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344" r:id="rId2"/>
    <p:sldId id="257" r:id="rId3"/>
    <p:sldId id="393" r:id="rId4"/>
    <p:sldId id="381" r:id="rId5"/>
    <p:sldId id="382" r:id="rId6"/>
    <p:sldId id="383" r:id="rId7"/>
    <p:sldId id="366" r:id="rId8"/>
    <p:sldId id="367" r:id="rId9"/>
    <p:sldId id="385" r:id="rId10"/>
    <p:sldId id="386" r:id="rId11"/>
    <p:sldId id="389" r:id="rId12"/>
    <p:sldId id="388" r:id="rId13"/>
    <p:sldId id="368" r:id="rId14"/>
    <p:sldId id="390" r:id="rId15"/>
    <p:sldId id="391" r:id="rId16"/>
    <p:sldId id="392" r:id="rId17"/>
    <p:sldId id="400" r:id="rId18"/>
    <p:sldId id="394" r:id="rId19"/>
    <p:sldId id="401" r:id="rId20"/>
    <p:sldId id="364" r:id="rId21"/>
    <p:sldId id="365" r:id="rId22"/>
    <p:sldId id="369" r:id="rId23"/>
    <p:sldId id="395" r:id="rId24"/>
    <p:sldId id="387" r:id="rId25"/>
    <p:sldId id="396" r:id="rId26"/>
    <p:sldId id="283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393"/>
            <p14:sldId id="381"/>
            <p14:sldId id="382"/>
            <p14:sldId id="383"/>
            <p14:sldId id="366"/>
            <p14:sldId id="367"/>
            <p14:sldId id="385"/>
            <p14:sldId id="386"/>
            <p14:sldId id="389"/>
            <p14:sldId id="388"/>
            <p14:sldId id="368"/>
            <p14:sldId id="390"/>
            <p14:sldId id="391"/>
            <p14:sldId id="392"/>
            <p14:sldId id="400"/>
            <p14:sldId id="394"/>
            <p14:sldId id="401"/>
            <p14:sldId id="364"/>
            <p14:sldId id="365"/>
            <p14:sldId id="369"/>
            <p14:sldId id="395"/>
            <p14:sldId id="387"/>
            <p14:sldId id="39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3" autoAdjust="0"/>
    <p:restoredTop sz="94660"/>
  </p:normalViewPr>
  <p:slideViewPr>
    <p:cSldViewPr>
      <p:cViewPr varScale="1">
        <p:scale>
          <a:sx n="71" d="100"/>
          <a:sy n="71" d="100"/>
        </p:scale>
        <p:origin x="11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6:57:51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11508 2407 310 0,'0'0'6'0,"0"0"4"16,0 0 3-16,-6-10 3 16,6 10 2-16,0 0 1 15,0-9-2-15,0 9 1 16,0 0-6-16,0 0-3 0,0 0-4 15,0 0-1-15,8 12-2 16,0-3 0-16,-1 8 0 16,3-3 0-16,0 3 1 15,0 0 0-15,3-4 0 0,1-1 0 16,6-10 0-16,3-2 1 16,21-9 0-16,3-16 0 15,21-7-2-15,13-14 0 16,14-7 0-16,10-7 0 15,8-3 0-15,5-10 0 0,-7 4 0 16,-3 3 0-16,-14 5 1 16,-4 12-3-16,-16 4 0 15,-12 8 0-15,-10 7 0 0,-10 10 0 16,-6 5 0-16,-10 6 0 16,-6 1 0-16,-2 1 0 15,-6 2 0-15,-12 5 0 16,12-5 0-16,-12 5 0 0,0 0 0 15,0 0 0-15,0 0 0 16,0 0 0-16,0 0 0 16,0 0 0-16,0 0 0 15,0 0 0-15,-7 10 0 16,7-10 0-16,-15 12 0 0,11 3 0 16,-7-6-30-16,6 8-58 15,5-5-3-15</inkml:trace>
  <inkml:trace contextRef="#ctx0" brushRef="#br0" timeOffset="20299.696">11094 4841 306 0,'0'0'6'0,"0"0"5"0,0 0 2 15,0 0 1-15,0 0 1 16,0 0 3-16,0 0-1 15,0 0 1-15,0 0-5 16,0 0-4-16,0 0-1 0,0 0-1 16,8 9-1-16,-3 1-1 15,1 0 0-15,1 4-1 16,0 2 0-16,0-2-1 16,3 2 0-16,0-6 0 15,3-1 0-15,0-6 0 0,6-3 1 16,11-7 1-16,8-13 0 15,11-9-2-15,13-7-3 16,13-8 0-16,12-9 0 16,9-4 0-16,11-4 0 15,6 1 0-15,-2 0 0 0,1 6 0 16,0 3 0-16,-7 8 0 16,-12 5 0-16,-13 10 0 15,-13 2 0-15,-14 11 0 0,-14 3 0 16,-9 4 0-16,-12 4 0 15,-11 4 0-15,-7 0 0 16,0 0 0-16,0 0 0 0,0 0 0 16,0 0 0-16,0 0 0 15,0 0 0-15,0 0 0 16,0 0 0-16,0 0 0 16,0 0 0-16,0 0 0 15,0 0 0-15,0 0 0 0,0 0 0 16,0 0 0-16,0 0 0 15,5 4 0-15,-5-4 0 16,0 0-85-16,15-2-8 16</inkml:trace>
  <inkml:trace contextRef="#ctx0" brushRef="#br0" timeOffset="32718.5306">6899 6217 293 0,'0'0'8'0,"0"0"3"0,0 0 3 16,0 0 0-16,7-2 1 15,-7 2 2-15,0 0 2 16,7 2-1-16,-7-2-5 16,8 17-4-16,-5-4-2 0,4 1-1 15,-2 3 1-15,5 0-2 16,-2-1 0-16,1 2-1 15,1-9 0-15,3 2 1 16,2-4 0-16,2-5 0 0,5-2 0 16,8-12 1-16,10-5 0 15,12-13 0-15,8-8-2 16,15-1-4-16,7-9 0 16,9-2 0-16,7-3 0 15,-4 6 0-15,0 5 0 0,-6 7 0 16,-14 4 0-16,-11 8 0 15,-9 8 0-15,-9 3 0 16,-13 2 0-16,-7 5 0 16,-6 3 0-16,-3-2 0 0,-7 4 0 15,1-2 0 1,-10 2 0-16,16-1 0 0,-16 1 0 16,0 0 0-16,9 0 0 15,-9 0 0-15,0 0 0 16,0 0 0-16,0 0 0 0,0 0 0 15,0 0 0-15,-7-6 0 16,7 6 0-16,0 0 0 0,-7 0 0 16,7 0 0-16,0 0 0 15,-13 6-10-15,13 6-80 16,0-3-3-16</inkml:trace>
  <inkml:trace contextRef="#ctx0" brushRef="#br0" timeOffset="34307.908">7664 7323 362 0,'0'0'7'16,"0"0"3"-16,0 0 1 16,0 0 1-16,0 0 1 0,0 0 1 15,10 0 1-15,-10 0 0 16,5 9-5-16,-4 1-3 16,6 0-1-16,-2 5-1 15,2 4-1-15,0-1-1 0,4 2 0 16,-1-2-1-16,-1-2-1 15,2 1 0-15,-4-2 1 16,7-4-1-16,2-1 1 16,4-10 0-16,4 0 1 0,12-12-3 15,3-6 0-15,9-7 0 16,15-4 0-16,5-9 0 16,11-4 0-16,4-2 0 15,6-6 0-15,5 4 0 0,-2-5 0 16,3 5 0-16,-8 1 0 15,-3 5 0-15,-9 6 0 16,-11 4 0-16,-9 5 0 16,-12 8 0-16,-13 5 0 0,-8 1 0 15,-5 7 0-15,-17 4 0 16,12-5 0-16,-12 5 0 16,0 0 0-16,0 0 0 15,0 0 0-15,0 0 0 0,0 0 0 16,0 0 0-16,0 0 0 15,0 0 0-15,0 0 0 16,0 0 0-16,0 0-79 16,0 0-13-16</inkml:trace>
  <inkml:trace contextRef="#ctx0" brushRef="#br0" timeOffset="42500.2619">3193 8963 71 0,'0'0'3'0,"0"0"0"16,12 0 2-16,-3 0 3 15,4 0 4-15,2 0 3 0,0 1 3 16,1-1 1-16,0 0 0 16,7 0 1-16,-4 3-1 15,3 0-1-15,4-3-3 16,4 3 0-16,7-3-2 15,-3 2-1-15,12-2-1 0,0 0-2 16,7 0-2-16,-3 0 0 16,9 0 0-16,0 0-3 15,3 0-1-15,2 0 0 16,0-2 0-16,3 2-1 16,-1 0 1-16,2 0-1 0,2 2 0 15,2 1 1-15,2 0-1 16,3-3 0-16,3 0 0 15,1 1-1-15,4-1 1 0,-2 0-1 16,4 0 1-16,0 0 0 16,-3 3-2-16,1-1 3 15,-3 1-2-15,-2 1 0 0,0-1 0 16,3 0 0-16,0 2 0 16,-2 0 0-16,1-3 0 15,1 0 0-15,1 3 0 16,0 0-1-16,1-2 1 0,0-1-1 15,-1 1 1-15,-2 4-1 16,-2-5 1-16,2 4-1 16,-3-4 0-16,-1 0 1 15,-2 0-1-15,4 1 2 16,-3-3-2-16,0 0 1 0,1 0-1 16,-2 0 1-16,-2 0-1 15,1 0 0-15,-1 0 0 16,-1-3 1-16,-1 3-1 15,0-2 1-15,-2 0-1 16,4 0 0-16,-4-4 1 0,2 4-1 16,-5-1 1-16,0-1-1 15,-6 1 0-15,-1 1 1 0,0-3-1 16,-5 2 0-16,0-2 0 16,0 3 1-16,-6 0-1 15,1-1 0-15,-2 1 1 16,-4-3-1-16,3 2 1 0,-7-1-1 15,5-2 0-15,-3 4 0 16,0-2 1-16,-5 1-1 16,8 0 0-16,-2 3 0 15,-3-2 0-15,-1 2 0 16,-1 0-1-16,1 0 1 0,-1 0 1 16,-4 0-1-16,-1 2 0 15,-1-2 0-15,0 0 0 16,1 3 0-16,-1-3 0 15,-2 0 1-15,2 0-1 0,-7 0 0 16,7 0 1-16,-2-3-1 16,-2 1 1-16,-1-1-1 15,3 3 1-15,0-6 0 0,0 6 0 16,-1-1-1-16,1-2 0 16,3 0 1-16,-6 3-1 15,3-2 0-15,-3-1 0 16,1 3 1-16,-2-3-1 0,-1-2 1 15,5 4 0-15,-2-2-1 16,-1-2 1-16,0 0 0 16,1 0-1-16,-5 0 1 15,3 0-1-15,-6 0 0 16,5-2 1-16,-6 0-1 16,2 0 1-16,4-1-1 0,-1 1 0 15,-1-1 1-15,1-1-1 16,-1 0 0-16,-3 0 1 15,0 1 0-15,0 1 0 0,-2-3 0 16,-9-3 0-16,1 4 0 16,0-6 1-16,0 3-1 15,2-6-1-15,-4 0 1 0,2 4-1 16,-3-8-1-16,-1 4 1 16,1-2 0-16,0 0 0 15,-2 3 1-15,0 0 0 16,-5 2 1-16,0-2 1 15,0-1 0-15,0 3-1 0,-5 0 0 16,-3 1 0-16,4-4-1 16,-9 3 1-16,0 1-2 15,-1-2-2-15,-3 2 1 16,-1-1 0-16,-5 3 0 16,-1-6 0-16,-3 6 0 0,-1 0 0 15,-4 1 0-15,0-1 0 16,-4 2 1-16,2 0-1 15,-8 0 1-15,5 3 0 0,-6-3 0 16,1 0-1-16,-1 1 1 16,-4 1-1-16,3-4 0 15,-6 2 0-15,-2 0 0 0,-3 0 0 16,-2-1 1-16,-2 2-1 16,-1 2 1-16,-9-1-1 15,6 3 1-15,-2-2-1 16,-4 0 1-16,-1 1-1 15,-2 0 0-15,0-2 0 0,-5 2 0 16,0 2 0-16,-3-4 0 16,0 6 0-16,-1-4 0 15,-4 2 1-15,-2-2-1 16,1 4 0-16,3-4 1 16,-4 5-2-16,3-4 0 0,-4 2 0 15,4 1-1-15,-2-1 0 16,6 1 0-16,-5-1 1 15,-1 1-1-15,2 0 2 0,3 2-1 16,-4-3 1-16,1 0 0 16,1 3-1-16,2-2 1 0,3 0 0 15,2 2 0-15,-2 0 0 16,6 0 0-16,0 0 1 16,3 0 0-16,-1 0 0 15,-1 2 0-15,0 0 1 16,2-2-1-16,2 3 0 0,-7-3 0 15,11 0 0-15,-4 0 0 16,2 0-1-16,3 0 1 16,0 0 0-16,3 0 0 15,-1 0 0-15,0 0 0 0,3 0 0 16,-3-3 0 0,0 1-1-16,1 0 1 0,-1-1 0 15,-2 3-1-15,0-4 1 16,0 1 0-16,-3 3 0 15,3 0 0-15,0-3-1 0,0 3 1 16,-1 0 0-16,4 0 0 16,-3 0-1-16,-3 3 1 15,5 0-1-15,-2 1 1 0,2-4 0 16,-2 3 0-16,2-1 0 16,4 0 0-16,-4 1 0 15,5-3 0-15,-2 0 1 16,0 0-1-16,2 0 0 0,-5 0 0 15,5 0 0-15,1 0 1 16,2 0-1-16,-2 0 1 16,6-3-1-16,1 1 1 15,7 2 0-15,2 0 0 16,3 0 0-16,6 0 0 0,-1 0 0 16,6 0 0-16,1 2 1 15,0 1-2-15,3 0 1 16,1-1-1-16,-1 0 0 15,3 3 0-15,-3 0 0 0,-1 0 0 16,5 2 0-16,-2 1 0 16,3-1 0-16,-2 1 0 0,-1 2 0 15,3 0-1-15,0 2 1 16,3 1 0-16,-3-1 1 16,0 0-1-16,1 0 0 15,-2 1 1-15,4-1 0 0,-1 1-1 16,1 2 1-16,3-3-1 15,-2 3 1-15,4 0 0 16,-3-1-1-16,4 4 1 16,-1 2 0-16,1 0 0 15,2 5 0-15,0-1-1 0,-1 3 0 16,1 1 0-16,0 1 0 16,4 0 1-16,0 0-1 15,0 0 0-15,2-2 0 16,4 0 2-16,3-4 0 15,1-1 0-15,3-2 0 0,4-1 1 16,1 1-1-16,-2-2 0 16,7 0 1-16,0-4-1 0,2 1 0 15,-3 0 0-15,5 0 0 16,3 0-2-16,1 2-7 16,6 3-32-16,5-3-34 15,4 0-4-15</inkml:trace>
  <inkml:trace contextRef="#ctx0" brushRef="#br0" timeOffset="61988.8942">11743 10164 251 0,'0'0'7'0,"0"0"5"16,0 0 3-16,0 0 2 0,0 0 0 15,0 0 1-15,0 0-1 16,0 0 2-16,0 0-6 15,0 0-4-15,-7 7-3 0,7 5-2 16,3 3 0-16,1 1 0 16,5 6 0-16,-2-2 0 15,2-1-1-15,1-1-1 16,3-4 1-16,-1 4-1 16,4-11 2-16,-2-4 0 15,11-3 1-15,7-12 0 0,11-14 2 16,6-8 1-16,13-10 0 15,18-14 0-15,10-3 0 16,7-4-1-16,2-5 0 16,1 7-1-16,-3 0-3 0,-10 6-3 15,-11 10 0-15,-9 8 0 16,-17 1 0-16,-13 14 0 16,-7 7 0-16,-10 2 0 15,-10 5 0-15,1 2 0 0,-11 8 0 16,0 0 0-16,0 0 0 15,0 0 0-15,0 0 0 16,0 0 0-16,0 0 0 16,0 0 0-16,0 0 0 15,0 0 0-15,0 0 0 0,0 0 0 16,-4 15 0-16,4-15-41 16,-7 18-46-16,4-9-4 0</inkml:trace>
  <inkml:trace contextRef="#ctx0" brushRef="#br0" timeOffset="73300.7095">8553 12492 58 0,'0'0'5'0,"0"0"2"0,0 0 0 16,0 0 1-16,0 0 0 16,0 0-1-16,0 0 1 15,0 0 1-15,0 0-2 16,0 0-1-16,0 0 2 15,0 0 3-15,0 0 1 0,0 5 3 16,0-5-1-16,11 6 1 16,-11-6-1-16,15 6-1 15,-3-6-2-15,1 4-1 0,2-2-1 16,2 1-1-16,1-3 0 16,-1 3-2-16,6-3 0 15,-3 0 1-15,4 0-1 0,2 0 0 16,5 0-1-1,8 0-1-15,2-3 1 0,3 0-1 16,-3 1-1-16,8 2-1 16,-4 0 0-16,2 0 0 15,-4 5-1-15,-4-2 1 16,1 3 0-16,-2 0 0 0,4-2 1 16,-3 1-1-16,9-2 1 15,3-1 0-15,4-2 0 0,5 0-1 16,4 0 1-16,7-5 0 15,3 0 0-15,0 1 0 16,8-2-1-16,1 0 0 16,-1 0 0-16,-3 0 1 0,6 2 0 15,-4 2-1 1,5-4 0-16,-3 1 0 0,0 2-1 16,-1 1 1-16,5-2 0 15,-3-2-1-15,3 1 0 0,0-2 0 16,3 2 0-16,-1 0 0 15,-2 0 0-15,-2 3 0 16,-3-3 0-16,2 0 0 16,-5 0 0-16,-1 2 0 15,-1-1 0-15,3 1 1 0,-1 1-1 16,1-3 0-16,-1 3 1 16,0-1-1-16,4 1 0 15,2-1 1-15,-4 0-1 16,4 1 0-16,-3-3 0 0,-3 2 0 15,4 1 0-15,-1 2-1 16,-3-6 1-16,3 4-1 16,-2-1 1-16,-1-1-1 0,3 1 1 15,1 1 0-15,-2-1 0 16,1 1-1-16,-2 0 1 16,-6 2 0-16,2 0 0 15,-5 0-1-15,1 0 1 16,1 2-1-16,-2-2 1 0,5 2-1 15,-2 1 1-15,3-1-1 16,-3 4 1 0,6-5-1-16,-7 4 1 0,0 1-1 15,0-1 1-15,-6 0-1 16,-9 0 0-16,2 0 1 16,-2-2-1-16,-7 4 0 0,2-5 2 15,2 5-2-15,-1-1 0 0,4-1 0 16,5 2 0-16,-1 0 0 15,-4-2 1-15,8 3-1 16,-6-4 0-16,-1 1 0 16,-4 3-1-16,0-4 1 0,-6 2 0 15,4-4 0-15,-1 4 0 16,-3-4-2-16,-1 0 1 16,4 0 1-16,-7 4-1 15,2-3 1-15,-7 0 0 16,-3 1-1-16,-5-2 1 0,2 4 0 15,-1-4 0-15,-3 0 0 16,2 3 0-16,-2-2 0 16,0-1 1-16,0 1-1 15,2-1 0-15,-5 0 0 16,-4-2 1-16,-3 0-1 0,-6 3 0 16,0 0 0-16,-5-1 0 15,-9-2 0-15,12 0 0 16,-12 0-1-16,0 0-3 0,8 7-3 15,-8-7-7-15,5 10-12 16,-10 0-50-16,5-3-3 16</inkml:trace>
  <inkml:trace contextRef="#ctx0" brushRef="#br0" timeOffset="89185.2368">2979 14697 263 0,'0'0'1'0,"0"0"0"16,0 0 2-16,0 0 2 15,0 0 4-15,12-2 2 16,-1 2 4-16,9 0 1 0,6 2 0 16,8 1 2-16,11 2-1 15,8-5-2-15,9 3-3 16,8-3-2-16,9 0-3 0,6-3-2 16,9-2 0-16,5 0-1 15,4-3-1-15,5 3 0 16,2 0 0-16,5-5 0 15,4 5-1-15,1-5 1 0,1 5-1 16,6-2 0-16,-3 3 0 16,3-4-1-16,2 3 0 15,-1 2 0-15,3-1 1 16,3 4-1-16,1-3 0 16,-4 1 0-16,3 2 0 0,3 0 0 15,-1 0 0-15,4 0 0 16,-6 0-1-16,0 0 1 15,0 0-1-15,-1 0 1 16,-4 2-1-16,-5-2 0 0,0 3 0 16,-5-3 1-16,1 2-1 15,-6-2 0-15,-2 2 0 16,-5 3 1-16,-3-2-1 0,1-1 0 16,-6 4 1-16,-2-4-1 15,0 3 0-15,-5-3 1 16,0 3-1-16,-3-5 1 15,-3 2-1-15,2-2 0 0,-5 0 1 16,-4 0 0-16,-4 0-1 16,-6 0 0-16,-4 0 1 15,-6 0-1-15,-4-2 1 16,-7-1-1-16,-4 1 0 16,-1 0 0-16,-7-3 1 15,-6 0-1-15,0 0 0 0,-2 0 0 16,-4 2 1-16,-1-1-1 15,-1-1 0-15,6-1 0 16,-5 2 1-16,3-1-1 0,0 0 0 16,3-3 1-16,-4 3 0 15,2 0-1-15,1-2 1 16,-6 2-1-16,0-2 0 0,-4-1 1 16,2 1-1-16,-3 0 0 15,1-4 1-15,-9 4-1 16,7-6 0-16,-5-1 0 15,-2 1 1-15,8-4-1 16,-7 2 0-16,-1-2 1 0,4-3-1 16,-1 0 0-16,1-3 0 15,-3 4 0-15,-3-4 0 16,0 2 0-16,1-5 0 16,-3 2 0-16,0-1 1 15,-3 1 0-15,1 1 0 0,-3 0 0 16,0-1 0-16,0 4 0 15,-3 1 0-15,1-1-1 16,-5-1 0-16,-1 1-1 0,0 1 0 16,-1-1 1-16,-1 0-1 15,-5 4 0-15,0-5 0 16,-2 4 0-16,0-5 1 0,-6 5-1 16,-2 2 0-16,0-3 0 15,-5 3 1-15,-5 0-1 16,-2 0 0-16,0 3 1 15,-8 0-1-15,-5 0 1 16,1 2 0-16,-6-3-1 0,-2 2 1 16,-5-1-1-16,0 3 1 15,-1-1-1-15,-6 0 1 16,0-3 0-16,-4 4-1 16,-1-3 0-16,-1 1 1 0,-3 1 0 15,-3 1-1 1,-1-4 1-16,-3 1 0 0,1 2-1 15,-6 0 0-15,0 1 1 16,-6-2 0-16,0 3-1 16,0-2 1-16,-1 5 0 0,-2 1 1 15,3 1-1-15,-2-2 0 16,1 2 0-16,0 3 0 0,1 0 0 16,1 0 0-16,3 0-1 15,-19 0 1 1,8 6 0-1,-1-1-1-15,4 2 1 0,6 1 0 16,4 2 0-16,6-5 0 16,-1 3 0-16,25-7 1 15,1 5-1-15,-1-1 0 16,0-3 0-16,4-2 0 16,-2 0 0-16,-4 0 0 15,3 0 0-15,-3-2 0 0,0-6 0 16,2 1 0-16,-2-3 0 15,-1 0 0-15,3-2-1 16,1 1 1-16,-5 1-1 16,3-2 1-16,-1 0-1 0,-2 4 1 15,-1-1-1-15,0 1 0 16,-1 4 1-16,3-4 0 0,1 2-1 16,3 5 1-16,1-2 0 15,4 1-1-15,-1 2 1 16,0 0 0-16,1 0 0 15,-1 0 0-15,-1 0 0 0,0 0 0 16,1 0-1-16,1 0 1 16,4 0 0-16,-3 0 0 15,0 0 0-15,10 0 0 16,-5 0-1-16,4 0 1 16,2 0 0-16,-3 0 0 15,3 0 0-15,-5 0 0 16,2-4 0-16,2 2-1 0,-4 2 1 15,1-3 0-15,3 3 0 16,0-1 0-16,1 1 0 0,0-3-1 16,-1 3 1-16,1 0-1 15,-4 0 1-15,5 4-1 16,-4-1 1-16,3-1-1 0,0 4 1 16,1 1-1-16,1 1 1 15,2-1-1-15,1 1 1 16,1 4 0-16,-8 5-1 31,-4 2 1-31,4 1 1 16,-4 4-1-16,4-3 0 15,4 1 0-15,2 1 1 16,3 0-2-16,13-6 1 0,8 0 0 16,-2 3 0-1,4 1 0-15,0 5 0 16,2-2 1-16,-2 6-1 0,7 5 1 15,-2-2 0-15,1 1 0 16,3 0 0-16,3 2 1 0,0-2-1 16,3 3-1-16,5-5 1 15,2 3-1-15,2-3 0 16,4 0 0-16,6-2 0 0,-4 2 0 16,12-2 0-16,0-2 1 15,5-4 1-15,8 1-1 16,4-3 1-16,12-2 0 15,12-5-1-15,10 0-5 0,11-10-19 16,15 2-57-16,13-7-2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20:52.36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15808 8008 467 0,'0'10'1'0,"7"10"1"15,0 15 1-15,11 10 1 16,-2 12 1-16,9 20 0 0,2 11 0 15,2 16 1-15,4 3-1 16,-3 7-1-16,-3 3 0 16,-1 7-4-16,0-3 0 15,-6 3 0-15,-6 0 0 16,2 2 0-16,-6-2 0 0,-3 2 0 16,1-3 0-16,-5-1 0 15,-1 2 0-15,-2-8 0 16,0 1 0-16,-2-10 0 0,-3 4 0 15,-1-7 0-15,-1-5 0 16,-3-9 0-16,0-6 0 16,2-6 0-16,-4-5 0 15,8-8 0-15,-8-7 0 16,8-5 0-16,-3-9 0 16,4-2 0-16,-1-7 0 0,1-3 0 15,3-5 0-15,-2-4 0 16,2-4 0-16,0-4 0 0,0-2 0 15,0-13 0-15,0 14 0 16,0-14 0-16,5 11 0 16,-5-11 0-16,8 7 0 15,5-2 0-15,4 1 0 16,12-5 0-16,10-1 0 0,21-5 0 16,20-9 0-16,21-6 0 15,22-3 0-15,27 9 0 16,7-6-70-16,-5 5-21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47:28.62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7495 5427 161 0,'0'0'6'0,"0"0"6"16,0-12 3-16,0 4 4 0,0 8 4 16,0-17 3-16,0 17-1 15,-2-17 1-15,2 17-4 16,-4-12-6-16,4 12-2 15,0 0-4-15,0 0-4 0,0 0-1 16,0 0-3-16,0 0 0 16,0 0 1-16,0 0-1 15,0 5 1-15,0-5 0 16,0 0 2-16,0 12-2 16,0-12 3-16,0 14-1 0,0-14 0 15,0 20 0-15,0-8 1 16,0 6 0-16,0 5 1 15,-1 8 0-15,-7 4-1 16,-2 8 0-16,-1 3-1 16,3 7-1-16,-3 1 0 0,-1 3-1 15,0 2-1-15,5 1 0 16,1 4 0-16,-1 1-1 16,2-1 1-16,3 6 0 0,-6 4 0 15,0 5 0-15,1-2-1 16,-3 2 1-16,0 3-1 15,0 2 0-15,-2 3-1 16,-1 0 0-16,-1-3 0 0,1-1 0 16,3-3 0-16,-2 0 0 15,4-6 1-15,-2-5-1 16,8-2 0-16,-3 1 0 16,3-5 0-16,-1-1 0 0,3-2-1 15,0-3 1-15,0-8 0 16,0-2-1-16,0-5 1 15,0-6 0-15,5-7 1 0,2-4-1 16,0-5 0-16,1-6 1 16,0-1-1-16,4-3 1 15,-4-5-1-15,2 0 0 16,-1-1 0-16,1-1 0 16,0 0 0-16,0-1 1 15,3-2-1-15,-3 3 0 0,2-3 0 16,1 0 1-16,-4 0-1 15,3 0 0-15,-3 0 0 0,-9 0 0 16,14 0 0-16,-14 0 1 16,0 0-1-16,11 0 0 15,-11 0 2-15,0 0-2 16,0 0 0-16,0 0 0 0,0 0 0 16,0 0 0-16,0 0 0 15,0 0 0-15,0 0 0 16,0 0-3-16,0 0-7 15,0 0-15-15,-13 0-60 16,16 2-3-16</inkml:trace>
  <inkml:trace contextRef="#ctx0" brushRef="#br0" timeOffset="4035.1985">7525 5521 282 0,'0'0'5'0,"0"0"0"15,0 0 2-15,5-5-1 16,-5 5 1-16,10-3 2 16,2 3 1-16,1 0 1 0,4 0-2 15,8 0-1-15,5 0 3 16,9 0-2-16,4-2 2 15,8-2-3-15,7 1-1 0,4-2-2 16,-1 0 0-16,8 0-2 16,3 0 1-16,2-2-2 15,4 2 1-15,6 3-1 16,6-1 1-16,4 1 0 16,5-1 0-16,11 3 0 15,1 0 1-15,9 0-1 0,3 0 1 16,8 5 0-16,0 0-1 15,9 0 0-15,3 0 0 16,9-3-1-16,2 1 0 0,13-3 0 16,3 0-1-16,3-5 0 15,11-5 0-15,0 0-1 16,3 1 0-16,2-6 1 16,-5 1-2-16,0 2 1 0,-3 0-1 15,-4 0 0-15,-4-1 0 16,1 4 0-16,-8-1 0 15,1 0-1-15,3 2 2 16,-9-1 0-16,3-2 0 0,-3 1 0 16,0 1 0-16,-6-2 0 15,-1 4 0-15,-2 0 1 16,-11-1-1-16,2 3 0 16,-11 1 0-16,-3 1 0 15,-11 3 0-15,0 0-1 16,-6 0 1-16,-1 0 0 0,-6 0 0 15,-1 0 1-15,4 0-1 16,-4 0 0-16,1 0 0 16,-1 0 0-16,-1 0 0 0,-2 0 0 15,-1 0 0-15,-4 0 0 16,-7 0 0-16,1 0 0 16,-3 0 1-16,-7 0-1 0,0-5 0 15,1 2 0-15,1-4 1 16,0 0-1-16,4-3 0 15,4-3 1-15,1 3-1 16,2-2 0-16,2 0 1 16,-3 2-1-16,-3 0 0 0,-7 5 1 15,-5 0-1-15,-4 2 1 16,-6 3-1-16,-10 0 1 16,-5 0-1-16,-6 0 0 0,-8 6 0 15,-5-4 0 1,-9 1 0-16,-3-1 0 0,-6 0 0 15,-8 1 0-15,-7-3 0 16,15 2 1-16,-15-2-1 0,0 0 1 16,0 0-1-16,0 0 1 15,0 0-1-15,0 0 1 16,0 0-1-16,0 0 0 16,0 0 0-16,2 10 0 0,-2-10 1 15,0 12-1-15,0 0 0 16,0 5 0-16,0 4 0 15,0 6 2-15,-2 8 0 16,-1 7 2-16,1 10 1 16,-3 5 0-16,0 5 1 0,0 7-1 15,0 6-3-15,0 7-2 16,2 2 0-16,3 2 0 16,-2 6 0-16,0 5 0 15,-1 4 0-15,-2 6 0 0,-5 0 0 16,0-3 0-16,-2 2 0 15,-4 5 0-15,0-2 0 16,0 1 0-16,2-6 0 16,0-3 0-16,1 1 0 0,2-4 0 15,1 4 0-15,3-5 0 16,0-3 0-16,1-2 0 0,0 2 0 16,3-8 0-16,0 6 0 15,-2-8 0-15,3-4 0 16,-3-1 0-16,-1-7 0 15,4-3 0-15,-3-7 0 16,0-3 0-16,3-6 0 16,-1-7 0-16,1-3 0 0,0-6 0 15,2-3 0-15,0-1 0 16,-3-9 0-16,3 1 0 16,0-5 0-16,0-3 0 15,0-2 0-15,0-4 0 16,0-2 0-16,0-9 0 0,3 15 0 15,-3-15 0-15,0 0 0 16,0 0 0-16,0 0 0 16,0 10 0-16,0-10 0 0,0 0 0 15,0 0 0-15,-5 0 0 16,5 0 0-16,-16-5 0 0,7 3 0 16,-4 2 0-16,-4-5 0 15,-6-1 0-15,-7 6 0 16,-4-1 0-16,-15 1 0 15,-4 0 0-15,-10 1 0 16,-9 2 0-16,-6 2 0 16,-10 3 0-16,1-4 0 0,-5 1 0 15,-4-2 0-15,0-1 0 16,-2 1 0-16,0-1 0 16,-1 1 0-16,-3-3 0 15,-5 4 0-15,-3-1 0 0,-1-3 0 16,-6 2 0-16,0-2 0 15,-2 0 0-15,-3 0 0 16,-1-2 0-16,2 2 0 16,-5-5 0-16,6 3 0 0,3-1 0 15,-4 3 0-15,3-2 0 16,4-1 0-16,3-2 0 16,-1 3 0-16,-3-5 0 0,3 2 0 15,-4 0 0-15,1-1 0 16,-4-1 0-16,-3 2 0 15,3 1 0-15,-1-4 0 16,0 0 0-16,6 1 0 0,-3-4 0 16,6 2 0-16,4-1 0 15,0 0 0-15,5 0 0 16,0-2 0-16,1 5 0 16,-2-1 0-16,3-1 0 0,2 3 0 15,-2 0 0-15,-2-3 0 16,3 7 0-16,-6-4 0 15,8 2 0-15,-7 1 0 16,4-2 0-16,1 3 0 16,2-3 0-16,0 3 0 0,3-6 0 15,1 6 0-15,2-6 0 16,4 6 0-16,-2-3 0 0,4 3 0 16,-2-1 0-16,2 3 0 15,-1 0 0-15,1 0 0 16,5 3 0-16,-5 2 0 15,4-1 0-15,-4 4 0 0,1-1 0 16,-1 1 0-16,-2-1 0 16,4 1 0-16,2-1 0 15,-4-2 0-15,6 2 0 16,-3-2 0-16,5 3 0 16,-1-1 0-16,4-2 0 0,2 1 0 15,-3-2 0-15,3 1 0 16,3 0 0-16,2 0 0 15,3-3 0-15,-2-2 0 16,4 3 0-16,2-1 0 16,4-2 0-16,-1 0 0 0,2 0 0 15,2 0 0-15,3-5 0 16,6 3 0-16,-5-3 0 16,8-2 0-16,-3 1 0 0,4-1 0 15,-2 2 0-15,-2-2 0 16,3-4 0-16,4 2 0 15,2-3 0-15,1 1 0 0,-2 2 0 16,4-4 0-16,4-1 0 16,-1-1 0-16,1 0 0 15,2 0 0-15,-2 0 0 16,3 0 0-16,2 0 0 16,1 1 0-16,5-4 0 15,-3 3 0-15,5 3 0 0,2-3 0 16,1-1 0-16,0 0 0 15,2-2 0-15,0-3 0 16,2-5 0-16,3-4 0 16,-2-3 0-16,4-5 0 0,1-9 0 15,0-3 0-15,2-4 0 16,0-9 0-16,0-3 0 16,2-6 0-16,0-3 0 0,1-4 0 15,-3 0 0-15,5 0 0 16,0-1 0-16,0 6 0 15,0 5 0-15,-3 1 0 0,1 14 0 16,2 4 0-16,-5 10 0 16,0 9-14-16,7 1-74 15,-13 3-3-15</inkml:trace>
  <inkml:trace contextRef="#ctx0" brushRef="#br0" timeOffset="5199.5011">15689 5496 252 0,'0'0'6'0,"0"0"3"16,0 0 2-16,0 0-1 0,0 0 1 15,0 0 1-15,0-7 0 16,0 7 0-16,0 0-4 16,0 0-3-16,0 0-1 15,0 0 1-15,-5-2 1 0,5 2 2 16,0 0-1-16,0 0 2 15,0 0 0-15,0 0 0 16,0 0-1-16,0 0 1 16,0 0-2-16,0 5 0 0,0-5-1 15,0 0 0-15,-10 7-1 16,10-7 1-16,0 0 0 16,-7 2 1-16,7-2 0 15,0 0 0-15,0 0 0 0,-11 0-1 16,11-9 0-16,0-9 0 15,5-9-6-15,11-11 0 16,11-15 0-16,10-15 0 16,16-13 0-16,15-14 0 15,22-9 0-15,11 4 0 0,10-2 0 16,3 5 0 0,-2 8 0-16,2 14 0 0,-9 8 0 15,-11 16 0-15,-17 13 0 16,-17 6 0-16,-13 12 0 15,-12 3 0-15,-12 10 0 0,-6 5 0 16,-17 2 0-16,10 0 0 16,-10 0 0-16,-6 9 0 15,6-9 0-15,-12 17 0 0,3-4 0 16,-7-1 0-16,7 5 0 16,-9 9-82-16,6-17-10 15</inkml:trace>
  <inkml:trace contextRef="#ctx0" brushRef="#br0" timeOffset="5548.0999">17599 3959 446 0,'0'0'4'16,"0"0"2"-16,0 0-1 15,12-9 2-15,-12 9-1 16,5 16 2-16,-3 6 0 0,1 10-1 16,-1 11-2-16,0 6-3 15,1 8-1-15,4 5 1 16,1 3-1-16,4-4-1 15,0-1 0-15,4-9 0 0,-4-1-1 16,-2-5-2-16,-2-6-3 16,-4-1-7-16,-4-19-16 15,-14-2-57-15,8-7-1 16</inkml:trace>
  <inkml:trace contextRef="#ctx0" brushRef="#br0" timeOffset="5751.555">17255 4107 425 0,'0'0'3'0,"-5"-12"3"0,5 0 1 15,-2-8 1-15,2-5 2 16,7-7 1-16,13-6 0 0,7-4 0 16,13 0-1-16,12 0-3 15,13 2-5-15,2 5-2 16,0 9 0-16,2 10 0 15,-6 9-13-15,-4-3-61 0,-13 27-13 16</inkml:trace>
  <inkml:trace contextRef="#ctx0" brushRef="#br0" timeOffset="6100.0137">17867 4350 464 0,'0'0'4'15,"0"0"2"-15,0-8 0 16,0 8 1-16,12-10 1 16,1 1 0-16,3 3 0 0,9 0-8 15,2 6 0-15,3 0 0 16,3 2 0-16,2 5 0 16,-5 10 0-16,-1-2 0 15,-5 4 0-15,-5 7 0 0,-8-2 0 16,-3 4 0-16,-6-2 0 15,-2-3 0-15,-10 0 0 16,-1-6 0-16,-2-5 0 16,-4-4 0-16,0-8 0 0,2-5 0 15,2-10 0-15,6-7 0 16,5-6 0 0,2-1 0-16,9-6 0 0,7 3 0 15,4 4-17-15,0 19-50 0,10-11-20 16</inkml:trace>
  <inkml:trace contextRef="#ctx0" brushRef="#br0" timeOffset="6901.2066">18496 4300 410 0,'0'0'6'0,"0"0"2"16,-5-4 2-16,5 4 1 16,-18-5 0-16,4 5 0 15,-3 0 1-15,-3 0-1 16,7 5-5-16,-5 4-4 0,3 6 0 15,6 2-2-15,3 3 0 16,6 2-1-16,1-4-1 16,13 2 1-16,-2-3 0 15,9-5 0-15,-5-2 0 16,1-7 0-16,2-3 1 0,-2-5 1 16,-2-8-1-16,0-7 1 15,-6-1 1-15,2-8-1 16,-4 3 1-16,0-3-1 15,-2 4 1-15,1 1-1 0,-3 10-1 16,-3 2 0-16,0 12 0 16,0 0 0-16,4 7-1 0,1 8 1 15,0 0-1-15,0 0 1 16,3 0 0-16,-1-3 0 16,0-4 0-16,3-1 0 15,1-7 0-15,1-3-1 16,1-6 1-16,-4-3 0 0,2-3 0 15,3-1 0-15,-4 3-1 16,0 1 1-16,-3 3-1 16,-7 9-1-16,10-11 0 15,-10 11 0-15,0 0 0 16,5 11-1-16,-2 1 1 0,1 0 0 16,-1 2 1-1,7-2 1-15,2 0 1 0,6-4-1 16,1-7 1-16,11-2 1 15,3-12-1-15,5-6 1 0,4-7-1 16,-3-6 1-16,-1-2 1 16,-6 1 0-16,-7-2 0 15,-13 6 0-15,-7 7-1 0,-7 6 1 16,-13 9-1-16,-5 4-2 16,-5 8 0-16,-2 6 0 15,2 3 0-15,5 4 0 16,6 4 0-16,11-2 0 0,3 2 0 15,7-1 0-15,11-5 0 16,7 1 0-16,2-2 0 16,3 0 0-16,0-3 0 15,0 0 0-15,-6-4 0 0,-7 1 0 16,-5-2 0-16,-3 0 0 16,-9 3 0-16,-9 2 0 15,-10 0 0-15,-3 1 0 16,-11 1 0-16,6 1 0 15,-5 3 0-15,2-5-6 0,6-1-7 16,5-2-28-16,8-3-45 16,11-7-1-16</inkml:trace>
  <inkml:trace contextRef="#ctx0" brushRef="#br0" timeOffset="8210.8255">19490 3534 296 0,'0'0'9'16,"0"-12"5"-16,0 3 4 0,-4-4 1 16,-2 4 4-16,-4-2 0 15,-8 11 1-15,-1 3 0 16,-8 28-7-16,4 22-4 15,0 14-4-15,9 20-1 16,12 9-3-16,4 5 0 0,12 6-1 16,14-5-4-16,9-16 0 15,8-8 0-15,-1-14 0 16,7-17 0-16,-10-6 0 16,2-6 0-16,-6-12 0 0,-4-3 0 15,-5-5 0-15,-2-3 0 16,-9-7 0-16,1 0 0 15,-9-3 0-15,-9-2 0 16,11 0 0-16,-11 0 0 0,0 0 0 16,-4-5 0-16,4 5 0 15,-13-10 0-15,13 10 0 16,-13-9 0-16,13 9 0 16,-15-15 0-16,15 15-23 0,-10 0-50 15,10 0-16-15</inkml:trace>
  <inkml:trace contextRef="#ctx0" brushRef="#br0" timeOffset="19200.4665">11612 10072 315 0,'0'0'7'0,"0"0"3"15,0 0 4-15,2-15 1 0,-2 15 3 16,-2-17 1-16,0 8 0 16,-6-2-1-16,-5 2-5 0,-1 6-5 15,-9 3-3-15,-2 3-3 16,-12 9-1-16,0 5-1 15,-6 8 0-15,6 4-1 16,-2 9 1-16,7 1-1 0,4 9 2 16,15 3-1-16,8 4 1 15,8 6 0-15,12 2 1 16,8 7 0-16,3 5 1 16,2 5 1-16,4-1-1 15,-7 8 2-15,-2 2 1 16,-3 3 0-16,-11 6-1 0,-4 5 1 15,-5 3-2-15,-7 2-4 16,-5 2 0-16,-6 2 0 16,0-2 0-16,-3 0 0 0,-3-4 0 15,0-5 0-15,4-8 0 16,-2-4 0-16,-1-8 0 16,3-8 0-16,3-11 0 0,2-8 0 15,1-7 0-15,3-9 0 16,6-4 0-16,0-10 0 15,3-1 0-15,2-5 0 0,0-4 0 16,0-3 0-16,0-2 0 16,0-9 0-16,0 10 0 15,0-10 0-15,0 0 0 16,0 0 0-16,10 0 0 16,-10 0 0-16,22-7 0 15,-4 4 0-15,6-6 0 0,12 1 0 16,2-2 0-16,10 3 0 15,0 0 0-15,4-2 0 16,0 1 0-16,-2 4 0 16,-11 2 0-16,-3 2 0 0,-10 0 0 15,-8 2 0-15,-8 1 0 16,-10-3 0-16,0 0 0 16,0 15-9-16,0-15-74 0,-20 0-6 15</inkml:trace>
  <inkml:trace contextRef="#ctx0" brushRef="#br0" timeOffset="22762.754">12158 10330 302 0,'0'0'7'0,"0"0"5"16,0-12 3-16,0 12 3 15,0-13 3-15,0 13 1 16,0-11 1-16,0 11 0 16,-6-9-5-16,6 9-6 15,-11 0-4-15,1 8-2 0,-3 9-2 16,1 8-1-16,0 0-1 16,3 6-1-16,1 5 0 15,5-2 0-15,6 0 1 0,12-7-1 16,8-3 0-16,3-10 0 15,10-4 1-15,-2-8 0 16,6-2 1-16,-1-9-3 16,-3-8 0-16,-4-14 0 15,-5 2 0-15,-9-10 0 16,-9-2 0-16,-9 2 0 0,-5 0 0 16,-14 1 0-16,-11 13 0 15,-5 8 0-15,-7 8 0 0,2 9 0 16,-5 7 0-16,10 10 0 15,2 7 0-15,9 9-16 16,10 11-69-16,9-11-3 16</inkml:trace>
  <inkml:trace contextRef="#ctx0" brushRef="#br0" timeOffset="23543.6818">12221 11251 414 0,'0'0'5'16,"0"0"3"-16,-5-8 3 15,5 8-1-15,-9-4 2 0,9 4 1 16,-16 0 0-16,2 0 1 16,3 12-5-16,-3 3-7 15,-2 8-2-15,7 1 0 16,-1 6 0-16,4 0 0 15,6 2 0-15,4-5 0 0,8-8 0 16,8-1 0-16,6-7 0 16,8-6 0-16,0-5 0 15,3-8 0-15,0-7 0 16,-2-11 0-16,-8 0 0 16,1-8 0-16,-14-2 0 0,-5 0 0 15,-9 1 0-15,-9 2 0 16,-11 8 0-16,-4 6 0 0,-6 9 0 15,-2 10 0-15,-3 7 0 16,1 11 0-16,4 4 0 16,2 3 0-16,13 10-5 15,8-3-83-15,4-3-2 0</inkml:trace>
  <inkml:trace contextRef="#ctx0" brushRef="#br0" timeOffset="24448.1606">12191 12114 385 0,'0'0'5'0,"0"0"4"15,0 0 2-15,-14 0 3 0,14 0 1 16,-16 0 1-16,16 0-1 16,-17 7 2-16,7 3-5 15,0 2-3-15,1 5-6 16,-2 6-3-16,6-1 0 0,-2 3 0 15,2 2 0-15,3-3 0 16,2 2 0-16,0-7 0 16,0 1 0-16,5-7 0 15,-3-1 0-15,0-3 0 0,-2-9 0 16,5 8 0-16,-5-8 0 16,0 0 0-16,0 0 0 15,0 0 0-15,0 0 0 16,10-5 0-16,-10 5 0 15,0 0 0-15,2-12 0 0,-2 12 0 16,0 0 0-16,0 0 0 16,0-7 0-16,0 7 0 15,0 0 0-15,0 0 0 16,0 0 0-16,4-10 0 0,-4 10-51 16,0 0-38-16,0-17-1 15</inkml:trace>
  <inkml:trace contextRef="#ctx0" brushRef="#br0" timeOffset="26247.0015">12147 12126 338 0,'0'0'10'0,"0"0"4"15,0 0 4-15,-8-5 2 16,8 5-1-16,0 0 1 15,-11 0 1-15,11 0 0 16,-13 10-9-16,4 0-3 16,2 7-3-16,0 5-3 15,2 6-3-15,-1 1 0 16,6 1 0-16,6 2 0 0,6 1 0 16,6-6 0-16,9-3 0 15,6-9 0-15,1-7 0 0,8-3 0 16,-2-5 0-16,5-10 0 15,-3-11 0-15,-3-3 0 16,-9-7 0-16,-5-1 0 16,-10-11 0-16,-12 6 0 15,-8 2 0-15,-20 3 0 16,-9 9 0-16,-14 11 0 0,-4 10 0 16,-2 4 0-16,3 13 0 15,6 2 0-15,11 5 0 16,7 2 0-16,14 0 0 0,8 3-51 15,15-10-39-15,15-7-3 16</inkml:trace>
  <inkml:trace contextRef="#ctx0" brushRef="#br0" timeOffset="27045.1142">12536 9934 354 0,'0'0'6'0,"0"0"4"0,0 0 0 16,0 0 1-16,-7-8-1 15,7 8 0-15,0 0 1 16,7-4 1-16,14 1-6 16,6 0-2-16,5 1-1 0,10 2-1 15,3 2 1-15,5 6 0 16,-5 4-1-16,0 8 0 0,-8 6 1 15,-6 18 1-15,-5 4-1 16,-14 17 2-16,0 12 0 16,-6 9 1-16,-2 13-1 15,-1 8 1-15,0 10-2 0,-1-1 2 16,3 8-1-16,2-5-5 16,3 7 0-16,-2 0 0 15,-6-4 0-15,3 2 0 16,-5-2 0-16,0-4 0 15,-2 0 0-15,-3-8 0 16,3-9 0-16,2-6 0 0,2-4 0 16,3-11 0-16,2-9 0 15,3-9 0-15,3-7 0 16,-6-6 0-16,1-10 0 0,-1-6 0 16,-7-5 0-16,0-6 0 15,0-7 0-15,-2-6 0 16,-5-1 0-16,-9-5 0 0,0-3 0 15,-8 0 0-15,-6 0 0 16,-6-3 0-16,-12 3 0 16,-7 0 0-16,-7 6 0 15,0 8 0-15,-14 6-45 0,3 0-47 16</inkml:trace>
  <inkml:trace contextRef="#ctx0" brushRef="#br0" timeOffset="35117.2088">3443 14489 355 0,'0'0'4'16,"0"0"2"-16,0-10 1 15,0 10 1-15,-17-17 2 16,5 6-2-16,-6 2 1 0,-4-1 0 16,-8 0-3-1,-2 5-2-15,-7 3-1 0,3 2-1 16,-6 5 0-16,4 5-1 16,-2 4 0-16,8 4-1 15,5 3 0-15,8 5 0 16,2-1 1-16,13 7-1 0,4 6 2 15,7 3-1-15,11 11 1 16,1 5 1-16,4 8 0 16,4 6 0-16,-1 9 2 15,-1 4 0-15,-4 7-1 16,-5 1 1-16,-4 5 0 0,-4 5 0 16,-6-1-1-16,-2 0-1 15,-8 6 0-15,-1-5-1 16,-6 0 0-16,-3-4-1 0,-2-4 0 15,1-2 0-15,-2-5 1 16,-1 2-1-16,0-7 1 16,0 2 1-16,-2-3 0 15,4-1 1-15,-7 2-4 0,6-2 0 16,-2-9 0-16,3-2 0 16,-2-7 0-16,14-35 0 15,1-2 0-15,-5 20 0 16,7-30 0-16,-1 4 0 15,4-6 0-15,-3-1 0 16,2 2 0-16,3-6 0 0,0-8 0 16,0 0 0-16,14 0 0 15,-7-5 0-15,5-5 0 16,6 5 0-16,1-4 0 16,6 1 0-16,12-2 0 0,11 1 0 15,7-3 0-15,7-1 0 16,7 5 0-16,9-2 0 15,3 0 0-15,4 6 0 16,-3 1 0-16,-8 0 0 0,-1 3 0 16,-11 3 0-16,-11 1 0 15,-10 2 0-15,-9 1 0 16,-13-2 0-16,-3 0 0 0,-16-5 0 16,7 6 0-16,-7-6 0 15,0 0 0-15,-5 0 0 16,5 0 0-16,-9-6 0 15,9 6-73-15,-16-15-18 0</inkml:trace>
  <inkml:trace contextRef="#ctx0" brushRef="#br0" timeOffset="35848.781">3652 14700 400 0,'0'0'6'0,"0"0"3"16,0 0 2-16,0-10 1 15,0 10 1-15,0 0 0 16,0 0 1-16,0 0 2 0,12 0-5 16,-7 12-5-16,3 3-6 15,0 7 0-15,1 5 0 16,-2 8 0-16,4 7 0 0,-6 2 0 15,0-1 0-15,-2 3 0 16,1-2 0-16,-2-5 0 16,1-3 0-16,-3-5 0 0,3-6 0 15,-1-8 0-15,-2-5 0 16,3-2 0-16,-3-10 0 16,0 0 0-16,2-6 0 0,-2 6 0 15,0-19-15-15,0 7-73 16,0 4-5-16</inkml:trace>
  <inkml:trace contextRef="#ctx0" brushRef="#br0" timeOffset="36748.7329">4716 15441 292 0,'0'0'9'0,"0"0"5"15,5-8 5-15,-5 8 2 16,10-15 3-16,-6 3 3 16,2 1-1-16,1-1 2 15,-2 2-8-15,-5 10-6 0,5-12-3 16,-5 12-5-16,5 8-6 16,-5 3 0-16,0 7 0 15,0 7 0-15,2 0 0 0,2 7 0 16,-2-2 0-16,1 5 0 15,-1-1 0-15,3-5 0 16,0 1 0-16,-3-2 0 16,3-3 0-16,-5-5 0 15,2-6 0-15,2-1 0 16,-4-6 0-16,0-7 0 16,0 0 0-16,0 0 0 15,0 0 0-15,0-10 0 0,0 10 0 16,0-15 0-16,0 6 0 15,0 9-33-15,14-6-56 0,-14 6-4 16</inkml:trace>
  <inkml:trace contextRef="#ctx0" brushRef="#br0" timeOffset="37466.8104">5741 15983 422 0,'0'0'5'0,"0"0"3"0,0-10 1 16,0 10 3-16,2-10-1 16,-2 10 1-16,0 0 1 15,0 0 0-15,0 0-7 16,0 13-6-16,3 9 0 0,-3 0 0 16,0 7 0-16,4 2 0 15,1 5 0-15,0-5 0 16,0 3 0-16,3-4 0 15,-3-4 0-15,2 0 0 16,-2-6 0-16,-3-3 0 16,3-5 0-16,-5 1 0 15,0-13 0-15,3 12 0 0,-3-12 0 16,0 0 0-16,0 0 0 16,0 0 0-16,0 0-10 15,0 0-38-15,0 0-43 0,0 0 0 16</inkml:trace>
  <inkml:trace contextRef="#ctx0" brushRef="#br0" timeOffset="37962.2619">6782 16748 456 0,'0'0'3'16,"0"0"2"-16,0 0 1 16,5-7 1-16,-5 7 0 15,0 0 1-15,0 0 1 0,7 9 1 16,-5 9-10-16,1 8 0 16,0 3 0-16,-3 8 0 15,3 1 0-15,-3 3 0 0,0 2 0 16,0-4 0-16,0-7 0 15,0-3 0-15,0-3 0 16,0-7 0-16,-3-4 0 16,3-5 0-16,0-10 0 15,0 0 0-15,0 0 0 16,0 0 0-16,0 0 0 0,-10-5 0 16,5-5 0-16,2-4-82 15,1 3-10-15</inkml:trace>
  <inkml:trace contextRef="#ctx0" brushRef="#br0" timeOffset="39808.8159">3687 15646 299 0,'0'0'7'0,"0"0"4"0,0 0 3 15,0 0 1-15,-5-8 2 16,5 8 3-16,-5-7 0 0,5 7 0 15,-5-11-5-15,5 11-5 16,0 0-2-16,0 0-2 16,-8-9-1-16,8 9-1 15,0 0-2-15,0 0-1 0,0 0 1 16,0 0-1-16,-9 0 0 16,9 0 0-16,0 0 0 15,0 0 0-15,0 0 0 16,-7 8 0-16,7-8 0 15,0 0 1-15,-9 12-1 16,9-12 1-16,0 0-1 0,-9 7 1 16,9-7-1-16,0 0 0 15,0 0 0-15,-3 13-1 16,3-13 1-16,0 12-1 0,0-12 0 16,0 13 1-16,0-13-1 15,-2 17 0-15,2-5 1 16,-3 0-1-16,1 4 0 15,2 1 0-15,0 1 0 0,5-2 1 16,7 4-1-16,3-3 1 16,8-1 0-16,3-6 0 15,7-5 1-15,5-3-1 16,-1-2 1-16,2-7 2 16,-2-9-4-16,-1 1 0 0,-9-4 0 15,-7-3 0-15,-11-3 0 16,-3-5 0-16,-8-2 0 15,-19 2 0-15,-1 6 0 0,-15 1 0 16,0 6 0-16,-6 11 0 16,1 6 0-16,0 6 0 15,4 8 0-15,14 12-7 16,-1 3-78-16,17-9-6 0</inkml:trace>
  <inkml:trace contextRef="#ctx0" brushRef="#br0" timeOffset="40351.0429">4557 14479 372 0,'0'0'6'0,"0"-10"3"16,0 10 1-16,-17-7 1 0,7 4 1 16,-5 3 0-16,-2 3 1 15,-1 6 0-15,-2 12-6 16,5 3-1-16,6 6-2 16,3 5-1-16,8 0 0 15,14-4 0-15,9-1-1 16,7-2 0-16,5-11 1 0,5-5-1 15,6-7 1-15,-7-5 0 16,-3-7-1-16,-5-8 0 16,-6-12 0-16,-10-1 0 0,-12-6-1 15,-5-3 0-15,-10 4 1 16,-8 1-2-16,-6 13 0 16,-8 9 0-16,-4 10 0 0,-1 7-5 15,7 23-12-15,1 11-66 16,4 7-5-16</inkml:trace>
  <inkml:trace contextRef="#ctx0" brushRef="#br0" timeOffset="41139.5812">3662 16377 348 0,'0'0'6'0,"0"0"5"0,-7-12 2 16,7 12 2-16,-10-10 1 16,10 10 0-16,-15-10 0 15,3 10 0-15,-4 2-5 0,4 12-4 16,-1 7-3-16,4 3-1 16,1 6-2-16,6 3 0 15,2 1 0-15,14-7 0 16,8-2 1-16,11-7 0 15,7-5-1-15,7-12 1 0,0-1 0 16,3-7 0-16,0-7-1 16,-8-7 1-16,-5-4 0 15,-7-6-1-15,-12-5 1 0,-13-1-1 16,-5 0 0-16,-12 3 0 16,-13 4 0-16,-5 8-1 15,-2 7 0-15,-3 7 0 0,-1 8-2 16,4 11-1-16,4 6-2 15,12 5-4-15,3-5-12 16,13 4-64-16,10 3-4 16</inkml:trace>
  <inkml:trace contextRef="#ctx0" brushRef="#br0" timeOffset="41513.1249">4654 16237 434 0,'0'0'4'0,"0"0"-1"15,0 0 2-15,-7-9 0 16,7 9 1-16,-13 0-1 0,13 0 1 16,-15 5 0-16,10 10-2 15,-3 3-2-15,6 2 0 16,2 4-1-16,4 0 0 0,10 0 0 15,0-7 0-15,11-2 0 16,5-8 1-16,2-7-1 16,3 0 1-16,0-10 0 15,-5-7 0-15,-4-6 1 16,-6-9 0-16,-7-2 0 16,-10-2 1-16,-9 2-2 0,-10 2-2 15,-11 3 0-15,-8 8 0 16,-3 8 0-16,-2 10 0 15,3 6 0-15,3 12 0 16,6 1-16-16,10 3-67 0,9 11-7 16</inkml:trace>
  <inkml:trace contextRef="#ctx0" brushRef="#br0" timeOffset="42708.7815">3580 16869 363 0,'0'0'7'16,"0"0"1"-16,0 0 3 16,-6-9 0-16,6 9 1 0,-11-3 0 15,0 3 2-15,2 3-2 16,-1 6-4-16,-6 9-2 15,7 2-2-15,2 4-1 16,7 3 0-16,0 2-1 16,2 0 1-16,12-2 0 0,7-8 0 15,9-1-1-15,2-7 0 16,7-9 1-16,4-2-1 16,-1-7 1-16,1-6-1 15,-6-7 1-15,-7 0 0 16,-5-7-1-16,-13-3 0 0,-8 0 0 15,-8-1-2-15,-16 0 0 16,-6 7 0-16,-6 6 0 16,-7 6 0-16,-1 9 0 15,1 3 0-15,1 13 0 0,8 7 0 16,3 3-2 0,10-2-5-16,9-1-13 0,11-3-63 15,13 6-5-15</inkml:trace>
  <inkml:trace contextRef="#ctx0" brushRef="#br0" timeOffset="43165.5592">4638 16865 439 0,'0'0'4'0,"0"0"1"16,0 0 0-16,-11-5 1 0,11 5 0 15,-13 5 0-15,3 2 1 16,0 8-1-16,5 2-2 15,0 3-3-15,5 2 1 0,0-2-1 16,13 1 1-16,4-4-1 16,7-7 1-16,6-5-1 15,3-5 1-15,5-3-1 0,-3-9 1 16,-1-4-1-16,-4-3 0 16,-3-4 0-16,-10-1 0 15,-4-6 0-15,-13 0-1 16,-8-2 0-16,-11 5 0 15,-6 4 0-15,-10 6 0 0,3 4-1 16,-3 11-2-16,1 4-1 16,9 13-4-16,2 6-14 15,13 6-62-15,8 2-3 16</inkml:trace>
  <inkml:trace contextRef="#ctx0" brushRef="#br0" timeOffset="43563.0128">5602 16890 408 0,'0'0'6'0,"0"0"2"15,0 0 2-15,-3-10 2 16,3 10-1-16,0 0 1 15,-10-2 0-15,10 2 1 16,-15 14-6-16,7 6-2 16,4-1-3-16,1 8 0 0,3 3-1 15,5-2 1-15,7-1-2 16,6-8 0-16,7-1 0 16,7-7 0-16,3-9 0 15,2-4 0-15,0-9 0 0,0-7 0 16,-7-3 0-16,-5-6 0 15,-10 0 0-15,-12-4 0 16,-8 4 0-16,-13 5 0 0,-14 7 0 16,-3 6 0-16,-4 4 0 15,0 5 0-15,3 5-6 16,11 4-47-16,3 6-34 16,5-5-1-16</inkml:trace>
  <inkml:trace contextRef="#ctx0" brushRef="#br0" timeOffset="44577.6566">5775 14471 388 0,'0'0'6'0,"0"0"2"16,-13-12 3-16,13 12 2 15,-19-12 0-15,8 7 1 16,-1 0 0-16,-6 2 0 0,4 3-4 15,-2 10-4-15,6 8-2 16,1 3-2-16,7 8 0 16,0-2-1-16,2 0 0 15,9 3 0-15,5-8 0 0,7-2 1 16,4-8-2-16,3-4 0 16,-1-7 0-16,3-2 0 15,0-12 0-15,-6-4 0 16,-4-6 0-16,-5-9 0 0,-5-2 0 15,-10-1 0-15,-8 0 0 16,-7 3 0-16,-11 7 0 16,-4 8 0-16,-1 10 0 15,-1 7 0-15,0 12 0 0,2 10 0 16,11 13-6-16,-2-3-39 16,16 8-41-16,5 4-3 15</inkml:trace>
  <inkml:trace contextRef="#ctx0" brushRef="#br0" timeOffset="45062.0634">5780 15366 427 0,'0'0'4'16,"0"0"3"-16,0 0-2 15,-13-3 2-15,13 3 0 16,-17 6 1-16,8 4 0 15,-4 2 1-15,-2 3-4 16,4 8-2-16,2-4-1 0,7 6 0 16,2-1 0-1,4-1-1-15,8-6 0 0,9-2 0 16,-1-2 0-16,10-9 0 16,2-4 0-16,0 0 1 15,-2-10-1-15,0-2 1 16,-5-5 0-16,-9-3 0 0,-2-3-2 15,-14-3 0-15,-5 3 0 16,-15 5 0-16,-10 4 0 0,-7 6 0 16,-5 5 0-16,4 3 0 15,1 11 0-15,12 9-9 16,-3-2-36-16,21-1-41 16,12-5-3-16</inkml:trace>
  <inkml:trace contextRef="#ctx0" brushRef="#br0" timeOffset="56586.0385">6743 14359 391 0,'0'0'5'0,"0"0"2"0,0 0 3 16,0 0 2-16,0-9 2 15,0 9 0-15,0 0 2 16,-4-12 0-16,4 12-5 16,0 0-2-16,0 0-3 0,-9 0-6 15,9 0 0-15,-8 20 0 16,1-5 0-16,5 0 0 16,-5 2 0-16,3-2 0 15,-3-1 0-15,7-4 0 16,-3 3 0-16,3-13 0 0,0 12 0 15,0-12 0-15,0 0 0 16,12 8 0-16,-1-8 0 16,1 0 0-16,0-3 0 15,6 0 0-15,2 1 0 0,-1-1 0 16,4 1 0-16,-3 2 0 16,3 0 0-16,-4 5 0 15,-1 0 0-15,-1 3 0 16,3 5 0-16,-6-4 0 0,2 3 0 15,-6 1 0-15,0 1 0 16,-5-2 0-16,2 6 0 16,-7 0 0-16,0-4 0 15,-7 1 0-15,-4 3 0 0,-3-4 0 16,-5-1 0-16,-2-1 0 16,-6-4 0-16,2 2 0 15,-5 0 0-15,3-7 0 16,-1 1 0-16,3-1 0 15,0-1 0-15,8-2 0 0,1 0 0 16,5 0 0-16,-1 0 0 16,12 0 0-16,-11 0 0 15,11 0 0-15,0 0 0 16,-2-9 0-16,2 9 0 0,5-13 0 16,-4-3 0-16,13 2-91 15,-2 1-2-15</inkml:trace>
  <inkml:trace contextRef="#ctx0" brushRef="#br0" timeOffset="57089.7322">6722 14276 327 0,'0'0'8'16,"0"0"3"-16,0 0 4 0,0 0 3 16,0 0 1-16,0 0 0 15,0 0 0-15,0 0 1 16,0 0-6-16,0 0-3 15,0 0-1-15,10-6-2 0,5 6 0 16,4-1-4-16,9-5-4 16,2 1 0-16,10-2 0 15,2-1 0-15,-1 4 0 0,0-4 0 16,-1 3 0 0,-5 3 0-16,-3 0 0 0,-5 2 0 15,-6 0 0-15,-6 0 0 16,2 0 0-16,-10 0 0 15,-7 0 0-15,12 0 0 16,-12 0 0-16,0 0 0 0,0 0 0 16,0 0 0-16,-7-6 0 15,7 6 0-15,-10-2 0 16,10 2 0-16,-19 0 0 0,19 0 0 16,-18 8 0-16,8 1-60 15,7 3-38-15</inkml:trace>
  <inkml:trace contextRef="#ctx0" brushRef="#br0" timeOffset="58594.9811">6819 15337 422 0,'0'0'5'16,"0"0"3"-16,0 0 1 0,0 0 3 15,0-11 0-15,0 11 1 16,0 0 1-16,-12-10 0 16,12 10-12-16,-13 0-2 15,6 6 0-15,-5 6 0 0,3 3 0 16,0 5 0-16,-1 2 0 15,2 5 0-15,5 0 0 16,3 1 0-16,3-1 0 16,8-3 0-16,5-3 0 15,5-4 0-15,4-5 0 0,0-4 0 16,7-6 0-16,0-2 0 16,1-10 0-16,-1-5 0 15,-5-7 0-15,1-5 0 16,-9-3 0-16,-4-9 0 15,-7 1 0-15,-8-4 0 16,-5 6 0-16,-13-2 0 0,-4 8 0 16,-10 13 0-16,-7 5 0 15,1 12 0-15,-4 2 0 16,1 10 0-16,9 8 0 0,2 2 0 16,5 6 0-16,13 0 0 15,5-5 0-15,7 5-72 16,10 1-22-16</inkml:trace>
  <inkml:trace contextRef="#ctx0" brushRef="#br0" timeOffset="59326.6731">6780 16113 430 0,'0'0'5'16,"0"0"3"-16,0 0 1 0,0 0 2 16,0 0 0-16,0 0 0 15,-11-7 1-15,11 7 0 16,-19 10-10-16,12 3-2 15,-4 5 0-15,4 6 0 16,-1 1 0-16,8 4 0 16,0 0 0-16,8-2 0 0,6-6 0 15,9-3 0-15,4-6 0 16,5-4 0-16,9-8 0 16,-4-3 0-16,1-7 0 0,1-7 0 15,-8-6 0-15,-3-1 0 16,-8-6 0-16,-10-2 0 15,-12-3 0-15,-15 5 0 16,-6 0 0-16,-12 9 0 16,-6 3 0-16,-5 10 0 0,-4 7 0 15,6 2 0-15,1 15 0 16,11 3 0-16,4 0 0 16,19 4-19-16,9-6-74 0,1-4-2 15</inkml:trace>
  <inkml:trace contextRef="#ctx0" brushRef="#br0" timeOffset="60624.181">7331 13884 324 0,'0'0'7'0,"0"0"2"0,0 0 3 15,-9-12 2-15,9 12 3 16,-6-7-3-16,6 7 1 16,0-14 0-16,10 8-6 0,5-2-2 15,12 4-4-15,6-2-1 16,5 6-1-16,-4 0 1 16,6 0-1-16,-8 10 1 15,0 5 1-15,-9 11 0 0,-11 5 2 16,1 11 1-16,-13 11-1 15,0 11 1-15,0 13 0 16,-6 7-1-16,1 7 0 16,1 6-1-16,4 5-1 15,2 2-1-15,9 2 0 16,-4 1 0-16,2 0-2 0,1-1 0 16,-2 3 0-16,-3-5 0 15,-3 3 0-15,-2-1 0 0,3-2 0 16,-3-5 0-16,2-2 0 15,3-7 0-15,0 1 0 16,1-4 0-16,1-9 0 16,0-1 0-16,-2-5 0 0,1 3 0 15,1-11 0-15,0 8 0 16,-2-5 0-16,2-5 0 16,-3 2 0-16,5-5 0 15,1 2 0-15,1-6 0 16,-2 0 0-16,1-8 0 15,-6-2 0-15,1-3 0 16,-3-7 0-16,-2-5 0 0,-4-3 0 16,-8-5 0-16,-6-8 0 15,-4-1 0-15,-7-3 0 16,-7-2 0-16,-8-1 0 0,-7-4 0 16,-6 6 0-16,-2-3 0 15,0 3 0-15,4-1 0 0,32-3 0 16,-4-5 0-16,-10 5-19 15,9 0-70-15,11-8-3 16</inkml:trace>
  <inkml:trace contextRef="#ctx0" brushRef="#br0" timeOffset="69043.7352">8415 13892 309 0,'0'0'7'16,"0"0"4"-16,0 0 1 16,0 0 3-16,0 0 3 15,0 0 1-15,-4-9 1 16,4 9 1-16,0 0-6 15,-9-11-3-15,9 11-3 0,-12-7-2 16,5 5-2-16,-11-1-1 16,-2 3-2-16,-4 0-1 15,-1 3 0-15,-5 2-1 0,0-1 1 16,3 2-1-16,-3 0 0 16,10 0 0-16,3 1 1 15,6-2-1-15,2 2 0 16,4 1 0-16,3 1 0 15,-1 6 1-15,3 5 0 0,0 6 1 16,0 3-1-16,0 8 1 16,3 3 0-16,-1 6 0 15,3 7 0-15,-3 4 0 16,3 1-1-16,3 2 1 0,-1 0 1 16,3 2-3-16,-3-3 0 15,4 4 0-15,1-4 0 16,-4-2 0-16,3-1 0 15,0 2 0-15,-4-6 0 16,1 2 0-16,-5-1 0 0,-2-2 0 16,5-2 0-16,-4 4 0 15,1-4 0-15,-3 4 0 16,2-1 0-16,-2-5 0 16,0-1 0-16,0-1 0 0,2-3 0 15,-2-5 0-15,0 4 0 16,0-10 0-16,0 1 0 0,0-4 0 15,0-1 0-15,0 1 0 16,0-4 0-16,0 2 0 16,0-7 0-16,3 5 0 15,-3-4 0-15,0 3 0 16,0-5 0-16,0-2 0 16,0 2 0-16,0-4 0 0,0-2 0 15,0 1 0-15,-3 0 0 16,3-3 0-16,0-10 0 15,-2 15 0-15,2-15 0 16,0 14 0-16,0-6 0 0,0-8 0 16,-2 17 0-1,2-17 0-15,0 14 0 0,0-14 0 16,-3 14 0-16,3-14 0 16,0 12 0-16,0-12 0 0,0 12 0 15,0-12 0-15,0 8 0 16,0-8 0-16,0 12 0 15,0-12 0-15,0 13 0 16,0-13 0-16,-2 19 0 0,2-9 0 16,-3 0 0-16,3 2 0 15,0 3 0-15,0 0 0 16,0 2 0-16,0 1 0 0,0-1 0 16,0 4 0-16,0 3 0 15,0-2 0 1,0 0 0-16,5 3 0 0,-2-5 0 15,-1 3 0-15,0-4 0 16,1-2 0-16,-2 2 0 16,6 1 0-16,-5-2 0 0,-2 2 0 15,0 0 0-15,0-1 0 16,0 5 0-16,0 0 0 16,0-2 0-16,0 3 0 0,0-1 0 15,0-3 0-15,2 1 0 16,1-3 0-16,-3-4 0 15,0 3 0-15,0 0 0 16,3-4 0-16,-1 1 0 0,-2 0 0 16,2 2 0-16,-2-5 0 15,3 6 0-15,-3-3 0 16,0 0 0-16,2 0 0 16,1 2 0-16,-3-3 0 15,0-1 0-15,1 2 0 0,-1 0 0 16,0-3 0-16,0-2 0 15,0-2 0-15,0 1 0 16,0-9 0-16,0 15 0 16,0-15 0-16,0 15 0 0,0-15 0 15,0 9 0-15,0-9 0 16,0 11 0-16,0-11 0 16,0 0 0-16,0 13 0 15,0-13 0-15,0 0 0 0,0 0 0 16,0 0 0-16,0 0 0 15,0 0 0-15,0 0 0 16,0 0 0-16,16 0 0 0,-6-4 0 16,5-4 0-16,5 2 0 15,5-1 0-15,2-4 0 16,8-1 0-16,-3 3 0 16,-2 1 0-16,1 1 0 0,-2 1 0 15,-7 2 0-15,-5 4 0 16,-4 0 0-1,-13 0 0-15,10 0 0 0,-10 0 0 16,-3 10 0-16,3-10 0 16,-14 12 0-16,14-12 0 0,-20 3 0 15,-1-3-71-15,14-8-22 16</inkml:trace>
  <inkml:trace contextRef="#ctx0" brushRef="#br0" timeOffset="70434.4495">8768 13813 267 0,'0'0'6'15,"0"0"5"-15,0 0 2 16,0 0 2-16,0 0 3 16,2-8-1-16,-2 8 1 0,0 0 1 15,0 0-7-15,0 0-2 16,0 0-3-16,13-2-1 0,-3 2 1 15,10-3-2-15,1 1 2 16,7-3-1-16,4 0 0 16,4 0 0-16,-1 1-2 0,-4-4 0 15,2 3-2-15,-13 0 0 16,0 5-1-16,-5 0 0 16,-5 3 0-16,-10-3 1 15,11 16 0-15,-7 2 1 16,-1 5 1-16,-1 3 0 15,3 7 0-15,-3 9 1 0,3 5-2 16,0 5 1-16,3 2-1 16,-1 5-1-16,-2 2 0 15,5-1 0-15,-2 5-2 16,1-2 0-16,1-4 0 0,-5 3 0 16,3 0 0-16,2-3 0 15,-3 3 0-15,3-5 0 16,-2 3 0-16,-1-3 0 0,0 2 0 15,-1-3 0-15,1 2 0 16,-3-4 0-16,-4 3 0 16,0 0 0-16,0-4 0 15,0-1 0-15,0 0 0 0,0-3 0 16,0 4 0-16,0-4 0 16,0 0 0-16,3-1 0 15,2 1 0-15,0 0 0 16,1-1 0-16,-1 1 0 0,-1-4 0 15,-2 4 0 1,1 0 0-16,-3-4 0 0,0 0 0 16,0 0 0-16,3-1 0 15,-3-2 0-15,2 0 0 16,3-7 0-16,0 3 0 0,3-4 0 16,-4 0 0-16,4-1 0 15,-3-1 0-15,0 2 0 16,-1-1 0-16,2 4 0 0,-1-3 0 15,-3 4 0-15,3-4 0 16,2 3 0-16,-2-1 0 16,1-4 0-16,-1 0 0 15,0-5 0-15,-3 3 0 0,3-1 0 16,-3-2 0-16,1-2 0 16,-1-2 0-16,1 1 0 15,0-4 0-15,-3 1 0 16,2-4 0-16,3-5 0 15,-3 1 0-15,-2-4 0 0,0-9 0 16,3 12 0 0,-3-12 0-16,0 0 0 0,0 8 0 15,0-8 0-15,0 0 0 16,-10 4 0-16,10-4 0 0,-18 3 0 16,6-3 0-16,-3 3 0 15,-2-3 0-15,-5 2 0 16,-1 1 0-16,-1-3 0 0,1 1 0 15,-4 5 0-15,4-4 0 16,1-2 0-16,5 4 0 16,-1-2 0-16,6 1 0 15,1-3 0-15,11 0 0 16,0 0-65-16,3-18-29 0</inkml:trace>
  <inkml:trace contextRef="#ctx0" brushRef="#br0" timeOffset="71670.2931">8673 14065 315 0,'0'0'8'16,"0"0"2"-16,0 0 5 15,0 0 2-15,0 0 5 16,0 0 0-16,0 0 1 16,0 0 1-16,0 0-6 0,0 0-3 15,-9-4-4-15,9 4-2 16,-13 0-7-16,3 0-2 15,-2 0 0-15,-6 7 0 16,4 0 0-16,-1 9 0 0,0-2 0 16,1 6 0-16,3 5 0 15,3 0 0-15,3 2 0 16,3 2 0-16,2 3 0 16,0-6 0-16,7 1 0 0,3-3 0 15,5-5 0-15,5-3 0 16,3-8 0-16,7 0 0 15,-1-8 0-15,4-3 0 16,-1-8 0-16,0-4 0 0,-5-2 0 16,-1-5 0-1,-9-2 0-15,-2-6 0 16,-8-5 0-16,-7 1 0 0,-7-1 0 16,-6 0 0-16,-4 5 0 15,-8 1 0-15,-2 8 0 0,-6 6 0 16,4 8 0-16,-4 7 0 15,6 2 0-15,-3 14 0 16,5 3 0-16,3-1 0 0,7 7 0 16,2-3 0-16,13 5-33 15,6-1-59-15,3-5-2 16</inkml:trace>
  <inkml:trace contextRef="#ctx0" brushRef="#br0" timeOffset="72455.6695">8685 15074 371 0,'0'0'7'0,"0"0"5"0,-1-11 3 15,1 11 1-15,-3-9 1 16,3 9 2-16,-5-13 0 16,5 13 0-16,-7-7-6 15,7 7-10-15,-10 0-3 0,10 0 0 16,-18 20 0-16,11 0 0 15,2 1 0-15,3 8 0 16,2-2 0-16,0 0 0 16,7-3 0-16,7-4 0 15,7-5 0-15,4-7 0 16,2-8 0-16,3 0 0 0,0-9 0 16,2-9 0-16,-4-5 0 15,-5-4 0-15,-2-3 0 16,-12-8 0-16,-3 1 0 0,-6 1 0 15,-13 0 0-15,-4 7 0 16,-10 7 0-16,-3 5 0 16,-8 10 0-16,-1 7 0 0,2 7 0 15,2 7 0-15,5 6 0 16,5-1 0-16,13 9 0 16,4-3-34-16,10 0-55 15,11-3-3-15</inkml:trace>
  <inkml:trace contextRef="#ctx0" brushRef="#br0" timeOffset="73021.3352">8706 15782 384 0,'0'0'6'16,"0"0"2"-16,0 0 2 16,0 0 1-16,0 0 1 0,-10 0 0 15,10 0 1-15,-12 15 1 16,4-3-6-16,1 6-2 16,2 5-1-16,0-1-1 0,5 2-1 15,0 3 0-15,5 1 0 16,4-6-1-16,7-5 0 15,6-2 0-15,5-10 1 0,-1-5-3 16,3 0 0-16,3-12 0 16,-7-5 0-16,0-6 0 15,-2-4 0-15,-11-3 0 16,-3 1 0-16,-6-4 0 0,-8-2 0 16,-7 4 0-16,-11 3 0 15,-4 6 0-15,-8 7 0 16,-2 10 0-16,-2 5 0 15,1 9 0-15,5 9 0 16,4-3-10-16,9 5-79 0,12-1-2 16</inkml:trace>
  <inkml:trace contextRef="#ctx0" brushRef="#br0" timeOffset="75102.6994">8758 16520 321 0,'0'0'7'0,"0"0"4"0,0 0 2 16,0 0 5-16,0 0 1 15,6 0 0-15,-6 0 2 16,0 0 0-16,0 0-7 16,0 0-2-16,0 0-4 0,0 0-2 15,4 10-1-15,-4 0-2 16,2 2 0-16,-2 6-1 15,0 5 1-15,3-1 0 16,-1 4-1-16,1 3-2 0,2-2 0 16,0-3 0-16,-3 0 0 15,1-4 0-15,2-2 0 16,-3-6 0-16,3 1 0 16,-5-13 0-16,6 12 0 0,-6-12 0 15,0 0 0-15,0 0 0 16,0-9 0-16,0-7 0 15,-3-3 0-15,-3-7 0 16,2 2 0-16,-1-3 0 16,0-2 0-16,0-1 0 0,0 2 0 15,2 6 0-15,-2 2 0 16,3-1 0-16,-2 5 0 16,3 3 0-16,-1 4 0 15,2 9 0-15,0 0 0 0,0 0 0 16,-3 5 0-16,3 15 0 15,0 4 0-15,5 3 0 0,2 5 0 16,-2 3 0 0,3 1 0-16,-1-5 0 0,1-2 0 15,2-5 0-15,-5-4 0 16,2-6 0-16,1-4 0 16,-8-10 0-16,0 0 0 15,10 2 0-15,-7-9 0 0,-3-12 0 16,0-10 0-16,-3-5 0 15,-1-6 0-15,0 3 0 16,-1-5 0-16,-2 8 0 16,0 1 0-16,1 6 0 15,1 12 0-15,-2 7 0 0,7 8 0 16,-8 8 0-16,6 5 0 16,2 13 0-16,0 7 0 15,2 2 0-15,13 16 0 0,0 2-80 16,0-11-13-16</inkml:trace>
  <inkml:trace contextRef="#ctx0" brushRef="#br0" timeOffset="80668.7775">11423 11584 376 0,'0'0'8'0,"0"0"1"15,0 0 3-15,0 0 1 16,0 0 2-16,-2-3 1 16,2 3 1-16,0 0 1 0,-13-15-5 15,13 15-4-15,-13-11-4 16,3 4-5-16,1 2 0 16,-3-2 0-16,-1 2 0 15,-4 0 0-15,1 2 0 0,-3 1 0 16,-1 0 0-16,-3 2 0 15,2 2 0-15,-7 3 0 16,3 3 0-16,-3-2 0 0,-2 8 0 16,0 4 0-16,-1-1 0 15,-2 2 0-15,-1 6 0 16,-1 0 0-16,-3 5 0 16,1-1 0-16,-2 8 0 15,4-5 0-15,-1-1 0 16,4 0 0-16,0-1 0 0,2 0 0 15,2 2 0-15,4-2 0 16,-1 0 0-16,0 2 0 16,0 0 0-16,0 2 0 0,1 4 0 15,-3 4 0-15,-1-2 0 16,-2 4 0-16,3 1 0 16,-3-1 0-16,3 1 0 15,-1-3 0-15,1 0 0 0,-1 0 0 16,1 0 0-16,0 5 0 15,0-2 0-15,0 2 0 16,-3 3 0-16,2-3 0 16,-4 5 0-16,5-3 0 0,-3 1 0 15,0-1 0-15,5-2 0 16,-3 3 0-16,6-5 0 16,0-1 0-16,4-2 0 15,3 3 0-15,4-6 0 0,0 4 0 16,2-4 0-16,-2 3 0 15,-1-2 0-15,1 5 0 16,-1-6 0-16,3 1 0 16,-2 0 0-16,-1-5 0 0,5-1 0 15,2-2 0-15,-3-5 0 16,3 5 0-16,0-5 0 16,1 3 0-16,-1 0 0 15,0 2 0-15,-1-2 0 0,-1 0 0 16,2-1 0-16,-5 4 0 15,2-3 0-15,1-1 0 16,-3 1 0-16,3 3 0 16,-1-4 0-16,-2 3 0 0,3 2 0 15,0-3 0-15,-6 0 0 16,8 2 0-16,-4 2 0 16,-1-3 0-16,4-2 0 15,-1 2 0-15,0-5 0 0,-3-2 0 16,7-4 0-16,0 5 0 15,-4-8 0-15,7-1 0 16,0-8 0-16,-2 6 0 16,2-5 0-16,0 2 0 0,0 1 0 15,0 2 0-15,-5 3 0 16,2-4 0-16,-5 6 0 16,3-5 0-16,1 4 0 0,-5-3 0 15,6 1 0-15,-3-5 0 16,1-1 0-16,5-11 0 15,-5 11 0-15,5-11 0 16,-2 10 0-16,2-10 0 16,-5 15 0-16,5-15 0 0,-5 15 0 15,-1-8 0-15,4 3 0 16,-3 0 0-16,0 0 0 16,5-10 0-16,-9 10 0 15,9-10 0-15,0 0 0 0,-8 10 0 16,8-10 0-16,0 0 0 15,-5 10 0-15,5-10 0 16,0 0 0-16,-8 9-5 16,8-9-15-16,0 0-13 0,0 0-39 15,-7 0-16-15</inkml:trace>
  <inkml:trace contextRef="#ctx0" brushRef="#br0" timeOffset="81221.6991">9478 14630 432 0,'0'0'4'15,"0"0"1"-15,0 0 1 16,0 0 0-16,0 0 0 0,0 0 1 15,0 13 0-15,0-4 1 16,-1 9-4-16,-5 2-1 16,1 2 0-16,-2 3 0 15,0 2 1-15,0 1-1 16,-4-6 0-16,4 3-1 0,0-3-1 16,2-5 1-16,-1-2 0 15,1 0-2-15,3-3 0 16,2-12 0-16,0 16 0 0,0-16 0 15,7 4 0-15,4-4 0 16,1 0 0-16,6-4 0 16,-2-2 0-16,5-1 0 15,-1 2 0-15,4-3 0 0,-4 3 0 16,0 0 0-16,0 3 0 16,-5 0 0-16,-3 2 0 15,-2 0 0-15,-10 0 0 16,15 0 0-16,-15 0 0 15,0 0 0-15,7 8 0 0,-7-8 0 16,0 0 0-16,0 0 0 16,6 9 0-16,-6-9 0 15,0 0 0-15,0 0 0 0,0 0 0 16,5 10 0-16,-5-10 0 16,0 0 0-16,0 0-2 15,12 5-88-15,-12-5-3 16</inkml:trace>
  <inkml:trace contextRef="#ctx0" brushRef="#br0" timeOffset="82373.4169">9374 14536 379 0,'0'0'6'0,"0"0"3"16,-4-7 1-16,4 7 3 15,-8-10 1-15,8 10 1 16,-7-12 2-16,7 12-1 0,-6-10-5 15,6 10-2-15,0 0-3 16,0 15 0-16,6 2-6 0,-1 9 0 16,-3 5 0-16,3 3 0 15,0 4 0-15,0-1 0 16,-3-5 0-16,-2-2 0 16,4-5 0-16,-2-6 0 0,-2-4 0 15,0-5 0-15,0-10 0 16,2 10 0-1,-2-10 0-15,0-7 0 0,0-8 0 16,0 1 0-16,0-10 0 16,0 2 0-16,0-7 0 0,0-1 0 15,0 0 0-15,0 5 0 16,0 1 0-16,0 4 0 16,0 5 0-16,0 2 0 15,0 13 0-15,-2-10 0 16,2 10 0-16,-2 10 0 0,2 8 0 15,0 4 0-15,0 6 0 16,0 6 0-16,0 4 0 16,2 1 0-16,-2 0 0 0,5-4 0 15,-3-5 0-15,1-3 0 16,-1-5 0-16,-2-4 0 16,2-8 0-16,-2-1 0 15,0-9 0-15,0 0 0 16,0 0 0-16,-4 0 0 0,4 0 0 15,-12-4 0-15,12 4 0 16,-11-10 0-16,11 10 0 16,0 0 0-16,-12-10 0 0,12 10 0 15,0 0 0 1,0 0 0-16,0 0 0 0,0 0 0 16,10-9 0-16,-10 9 0 15,15-6 0-15,-3 1 0 0,3 2 0 16,0-7 0-16,15-2-53 15,-5 5-35-15,0-8-2 16</inkml:trace>
  <inkml:trace contextRef="#ctx0" brushRef="#br0" timeOffset="85448.8795">10438 16194 404 0,'0'0'5'0,"0"0"2"15,0 0 2-15,0 0 0 16,0 0 2-16,0 0 1 15,0 0 2-15,0 0 0 0,13 0-4 16,12 0-2-16,11 0 0 16,18 0-8-16,8 0 0 15,5 0 0-15,7-3 0 16,-1-2 0-16,-4 5 0 0,-14 0-36 16,-8 0-52-16,-15 5-3 15</inkml:trace>
  <inkml:trace contextRef="#ctx0" brushRef="#br0" timeOffset="85638.3814">10551 16421 456 0,'0'0'1'0,"0"0"2"0,0 0 3 16,7 3 2-16,7-3 1 15,10-3 1-15,8-2 0 0,10-2-2 16,2 4-8-16,11-6 0 15,7 3 0-15,-5 2 0 16,8-8-55-16,-15 12-35 0</inkml:trace>
  <inkml:trace contextRef="#ctx0" brushRef="#br0" timeOffset="88049.7426">12136 15444 399 0,'0'0'4'0,"0"-14"1"16,-5 4 2-16,1-4 0 16,-6 1 0-16,-1-1 2 15,-5 1-2-15,-12 1 1 16,-2 12-3-16,-7 5 0 15,-11 9-2-15,-3 8-1 0,6 9 0 16,0 4 0-16,7 8 1 16,9 10-1-16,12 4 1 15,11 7-2-15,14 3 1 16,11 9 0-16,9 7 0 0,4 3 0 16,6 4-1-16,4 4 0 15,-2 0 0-15,0 3-2 16,-8 3 4-16,-4 1-1 0,-7 5 0 15,-5-2 2-15,-7 3 0 16,-6-53-1-16,-3 8-1 16,0 0-2-16,-3 9 0 15,-4 1 0-15,-6 2 0 16,6 1 0-16,-7 12 0 16,-2-11 0-16,-1 10 0 0,-3-3 0 15,0 3 0 1,1-6 0-16,-4 4 0 0,0-5 0 15,4 1 0-15,-5-11 0 16,5-2 0-16,2-10 0 16,2-4 0-16,1-10 0 0,5-3 0 15,9-40 0-15,-2 27 0 16,-1 0 0-16,3-27 0 16,0 0 0-16,14 6 0 15,2-2 0-15,46 1 0 16,15-17 0-16,-34 0 0 15,5 2 0-15,1-3 0 16,1 6 0-16,-4-8 0 16,4 2 0-16,-2 1 0 0,-6 5-12 15,-42 7-71 1,37-8-4-16</inkml:trace>
  <inkml:trace contextRef="#ctx0" brushRef="#br0" timeOffset="91651.1176">12423 15658 371 0,'0'0'6'0,"0"0"4"15,0-14 2-15,0 14 1 16,-5-13 2-16,5 13 0 0,-8-15 2 15,8 15-1-15,-12-12-6 0,12 12-2 16,-16 0-3-16,7 0-2 16,9 0-1-16,-15 15-2 15,7-6 1-15,3 4-1 0,3 2 0 16,2 2 0-16,2-2 1 16,8 2 0-16,8 1 1 15,4 0-1-15,2-1 1 16,6-2-2-16,-1 2 0 15,-1-3 0-15,0-2 0 16,-5 3 0-16,-3-1 0 0,-6-2 0 16,-3-3 0-16,-4 4 0 15,-7-1 0-15,0 1 0 16,-5-4 0-16,-8 3 0 16,-1-1 0-16,-6-2 0 15,-1 0 0-15,-3-2 0 0,-1-5 0 16,3 1 0-16,1 0 0 15,5-3 0-15,0 0 0 16,3 0 0-16,13 0-15 0,-14-13-26 16,-6 6-49-16,20-4-1 15</inkml:trace>
  <inkml:trace contextRef="#ctx0" brushRef="#br0" timeOffset="91970.2738">12462 15599 415 0,'0'0'6'0,"0"0"2"15,0 0 3-15,0 0 1 16,-5-8 1-16,5 8 0 16,0 0 1-16,0 0 0 15,8-7-9-15,7 2-5 0,7 0 0 16,10-2 0-16,4-3 0 15,3 3 0-15,1-1 0 16,-1 0 0-16,-1 1 0 16,-8 4 0-16,-6 3 0 0,-9 0 0 15,-3 0 0-15,-12 0 0 16,9 9 0-16,-9-9 0 16,0 12 0-16,0-12 0 0,-6 17 0 15,-4 0-76-15,10-17-16 16</inkml:trace>
  <inkml:trace contextRef="#ctx0" brushRef="#br0" timeOffset="95416.0005">12485 16566 258 0,'0'0'8'0,"0"0"4"16,0 0 3-16,0 0 4 16,0-9 3-16,0 9 2 15,0 0 3-15,0 0-1 16,0-9-4-16,0 9-4 15,0 0-4-15,0 0-2 16,0 0-3-16,0 0-3 0,0 0 0 16,-3 4-2-16,1 6-1 15,-4 6-3-15,-1 1 3 16,2 3 0-16,0 2-3 16,1 5 0-16,4-4 0 0,2-1 0 15,5-2 0-15,11-5 0 16,1-6 0-16,6-1 0 15,5-6 0-15,0-2 0 16,2-2 0-16,-2-11 0 0,-2 1 0 16,-6-10 0-16,-3-2 0 15,-6-2 0-15,-8-4 0 16,-5 1 0-16,0-1 0 16,-12 3 0-16,-6 2 0 15,-5 10 0-15,-4 5 0 16,0 6 0-16,-5 4 0 0,2 1 0 15,0 10 0-15,2 3 0 16,4 3 0-16,7 6 0 16,1 0 0-16,16 1 0 0,0-4-90 15,6-1-3-15</inkml:trace>
  <inkml:trace contextRef="#ctx0" brushRef="#br0" timeOffset="96550.7996">12656 17174 328 0,'0'0'10'0,"0"0"6"0,0 0 4 15,-7-8 3-15,7 8 0 16,-9-7 1-16,9 7 0 16,-12-7 2-16,12 7-11 15,-9-3-13-15,-1 3-2 16,3 8 0-16,-4 4 0 0,4 8 0 16,2-5 0-16,0-3 0 15,1 6 0-15,0 2 0 16,2-1 0-16,2 1 0 0,0 6 0 15,2-7 0-15,6 4 0 16,2-4 0-16,2 4 0 16,1-6 0-16,6-2 0 15,2-3 0-15,-1-2 0 16,0-3 0-16,4-5 0 0,-16-2 0 16,37-19 0-16,-8-13 0 15,-10-10 0-15,-20-3 0 16,-7-2 0-16,-21 10 0 15,-12 3 0-15,-2 21 0 0,-5 8 0 16,2 5 0-16,2 7 0 16,6 6 0-16,17-3 0 15,1-1 0-15,7 4-65 16,1-3-29-16</inkml:trace>
  <inkml:trace contextRef="#ctx0" brushRef="#br0" timeOffset="97584.1162">12680 17878 397 0,'0'0'7'0,"0"0"4"16,0 0 2-16,0 0 2 16,0-10 1-16,0 10 0 0,0 0 0 15,0-10 1-15,0 10-14 16,0 0-3-16,0 0 0 16,0 0 0-16,0 0 0 15,0 8 0-15,0 1 0 0,0 33 0 16,3-24 0-16,-3 7 0 15,3 2 0-15,0 0 0 16,2 3 0-16,-3 2 0 16,1 0 0-16,-2 1 0 15,2 1 0-15,0-10 0 0,-1 5 0 16,0-8 0 0,-2-1 0-16,0-20-21 15,0 0-66-15,0 0-4 16</inkml:trace>
  <inkml:trace contextRef="#ctx0" brushRef="#br0" timeOffset="98701.8026">12885 15265 304 0,'0'0'6'0,"0"0"5"15,0 0 1-15,-7-10 1 16,7 10 1-16,0 0 2 0,-9-8-1 16,9 8 1-16,0 0-5 15,18-10-3-15,5 10-1 16,7 0 0-16,9 0-2 0,7 0 1 16,0 8-1-16,4 2 0 15,-1 0-1-15,-7 7-2 16,-6 3 1-16,-12 4 0 15,-6 11 1-15,-8 4 0 0,-5 11 0 16,-7 7 1-16,-9 13-1 16,1 9 1-16,-1 10-1 15,0 8-1-15,3 4-1 0,4 3 1 16,4 2-3-16,2 2 0 16,10 1 0-16,1-5 0 15,4 2 0-15,1-2 0 16,0 0 0-16,-1 0 0 15,-10-50 0-15,1 4 0 16,-1-1 0-16,0 5 0 0,3-6 0 16,-2 9 0-16,2-5 0 15,-3 6 0-15,0-6 0 16,4 7 0-16,-5-3 0 16,2 8 0-16,1-8 0 15,-6 3 0-15,6-4 0 0,-5 5 0 16,1-8 0-16,2-4 0 15,-2-3 0-15,-1-2 0 16,-2-6 0-16,0 0 0 16,0-5 0-16,-2-1 0 15,0-39 0-15,0 32 0 0,0-2 0 16,0-4 0 0,0-3 0-16,-2-3 0 15,0 1 0-15,2-21 0 16,-11 20 0-16,-1 4 0 0,12-24 0 15,-22 17 0-15,-6 1 0 16,7-11 0-16,-7 2 0 16,-2 0 0-16,-2-1 0 15,2-4 0-15,-3 4 0 0,3-1 0 16,-1-2 0-16,6 0 0 16,-3-3-81-16,8 3-10 15</inkml:trace>
  <inkml:trace contextRef="#ctx0" brushRef="#br0" timeOffset="100348.5924">13188 16593 247 0,'0'0'6'0,"0"0"3"16,0 0 2-16,-7 0 5 0,7 0 2 15,0 0 3-15,0 0 0 16,0 0 3-16,0 0-2 16,-8 2-4-16,8-2-2 15,0 0-2-15,0 0-3 16,0 0-2-16,-5 7-1 16,5-7-1-16,0 0-2 0,0 0 0 15,11-7-2-15,-2-1 0 16,8-4 0-16,3-3 0 15,5 0 0-15,7-5 0 0,8 1 0 16,8-6-1-16,4-3-2 16,13 4 0-16,4 1 0 15,9-1 0-15,8 1 0 16,6 4 0-16,3 1 0 16,7 4 0-16,1 6 0 15,1 1 0-15,-1 7 0 0,-6 2 0 16,-3 8 0-16,-1 5 0 15,-9 5 0-15,-7-1 0 16,-7 7 0-16,-11-2 0 16,1 3 0-16,-10-1 0 0,-6 1 0 15,-7-3 0-15,-4 0 0 16,-6-4 0-16,-7 1 0 0,1-6 0 16,-9-1 0-16,-3-2 0 15,-1-2 0-15,-8-10 0 16,12 11 0-16,-12-11 0 15,0 0 0-15,4 9 0 16,-4-9 0-16,0 0 0 0,0 0 0 16,0 0 0-16,0 0 0 15,0 0 0-15,0 0 0 16,-6-3 0-16,6 3 0 0,0 0 0 16,-10-9 0-16,10 9-18 15,0 0-72-15,0-10-3 16</inkml:trace>
  <inkml:trace contextRef="#ctx0" brushRef="#br0" timeOffset="100883.1288">15229 16347 393 0,'0'0'6'0,"0"0"5"0,0 0 1 0,0 0 1 16,0 0 1-1,0 0 0-15,0 0 0 0,0 0 1 16,1 8-5-16,5 2-4 16,0 4-3-16,1 1-3 0,4 7 0 15,3 0 0-15,5 2 0 16,-2 0 0-16,3 1 0 16,3 0 0-16,0-4 0 15,-3 5 0-15,-3-7 0 0,-4 1 0 16,1 2 0-16,-7 0 0 15,-1-1 0-15,-6 3 0 16,-13-2 0-16,-7 3 0 16,-4-3 0-16,-12 4 0 0,-4-5 0 15,-3-1 0-15,0 1 0 16,-2-6 0-16,8-6 0 16,2 1 0-16,11-2 0 15,3-3 0-15,9-3 0 16,12-2 0-16,-13 0 0 0,13 0 0 15,0 0 0-15,-2-5-89 16,15-8-4-16</inkml:trace>
  <inkml:trace contextRef="#ctx0" brushRef="#br0" timeOffset="102204.9099">16333 15899 259 0,'0'0'8'0,"17"-8"2"15,-5 3 5-15,0 0 1 16,1-2 3-16,3 2 2 0,-5 1 2 16,0-2 1-16,-11 6-5 15,0 0-3-15,7-9-3 16,-7 9-1-16,0 0-2 0,0 0-1 16,0 0-2-16,0 0-1 15,0 0 0-15,-4-3-2 16,4 3-1-16,0 0-1 0,0 0-1 15,0 0-1-15,0 0 1 16,0 0-1-16,0 0 0 16,0 0-1-16,0 0 1 15,0 0-1-15,0 0 1 16,0 0-1-16,0 0 1 0,0 0 0 16,0 0 0-16,0 0 0 15,0 0 0-15,0 0 1 16,0 0 0-16,0 0 0 15,0 0-1-15,0 0 1 16,0 0 0-16,0 0-1 0,0 0 1 16,0 0 0-16,0 0-1 15,0 0 1-15,0 0 1 16,0 0-2-16,0 0 0 0,0 0 0 16,0 0 0-16,0 0 0 15,0 0 0-15,0 0 0 16,0 0 0-16,0 0 0 0,0 0 0 15,0 0 0-15,0 0 0 16,0 0 0-16,0 0 0 16,0 0 0-16,0 0 0 15,0 0 0-15,0 0 0 16,0 0 0-16,0 0 0 16,0 0 0-16,0 0-2 0,0 0 2 15,0 0-1-15,0 0 1 16,0 0-1-16,0 0 1 15,0 0 0-15,0 0 0 16,0 0 0-16,0 0 0 0,0 0 1 16,0 0-1-16,0 0 0 15,0 0 1-15,0 0-1 16,0 0 2-16,0 0-2 0,0 0 0 16,0 0 0-16,0 0 0 15,0 0 0-15,0 0 0 16,0 0 0-16,0 0 0 15,0 0 0-15,0 0 0 16,0 0 0-16,0 0 0 0,0 0 0 16,-3 10 0-16,-5 5 0 15,-4 14 0-15,-6 11 0 16,-4 14 0-16,-7 10 0 16,-4 18 0-16,-7 7 0 0,3 8 0 15,2-3 0-15,5-2 0 16,5-3 0-16,11-1 0 15,8-8 0-15,9-5 0 16,11 2 0-16,12-8 0 0,4-2 0 16,-13-32 0-16,1 2 0 15,4-5 0-15,0 3 0 16,0-3 0-16,2 0 0 16,-2-5-29-16,-1-1-62 0,4-9-1 15</inkml:trace>
  <inkml:trace contextRef="#ctx0" brushRef="#br0" timeOffset="103099.5538">17332 15708 393 0,'0'0'8'0,"0"-13"4"0,0 13 4 16,0-15 0-16,0 8 2 15,0-3 0-15,0 1 0 0,-5 1-6 16,5 8-12-16,-15-2 0 16,2 7 0-16,-3 4 0 15,0 9 0-15,4-1 0 0,-1 7 0 16,4 4 0-16,6 0 0 16,3-1 0-16,10 0 0 15,5 0 0-15,2-7 0 0,3 5 0 16,5-5 0-16,-4-3 0 15,-1-2 0-15,-1-3 0 16,-2-2 0-16,-4 5 0 16,-8-3 0-16,-5 3 0 0,-8-3 0 15,-12 1 0-15,-6 2 0 16,-5-3 0-16,-6 3 0 16,-3-10 0-16,2 2 0 15,1-4-49-15,3-8-42 16,10-12-1-16</inkml:trace>
  <inkml:trace contextRef="#ctx0" brushRef="#br0" timeOffset="103273.6656">17212 15634 444 0,'0'0'4'0,"0"0"3"16,0 0 2-16,9-8 1 15,-9 8-1-15,21-12 1 16,-3 2 1-16,7 2-4 0,10 0-7 15,2 7 0-15,3 1 0 16,4 1-28-16,4 10-57 16,-8 1-4-16</inkml:trace>
  <inkml:trace contextRef="#ctx0" brushRef="#br0" timeOffset="103832.465">17272 16513 420 0,'0'0'6'0,"0"0"2"0,0 0 3 15,-5-5 0 1,5 5 0-16,-12 0 1 0,3 3 0 15,-4 4 0-15,1 8-6 16,-2 1-4-16,7 8-2 16,0 2 0-16,2 2 0 0,5 1 0 15,7-1 0-15,8-6 0 16,8-2 0-16,6-5 0 16,4-8 0-16,4-7 0 0,-2 0 0 15,2-12 0-15,-4-5 0 16,-3-8 0-16,-5-3 0 15,-11-6 0-15,-9 0 0 16,-8-2 0-16,-11 7 0 0,-11 2 0 16,-7 12 0-16,-6 5 0 15,-3 10 0-15,5 2 0 16,1 13 0-16,3 0-32 16,10 9-58-16,7-1-1 15</inkml:trace>
  <inkml:trace contextRef="#ctx0" brushRef="#br0" timeOffset="104499.3458">17310 17166 434 0,'0'0'7'0,"0"0"2"16,0 0 0-16,0 0 1 16,-5 6 1-16,-3 6 1 0,8-12 0 15,-10 20-5-15,3-8-7 16,5 3 0-16,-4 3 0 16,4-1 0-16,2 5 0 15,0-2 0-15,8 0 0 16,-1 0 0-16,7-6 0 15,4 1 0-15,5-5 0 0,-5-3 0 16,8-1 0-16,-13-6 0 16,31-6 0-16,2-14 0 15,-9-9 0-15,-12-5 0 16,-18 1 0-16,-18 11 0 0,-17 5 0 16,-11 14 0-16,2 6 0 15,20 4 0-15,-3-2 0 16,7 2 0-16,-6 4-49 0,1-7-41 15,4-4-2-15</inkml:trace>
  <inkml:trace contextRef="#ctx0" brushRef="#br0" timeOffset="104965.2822">17855 15275 376 0,'0'0'8'16,"0"0"2"-16,0 0 1 15,0 0 0-15,0 0 2 16,2 12 2-16,0 5 2 0,6 11 0 16,4 9-5-16,8 12-3 15,5 10-1-15,10 16-4 16,4 10-4-16,9 8 0 16,4 8 0-16,-3 4 0 0,1 6 0 15,-8 1 0 1,-10 7 0-16,-9-3 0 0,-16 1 0 15,-7-4 0-15,-9 1 0 16,-19-5 0-16,11-54 0 16,-8 4 0-16,0 1 0 15,-5-1 0-15,4-4 0 0,-5-1 0 16,1-2 0-16,3 0 0 16,-1-7 0-16,3-1 0 15,11-6-73-15,-9-4-22 0</inkml:trace>
  <inkml:trace contextRef="#ctx0" brushRef="#br0" timeOffset="107419.64">13046 11243 203 0,'0'0'7'0,"0"0"2"15,0 0 0 1,0 0 4-16,0 0 2 0,0 0 3 16,0 0 4-16,0 0 0 15,-7 3-2-15,7-3-2 0,0 0 0 16,-10 8-1-16,10-8-4 16,0 0-3-16,-13 7-2 15,13-7-3-15,0 0-1 0,-9 11-2 16,9-11 0-16,-8 9-1 15,8-9-1-15,-8 15 0 16,8-15-2-16,-7 12 0 16,7-12-1-16,-5 10 1 15,5-10 0-15,0 0-1 0,0 0 2 16,-8 10 0-16,8-10 1 16,0 0 1-16,0 0 1 15,-10 5 0-15,10-5 1 16,0 0 2-16,-10 7 1 15,10-7 1-15,0 0 2 16,0 0 1-16,0 0-1 0,-2-10 1 16,14-9-1-16,18-13 1 15,13-13-2-15,24-14-8 0,18-11 0 16,19-12 0-16,22-4 0 16,9-3 0-16,7 5 0 15,-1 4 0-15,-4 10 0 0,-12 14 0 16,-21 8 0-16,-18 16 0 15,-21 8 0-15,-15 9 0 16,-17 5 0-16,-13 5 0 16,-20 5 0-16,9-3 0 0,-9 3 0 15,0 0 0-15,-9 0 0 16,9 0 0-16,-13 8 0 16,13-8 0-16,-12 6 0 15,12-6 0-15,-11 7 0 16,11-7 0-16,-12 9 0 0,12-9 0 15,-7 13 0-15,7-13 0 16,-11 14 0-16,11-14 0 16,-4 12 0-16,4-12-10 15,-5 18-26-15,5-11-53 0,0-7 0 16</inkml:trace>
  <inkml:trace contextRef="#ctx0" brushRef="#br0" timeOffset="108095.3102">13521 10626 375 0,'0'0'6'0,"0"0"5"16,0-12 3-16,0 12 1 15,-7-9 2-15,7 9-1 0,-8-11 2 16,8 11-1-16,0 0-6 16,0 0-3-16,-10 8-5 15,3 13-3-15,1 5 0 16,-6 7 0-16,0 2 0 0,-6 9 0 15,-1 0 0-15,-6 2 0 16,0-5 0-16,0-2 0 16,0-9 0-16,3-2 0 15,2-3 0-15,5-9 0 16,5-3 0-16,10-13 0 0,-5 13 0 16,10-13 0-16,12 0 0 15,9-5 0-15,9-5 0 0,6-1 0 16,12-4 0-16,3 1 0 15,3 2 0-15,-3 2 0 16,-6 0 0-16,-5 8 0 16,-8 2 0-16,-9 2 0 0,-7 5 0 15,-6 6 0-15,-5-1 0 16,-2 2 0-16,-3 4 0 16,0-2 0-16,5 3 0 15,-10 16-53-15,7-23-36 16</inkml:trace>
  <inkml:trace contextRef="#ctx0" brushRef="#br0" timeOffset="119794.8141">18689 16177 403 0,'0'0'6'0,"0"0"3"0,0 0 1 16,0 0 2-16,-7-8 1 15,7 8 0-15,0 0 1 16,0 0 0-16,0 0-4 15,-5 5-3-15,5-5-7 0,5 17 0 16,2-10 0-16,3 8 0 16,1-5 0-16,-2 0 0 15,4 0 0-15,2-2 0 16,0-4 0-16,2-2 0 16,1-4 0-16,12-12 0 0,7-14 0 15,9-14 0-15,16-10 0 16,18-14 0-16,15-9 0 15,12-7 0-15,12 1 0 16,1 4 0-16,-4 8 0 16,-6 11 0-16,-18 14 0 0,-17 10 0 15,-21 11 0-15,-12 10 0 16,-20 8 0-16,-9 3 0 16,-13 2 0-16,0 0 0 15,0 0 0-15,0 0 0 0,0 0 0 16,0 0 0-16,0 0 0 15,0 0 0-15,0 0 0 16,0 0 0-16,0 10 0 0,-5 0 0 16,0 4 0-16,-8-1 0 15,1 7-27-15,-2 2-68 16</inkml:trace>
  <inkml:trace contextRef="#ctx0" brushRef="#br0" timeOffset="125228.5518">992 13067 381 0,'0'0'0'0,"0"0"0"15,0 0-1-15,0 0 1 0,13-5 1 16,4 1 3-16,5 1 0 16,6 1 1-16,11-1 0 15,14 3 1-15,4 0 1 16,12 0 0-16,6 0-1 0,14 5-1 15,5-2-1-15,14 1 0 16,2 1-1-16,6-2 0 16,9 4 0-16,1-2 1 15,8 0-1-15,3 0 1 16,9-3 0-16,12-2-1 16,3-2 1-16,11-6 0 0,9-4-1 15,11 2-1-15,1-5 1 16,9 3-2-16,-1-3 1 15,-2 3-1-15,-2 4 0 0,-1 1 0 16,-10 4 0-16,-2 1 0 16,-3 2 0-16,-4-3 0 15,5 3 1-15,-3-2-1 16,2-1-1-16,1-4 2 0,4 2-1 16,5-5 0-16,1-5-1 15,2 1 1-15,-4 1-1 16,-3-2 0-16,-2 3 1 15,-7-1-1-15,-5 3 0 0,-7 1 0 16,-12 6 1-16,-5 1-1 16,-10 2 0-16,-4 0 0 15,-11 0 0-15,-7 5 0 16,-11 0 0-16,-7-1 0 0,-9 2 0 16,-13-2 1-16,-7 1-1 15,-13 0 0-15,-14 2 1 16,-4 1-1-16,-11-5 0 15,-9 4 1-15,-4-5-1 0,-5 1 0 16,-10-3 0-16,0 0 0 16,10 6 0-16,-10-6 1 15,0 0-1-15,0 0 1 16,0 0 0-16,0 0 0 0,0 0 0 16,-7 1 1-16,7-1-2 15,-10 0 0-15,10 0 0 16,-15 0 0-16,5 0 0 15,10 0 0-15,-14-12 0 0,8 2 0 16,-2-5 0-16,4-5 0 16,-2-1 0-16,2-9 0 15,4-8 0-15,-7-1 0 16,7-14 0-16,0 2 0 0,0-11 0 16,0-7 0-1,0-4 0-15,7-9 0 0,-3-2 0 16,2-5 0-16,-4-6 0 15,3-1 0-15,0 1 0 0,-4-5 0 16,-1-1 0-16,7-3 0 16,-5 0 0-16,3-3 0 15,0 6 0-15,2-6 0 0,0-2 0 16,4 2 0-16,-1-2 0 16,-1 2 0-16,-1 0 0 15,0 2 0-15,-1-2 0 16,-2 3 0-16,-3 2 0 0,-2 4 0 15,0 3 0-15,0 2 0 16,-5 1 0-16,-2 5 0 16,0 2 0-16,-4 6 0 15,2 3 0-15,-4 1 0 16,1 6 0-16,2 2 0 0,-2 3 0 16,1 4 0-16,4 3 0 15,-1 2 0-15,4 4 0 16,-3 3 0-16,6 6 0 15,-4 1 0-15,5 3 0 0,-2 6 0 16,2 2 0-16,0 9 0 16,-3 0 0-16,3 1 0 15,-2 3 0-15,2 4 0 0,-3-1 0 16,0 1 0-16,3 3 0 16,0 0 0-16,0 0 0 15,0 0 0-15,0 3 0 0,0 7 0 16,0-17 0-16,0 17 0 15,0-15 0-15,0 15 0 16,0-12 0-16,0 12 0 16,0-13 0-16,0 13 0 15,0-11 0-15,0 11 0 16,0-16 0-16,0 8 0 0,0-1 0 16,0-6 0-16,-1 5 0 15,-2-4 0-15,-4-4 0 16,4 0 0-16,-7-2 0 15,0 1 0-15,-5-1 0 0,-2-3 0 16,-6 1 0-16,-6 2 0 16,-4-2 0-16,-8 0 0 0,-2 0 0 15,-12 4 0-15,-5-2 0 16,-7 5 0-16,-2-2 0 16,-9 2 0-16,-1 0 0 15,-8 3 0-15,0 0 0 0,-5 1 0 16,0-1 0-1,-8 5 0-15,-2 0 0 0,-11 7 0 16,1 0 0-16,-12 2 0 16,-9 8 0-16,-6 4 0 15,-7 4 0-15,-8-1 0 16,-5 6 0-16,-6 1 0 0,-3-2 0 16,-2 7 0-16,-2-3 0 15,-2-1 0-15,3 4 0 16,-1 1 0-16,-5 1 0 15,2-2 0-15,-2 3 0 0,0 0 0 16,0 1 0-16,-1 5 0 16,-1-5 0-16,-3 4 0 15,6-2 0-15,0 5 0 0,3-6 0 16,3 1 0-16,3-2 0 16,10-4 0-16,6-2 0 15,3-1 0-15,13-7 0 0,-1-2 0 16,8-2 0-16,4 0 0 15,4-6 0-15,6-1 0 16,2-1 0-16,3-1 0 16,1-3 0-16,9-1 0 15,0-2 0-15,5 0 0 16,7-2 0-16,4-4 0 16,9-1 0-16,4-4 0 0,10 2 0 15,5-1 0-15,9 0 0 16,6 3 0-16,4-3 0 0,8 5 0 15,3-3 0-15,2 7 0 16,0 1 0-16,6 0 0 16,0 0 0-16,2 7 0 0,0 5 0 15,3-2 0-15,-2 9 0 16,3 4 0-16,1 10 0 16,2 6 0-16,1 11 0 15,-1 6 0-15,4 12 0 0,-2 13 0 16,3 11 0-16,3 6 0 15,0 15 0-15,9 5 0 16,-1 11 0-16,8 12 0 16,1 8 0-16,4 11 0 15,-2 12 0-15,-2 12 0 0,1 13 0 16,-3 16 0-16,-5 15 0 16,-2 17 0-16,-8 21 0 15,0 21 0-15,-6 5-3 16,-6 58-85-16,2-13-3 0</inkml:trace>
  <inkml:trace contextRef="#ctx0" brushRef="#br0" timeOffset="134641.4991">8478 13365 239 0,'0'0'8'15,"0"0"7"-15,2-10 2 16,-2 10 1-16,0-12 0 16,0 12 1-16,-18-9-1 15,-1 7 2-15,-9 2-8 16,-6 0-6-16,-11 8-3 0,-6-1-2 16,-2 5 1-16,-5-1-1 15,1-2 1-15,4 3-1 16,3-2 0-16,6 0-1 15,7 3 2-15,2-5-1 16,10 4 0-16,5 0 0 16,3 3 0-16,4 0-1 0,6 14 2 15,2 4 0 1,3 9 1-16,2 9 1 0,7 12 1 16,0 4 0-16,4 13 0 15,1 3 0-15,2 4-1 16,2 2 0-16,-4 5 0 15,-2 1-1-15,0 1 0 0,-3 4-1 16,-1-4 1-16,1 0-1 16,-7 3 1-16,3 1-1 15,-3-7 0-15,0-1-1 16,2-2 1-16,3-9-1 16,0 2 0-16,2-5 0 0,1-1 0 15,4-5 0-15,-7 1-1 16,1 0 1-16,1-1-1 15,-3 0 1-15,-1-1-1 0,2-1 1 16,-5 2-1-16,5 0 0 16,-3-3 0-16,2 1 1 15,3-4-2-15,-5 6 0 16,3-2 3-16,-3-2-1 0,-2 2 2 16,3 2 0-16,-3-6 0 15,0 2 1-15,0 1-1 16,0-2 2-16,0 0-3 15,0-35 0-15,-3 3-2 0,3 0 1 16,0 1-1-16,-2 2 2 16,2 1-2-16,0-2-2 15,0 4 2-15,0-5 2 16,0 6-2-16,0 1 0 16,2-1 0-16,-2 2 0 0,3 3 0 15,-1-2 0-15,3 0 0 16,-1 0 0-16,3-6 0 15,-7-39 0-15,2 37 0 16,3-3-3-16,0-3 3 16,-1 0 0-16,-1-7 1 0,-1 2 1 15,3-6-2-15,-2 0 0 16,-3-20 0-16,0 0 0 16,0 0 0-16,3 9 0 15,2 1 0-15,-3 0 0 16,3 0 0-16,-5-10 0 15,27-22 0-15,-17 12 0 16,5-2 0-16,0-3 0 0,5 3 0 16,4-6 0-16,5 1 0 15,0-1 0-15,8 1 0 16,3-2 0-16,5 2 0 16,4-1 0-16,4 3 0 15,2 0 0-15,2-2 0 0,3 4 0 16,2 4 0-16,2-2 0 15,-2 5 0-15,3 0 0 16,-3-2 0-16,0 5 0 0,-2 2 0 16,-3-1 0-16,-2 2 0 15,-6 0 0-15,1 0 0 16,-9 0 0-16,3-4 0 16,-7 4 0-16,-2 0 0 0,-3-2 0 15,-2-1 0-15,-6 0 0 16,-1 2 0-16,0-4 0 15,-6 2 0-15,-2 0 0 0,-3 1 0 16,0-3 0-16,-1 3 0 16,-4-3 0-16,-7 5 0 15,15-7 0-15,-15 7 0 16,10-6 0-16,-10 6 0 16,0 0 0-16,10-4 0 15,-10 4 0-15,0 0 0 0,0 0 0 16,9-8 0-16,-9 8 0 15,0 0 0-15,9-9 0 16,-9 9 0-16,4-20 0 16,-1 4 0-16,-1-4 0 0,1-7 0 15,6-32 0-15,2-10 0 16,-4-6 0-16,0-9 0 16,4-8 0-16,-4-4 0 0,0 7 0 15,-7 20 0-15,0-4 0 16,-5-1 0-16,1-4 0 15,-1-5 0-15,-3-6 0 16,0 0 0-16,4-3 0 16,1-2 0-16,-4 8 0 15,1 2 0-15,4 1 0 0,-8 9 0 16,3 3 0-16,-8 1 0 16,0 0 0-16,-5-1 0 15,0-9 0-15,0-1 0 16,0-6 0-16,3 5 0 0,-1-2 0 15,8 5 0-15,-1-1 0 16,7 9 0-16,2 4 0 0,-1 2 0 16,-1 2 0-16,-6 2 0 15,2-3 0-15,-4-5 0 16,-6-3 0-16,0 0 0 16,4 0 0-16,-3 3 0 15,2 2 0-15,-2 2 0 0,4 8 0 16,1 5 0-16,-1 5 0 15,-2 1 0-15,-2-2 0 16,2 1 0-16,-3-3 0 16,3-1 0-16,-2 1 0 0,4-4 0 15,-1-2 0-15,4 5 0 16,-2 4 0-16,-1 2 0 16,1 6 0-16,-1 4 0 15,-2 1 0-15,0 2 0 16,-2 1 0-16,-3 2 0 0,3 0 0 15,-3-2 0-15,0 1 0 16,0 6 0-16,5-1 0 16,-4 2 0-16,0 6 0 0,0 2 0 15,-6 6 0-15,-5 4 0 16,-5 5 0-16,-7 9 0 16,-10 8 0-16,-8 6 0 0,-4 7 0 15,-8 7 0-15,4 0 0 16,1 3 0-16,5-3 0 15,13-2-11-15,1-3-41 16,21-3-37-16,14-1-2 16</inkml:trace>
  <inkml:trace contextRef="#ctx0" brushRef="#br0" timeOffset="138608.5295">7938 13150 292 0,'0'0'7'0,"-5"-11"1"16,5 11 4-16,-15-9 2 0,7 3-1 15,-1 6 1 1,-4 2 3-16,1 22 0 0,-4 17-6 16,4 8-2-16,3 19-3 15,0 11 0-15,7 13 1 16,2 7 0-16,0 7 1 15,6-2 0-15,6 0 0 0,0 0 0 16,1 3 0-16,-1-3-1 16,1 2-1-16,-8-2-1 0,4-2-1 15,-1-3-2-15,0 0 0 16,-1-2 0-16,-5-1-1 16,1-2 1-16,-1 0-2 15,1-5 0-15,-1-4 0 0,-2 2 0 16,0-8 0-16,0-1 0 15,0-3 0-15,0-3 0 16,-2-2 0-16,-1 1 0 16,1-6 0-16,-1 2 0 15,1-3 0-15,0-2 0 0,2 0 0 16,-3-2 0-16,3-1 0 16,0-2 0-16,0-2 0 15,0-1 0-15,0 2 0 16,5-3 0-16,-3-1 0 0,-2 0 0 15,3 5 0-15,-1-5 0 16,1 3 0-16,-1-4 0 16,-2 2 0-16,0-2 0 0,0-1 0 15,0 0 0-15,2-5 0 16,1-20 0-16,-3-1 0 16,0 0 0-16,1 6 0 15,4 0 0-15,-3 5 0 0,-2-6 0 16,4 8 0-16,-4-4 0 15,6 5 0-15,-4-5 0 16,-2 5 0-16,3-2 0 16,-1 5 0-16,-2-5 0 15,0 5 0-15,0-41 0 16,5 34 0-16,-4 1 0 0,4-8 0 16,-1 5 0-1,-2-10 0-15,1 3 0 0,-3-25 0 16,5 25 0-16,0 10 0 15,-5-35 0-15,0 0 0 16,0 0 0-16,0 0 0 16,0 0 0-16,0 0 0 0,0 0 0 15,2 5 0-15,1 0 0 16,-3 2 0-16,1-2 0 16,2 0 0-16,31 10 0 15,-25-15 0-15,-9 0 0 16,33 0 0-16,-13-3 0 0,-20 3 0 15,51-7 0-15,-16 4 0 16,2-4 0-16,8 2 0 16,3 0 0-16,12-5 0 15,2 3 0-15,4 0 0 16,6-3 0-16,6 0 0 0,3 2 0 16,4-2 0-16,7 0 0 15,0 0 0-15,-1-5 0 16,5 5 0-16,-4 3 0 15,0 0 0-15,0-3 0 0,-8 1 0 16,0 1 0-16,-6 2 0 16,-9 2 0-16,-9-2 0 15,-3 6 0-15,-4-5 0 16,-11 5 0-16,-8 0 0 0,-4-3 0 16,-8 3 0-16,-4 0 0 15,-8 0 0-15,-10 0 0 16,0 0-71-16,0 0-18 15</inkml:trace>
  <inkml:trace contextRef="#ctx0" brushRef="#br1" timeOffset="142594.1961">7565 13228 287 0,'0'0'2'0,"0"0"1"16,5 0 0-16,-5 0 1 15,17 0 1-15,-6 6 3 0,1 6 2 16,3 5 1-16,-5 7 1 15,4 11 0-15,-3 8 1 16,3 10-2-16,-9 5 1 0,3 6-2 16,4 5-1-16,-5 4-1 15,6-1 0-15,-2-1 0 16,6 1 0-16,-5-2-2 16,-1-7-1-16,5 3 1 0,-2-5-2 15,0-4-1-15,-2-1-2 16,1-6 0-16,1 0 0 15,-1-5 0-15,2-1 1 16,-6 6-1-16,2-5 1 0,-4 2-1 16,-2 2 1-16,-3 1 0 15,1-1-1-15,-3-3 1 16,0 5-1-16,0-4 0 16,0 0 0-16,0-5-1 15,0-2 1-15,0-3-1 0,3-1 1 16,4 1 0-16,-4-4 0 15,-1 4 0-15,0 3 1 16,-2 0-1-16,0 4 1 16,0 3 0-16,-4 0 0 0,-6 3-1 15,2 0 0-15,-2-1 0 16,5 1-1-16,-3-3-1 16,3-2 1-16,3-1-1 0,0 1 1 15,2 0 0-15,0 1 0 16,0 1 1-16,0 3 0 15,2 2-1-15,-2 0 1 16,0 3-1-16,-2 2 1 0,-1 0-1 16,1-3 0-16,-3 6 0 15,0-9-1-15,3 9 0 16,-2-6 2-16,2 1 1 16,2 2 1-16,0-5-3 15,0 2 0-15,2 1 0 0,4 1 0 16,-1-1 0-16,0-1 0 15,0 6 0-15,-5-33 0 16,2 6 0-16,3 1 0 16,-3 3 0-16,-2 1 0 0,6 1 0 15,-6 2 0-15,0 5 0 16,2-2 0-16,-2 6 0 16,0-3 0-16,3 6 0 15,-3-5 0-15,0 8 0 16,0-5 0-16,0 4 0 0,0-1 0 15,0-4 0-15,0-1 0 16,0-6 0-16,0 1 0 16,0-4 0-16,0-40 0 15,0 37 0-15,0-3 0 16,0-7 0-16,0 2 0 16,0-8 0-16,2 1 0 15,-2-22 0-15,5 20 0 16,0 1 0-16,-5-21 0 0,0 0 0 15,0 0 0-15,0 0 0 16,15 0 0-16,-3 2 0 16,-1-2 0-16,33-13 0 15,-14-5 0-15,2 2 0 16,38-26 0-16,-25 22 0 0,4-6 0 16,8 5 0-16,3-4 0 15,4-1 0-15,8 2 0 16,1 4 0-16,7-7 0 15,-1 6 0-15,3-3 0 16,3 4 0-16,0 3 0 0,-4 0 0 16,1 3 0-16,-5 6 0 15,-2-2 0-15,-6 5 0 16,-2 0 0-16,-7 3 0 16,-3-4 0-16,-5 6 0 15,-7-2 0-15,-2-1 0 0,-9 3 0 16,-1 0 0-16,-8 0 0 15,-4 0 0-15,-3 0 0 16,-2 3 0-16,-7 2 0 16,1-2 0-16,-10-3 0 0,10 0 0 15,-10 0 0-15,0 0 0 16,0 0 0-16,0 0 0 16,0 0 0-16,0-6 0 0,0 6 0 15,-10-5-68-15,-3-4-23 16</inkml:trace>
  <inkml:trace contextRef="#ctx0" brushRef="#br1" timeOffset="143309.1582">8942 16245 332 0,'0'0'7'0,"0"-9"3"16,0 9 3-16,-2-13 2 16,-6 3 1-16,-2 1 1 15,-2-1-1-15,-6 2 1 16,-1 6-6-16,-6 2-4 15,-5 7-2-15,0 8-2 0,-7 7 0 16,5 4-1-16,-3 10 0 16,5 8 0-16,3 9 0 15,4 5 0-15,5 10 2 0,14-1 1 16,6 2-1-16,13-2 0 16,15-3 1-16,5-9 0 15,15-10-3-15,6-15-2 0,6-13 0 16,9-15 0-16,-2-4 0 15,-2-15 0-15,3-10 0 16,-3-11 0-16,-12-6 0 16,-6-9 0-16,-8 2 0 0,-16-5 0 15,-4-2 0-15,-18-5 0 16,-13 2 0-16,-15 1 0 16,-13 6 0-16,-9 4 0 15,-10 9 0-15,-8 12 0 16,-2 8 0-16,-2 11 0 15,1 10 0-15,1 14 0 0,3 8 0 16,7 11 0-16,5 6 0 16,4 14 0-16,11 8 0 15,10 9 0-15,14 10 0 16,10 8-60-16,19-6-26 0,19 0-1 16</inkml:trace>
  <inkml:trace contextRef="#ctx0" brushRef="#br1" timeOffset="144744.2495">7680 13124 391 0,'0'0'3'0,"0"0"-1"0,0 0 1 16,0 0 0-16,9 0 1 15,6 0 1-15,17 0 1 0,11-5 2 16,14-8-2-16,25-4 1 15,20-7 1-15,20-12-1 16,12 0-1-16,15-11 0 0,3 2-1 16,-5 3-1-16,-9 4-2 15,-18 6 0-15,-16 15-1 16,-21 7 0-16,-24 13 0 16,-21 14 0-16,-18 16 0 15,-9 9 0-15,-11 10 0 0,0 12 1 16,-2 9 1-16,0 7-1 15,2 15 1-15,0 1 1 0,7 5 0 16,8 9 1-16,3 6-2 16,4-1-3-16,8 1 0 15,2 5 0-15,3 1 0 16,4 3 0-16,1 7 0 16,-3 0 0-16,3-1 0 0,-5 5 0 15,0 6 0-15,-8-4 0 16,-4 0 0-16,-5 4 0 15,-6-3 0-15,-5-1 0 16,-2 1 0-16,-5-8 0 16,0 0 0-16,-8-7 0 0,4 3 0 15,-6-5 0-15,-3-9 0 16,3-6 0-16,-5-8 0 16,3-2 0-16,-3-11 0 0,2-4 0 15,1-8 0-15,7-44 0 16,0 5 0-16,0-8 0 15,0 0 0-15,5-3 0 16,0 2 0-16,0-2 0 0,0-2 0 16,3-4 0-16,-1 2 0 15,3-2 0-15,-3 1 0 16,-2-4 0-16,0 4 0 16,0-4 0-16,-7 8 0 15,-5-5 0-15,-8-1 0 16,-4 2 0-16,-2-4 0 0,-4-3-47 15,-5 3-41-15,-2-4-3 16</inkml:trace>
  <inkml:trace contextRef="#ctx0" brushRef="#br1" timeOffset="145777.6028">8589 10287 365 0,'0'0'8'0,"0"0"2"0,0 0 2 15,0 0 0-15,0 0 2 16,0 0 1-16,0 0 1 0,0 6 1 15,8 1-5-15,4 11-3 16,6-1-1-16,-1 3-1 16,5 7-1-16,3-5-6 15,5 6 0-15,-6-6 0 0,4-2 0 16,-1-13 0-16,3-7 0 16,4-15 0-16,12-19 0 15,9-13 0-15,12-15 0 16,10-13 0-16,12-9 0 0,-1-3 0 15,11 3 0-15,-7 10 0 16,-8 6 0-16,-9 18 0 16,-18 11 0-16,-13 12 0 0,-14 7 0 15,-8 11 0-15,-13 4 0 16,-9 5 0-16,0 0 0 16,0 0 0-16,0 0 0 15,0 0 0-15,0 0 0 16,0 0 0-16,6 5 0 0,-6-5 0 15,0 12 0-15,0-12 0 16,4 17 0-16,-4-7-13 16,0-10-82-16,-6 12-3 15</inkml:trace>
  <inkml:trace contextRef="#ctx0" brushRef="#br1" timeOffset="148570.0438">12728 15391 223 0,'2'-8'10'16,"-2"-4"7"-16,0-2 3 16,0-6 3-16,0-1 1 0,-4-4 2 15,-7 1 1-15,-1-1-1 16,-8 11-8-1,-5-2-6-15,-5 12-5 0,-7 4-2 16,0 4-1-16,-7 12-2 0,1 6 1 16,-1 7 0-16,-2 8 0 15,2 8 0-15,1 5 0 16,4 7 0-16,-1 5 0 0,7 7 1 16,2 8-2-16,1 5 1 15,7 7 0-15,6 2 0 16,2 11-1-16,2-1-1 15,8 3 1-15,5 3-1 16,0-3 3-16,5 0-1 0,8 0 0 16,2-7 1-16,2-4 1 15,6-1 1-15,1-7-6 16,-8-46 0-16,0 6 0 16,5-3 0-16,1 3 0 0,3-6 0 15,3 3 0 1,-1 1 0-16,3 1 0 0,2-3 0 15,-1-3 0-15,8-1 0 16,0 1 0-16,0-6 0 16,7-2 0-16,0-3 0 15,5-7 0-15,0-5 0 0,5-8 0 16,-7-7 0-16,3-5 0 16,2-9 0-16,-24-6 0 0,80-42 0 15,-10-23 0 1,-10-10 0-16,-11-13 0 0,-17-6 0 15,-15-2 0-15,-14-1 0 16,-22 16 0-16,-2-3 0 16,-9-11 0-16,-9-1 0 0,-5-8 0 15,-6 1 0-15,-7-7 0 16,-6 7 0-16,-4 2 0 16,-5 9 0-16,-6 8 0 15,-9 10 0-15,0 15 0 0,-7 12 0 16,-6 10 0-16,-5 12 0 15,-4 13 0-15,-1 10 0 16,-4 12 0-16,5 10 0 16,1 7 0-16,6 18 0 15,10 5 0-15,10 12 0 0,8 2 0 16,19 12-14-16,14 2-67 16,14-8-8-16</inkml:trace>
  <inkml:trace contextRef="#ctx0" brushRef="#br1" timeOffset="149394.0116">13310 16459 296 0,'0'0'1'16,"2"-14"1"-16,8 5 2 0,8-3 2 15,12-6 2-15,12 2 4 16,15-4 0-16,23-1 2 16,17 6 1-16,17 3 0 15,13 2-4-15,12 10-1 16,5 0-2-16,5 8 0 0,-1 9-1 16,-5 4-1-16,-5 8 0 15,-5 5 0-15,-6 14-2 16,-5-1 2-16,-3 10 1 15,-8-1-2-15,0 6 0 0,-5 3-1 16,-11-3 0 0,-8 0 0-16,-11-5 1 0,-13 0-2 15,-9-6-1-15,-14-3 0 16,-10-4 0-16,-10-9-1 0,-6-3 1 16,-8-12 0-16,1 0 2 15,-7-10-2-15,0-10-2 16,3 9 0-16,-3-9 0 0,0 0 0 15,0 0 0-15,0 0 0 16,-12 0-34-16,-5 0-50 16,17 0-5-16</inkml:trace>
  <inkml:trace contextRef="#ctx0" brushRef="#br1" timeOffset="162249.6182">19781 5494 361 0,'0'0'7'16,"0"-10"2"-16,0 10 5 15,2-14 0-15,-2 14 2 16,0-16 1-16,0 16-2 0,0-13 1 15,0 13-5-15,-2 13-1 16,-3 15-2-16,0 11-2 16,-2 16 1-16,-1 15-7 15,-1 11 0-15,3 13 0 16,1 8 0-16,0 4 0 0,1 3 0 16,4-5 0-16,0 0 0 15,0-12 0-15,4-5 0 0,-1-10 0 16,-1-11 0-16,3-9 0 15,-2-12 0-15,-1-11 0 16,-1-6 0-16,3-8 0 16,-2-8 0-16,-2-12 0 0,0 13 0 15,0-13 0-15,0 0 0 16,0 0 0-16,0 0 0 16,0-6 0-16,0 6 0 15,0 0 0-15,0-10 0 0,0 10 0 16,0 0 0-16,0 0-4 15,0 0-85-15,0 0-3 16</inkml:trace>
  <inkml:trace contextRef="#ctx0" brushRef="#br1" timeOffset="162885.4211">19794 6871 348 0,'0'0'7'0,"0"0"4"16,0 0 3-16,0 0 0 15,0 0 1-15,0 0 1 16,-8-5 2-16,8 5 0 0,12 0-4 15,3 0-4-15,8 3-2 16,6 2 1-16,8 3 0 16,5-1-9-16,16 6 0 0,-3 1 0 15,9 4 0-15,5-2 0 16,9 4 0-16,2 3 0 16,5-1 0-16,6 1 0 15,6-2 0-15,0 2 0 16,0 2 0-16,5 0 0 15,-7-3 0-15,-4 1 0 16,-7-1 0-16,-11-5 0 0,-16-2 0 16,-8 0 0-16,-11-5 0 15,-13-6 0-15,-10 1 0 16,-5-3 0-16,-10-2 0 0,0 0 0 16,0 0 0-16,0 0 0 15,0 0 0-15,0 0 0 16,0 0 0-16,0 0 0 0,0 0 0 15,-12-2-32-15,-4 2-57 16,2-5-4-16</inkml:trace>
  <inkml:trace contextRef="#ctx0" brushRef="#br1" timeOffset="163575.5886">19677 6921 330 0,'0'0'9'15,"0"0"5"-15,0 0 2 16,0-10 3-16,0 10 0 16,0 0 0-16,0 0 1 15,0-9 0-15,0 9-9 16,-6 5-4-16,-4 7-1 0,-4 5-3 16,-4 5 0-16,-7 5-1 15,-7 6 0-15,-3 6-1 16,-12 7 1-16,-3 0-1 0,-2 1 1 15,-3 3 0-15,-5-1 1 16,1-2-3-16,-4 2 0 16,-1-1 0-16,4-4 0 15,5-2 0-15,-2 0 0 0,6-2 0 16,3-2 0-16,6-4 0 16,2-4 0-16,10 0 0 15,0-11 0-15,8 1 0 16,3-5 0-16,4-2 0 15,4-4 0-15,1 0 0 16,10-9 0-16,-12 12 0 0,12-12 0 16,0 0 0-16,-8 7 0 15,8-7 0-15,0 0 0 16,0 0 0-16,0 0-12 0,11-15-34 16,6 5-42-16,10-2-2 15</inkml:trace>
  <inkml:trace contextRef="#ctx0" brushRef="#br1" timeOffset="164480.3176">21324 7207 305 0,'0'0'8'15,"0"0"4"-15,0 0 3 0,0 0 3 16,0 0 2-16,-7-4 1 16,7 4-1-16,0 0 1 15,0 0-7-15,0 0-4 16,0 0-4-16,0 0 0 0,0 0-2 16,0 8 1-16,0-8 0 15,10 16-1-15,0-5 3 0,0 4-1 16,5-3-2-16,2 4-4 15,0-2 0-15,4 2 0 16,-1-2 0-16,4 3 0 16,-4-7 0-16,3 2 0 15,-9 1 0-15,6-4 0 0,-8 0 0 16,-1-5 0-16,-11-4 0 16,12 8 0-16,-12-8 0 15,0 0 0-15,-2 13 0 16,-10-9 0-16,-1 4 0 0,-4-1 0 15,-4 0 0-15,-4 3 0 16,0 0 0-16,-4-1 0 16,-1 2 0-16,-3-2 0 15,4-1 0-15,5 2 0 16,-5-2 0-16,10-4 0 0,1-1 0 16,8 0 0-16,10-3 0 15,-13 5 0-15,13-5 0 16,-14 0-84-16,21-3-7 15</inkml:trace>
  <inkml:trace contextRef="#ctx0" brushRef="#br1" timeOffset="165986.7873">21309 7099 308 0,'0'0'7'0,"0"0"6"16,0 0 2-16,-6-10 4 15,6 10 4-15,0 0 0 0,-3-10 0 16,3 10 1-16,0 0-8 16,0 0-4-16,0 0-4 15,0 6-2-15,2 6-2 0,9 6 0 16,0 1-1-16,7 6 0 15,6 3-3-15,4-2 0 16,2 1 0-16,0 0 0 16,-1-1 0-16,-1-6 0 15,-1-5 0-15,-6-1 0 0,-6-2 0 16,-1-4 0-16,-4 0 0 16,-10-8 0-16,12 9 0 15,-12-9 0-15,0 0 0 16,0 0 0-16,-2-9 0 0,-6 1 0 15,1-4 0-15,-1 0 0 16,-4-3 0-16,0-1 0 16,-3 2 0-16,0-6 0 15,0 7 0-15,0-1 0 16,-3 4 0-16,-1-2 0 0,1 1 0 16,1 5 0-16,5-2 0 15,2 5 0-15,-1 0 0 16,4 0 0-16,7 3 0 0,-10 3 0 15,10-3 0-15,-2 18 0 16,2-2 0 0,0 0 0-16,7 4 0 0,3 2 0 15,0 4 0-15,7-2 0 16,-1 1 0-16,3 1 0 0,1-5 0 16,-1 1 0-16,-6-2 0 15,3-3 0-15,-4-2 0 16,-5-3 0-16,-4-2 0 0,-3 0 0 15,0-10 0-15,-17 12 0 16,-4-6 0-16,-4-1 0 16,0-5 0-16,-4 0 0 15,-4 0 0-15,1-3 0 16,0-2 0-16,2 1 0 0,7-1 0 16,2-3 0-16,3 5 0 15,6 1 0-15,1-3 0 16,11-8-62-16,0 13-28 0,11-5-1 15</inkml:trace>
  <inkml:trace contextRef="#ctx0" brushRef="#br1" timeOffset="166564.3408">21780 6869 472 0,'0'0'4'0,"0"0"3"0,0 0 0 0,0 0 1 16,7-8 0-16,-7 8-3 16,15-4-5-16,2 4 0 15,0 0 0-15,9 7 0 16,-4 6 0-16,3 5 0 16,2 3 0-16,-4 6 0 0,-7 3 0 15,-7 0 0-15,-9 2 0 16,-3-5 0-16,-10 3 0 15,-4-10 0-15,-3 2 0 0,-2-10 0 16,-3 1 0-16,7-11 0 16,-4-2 0-16,10-5 0 15,1-9 0-15,11-11 0 0,9-3 0 16,3-4 0-16,10 0 0 16,-1 3 0-16,7 1 0 15,-3 6 0-15,-4 4 0 16,-5 11 0-16,-3 5 0 15,-3 2 0-15,-10 0 0 0,13 19 0 16,-8-1 0-16,0 1 0 16,4 6 0-16,4 0 0 15,-1 3 0-15,6-4 0 16,1-2 0-16,20-17-40 16,-7 8-51-16</inkml:trace>
  <inkml:trace contextRef="#ctx0" brushRef="#br1" timeOffset="167784.861">19631 5453 214 0,'0'0'7'15,"0"0"5"-15,8-15 5 16,-8 7 1-16,5-1 4 15,3-5 3-15,-4 2 4 0,4 0 2 16,-1 2-4-16,-1 0-4 16,-6 10-3-16,9-13-2 15,-9 13-4-15,0 0-3 0,0 0-2 16,0 13-2-16,0 2 0 16,-7 10-7-16,-3 2 0 15,0 8 0-15,0 1 0 16,0 8 0-16,-2-5 0 0,0 0 0 15,-1-1 0-15,3-4 0 16,-3-2 0-16,1-5 0 16,5-2 0-16,-4-8 0 15,4-4 0-15,7-13 0 16,0 0 0-16,0 0 0 16,0-15 0-16,7-5 0 0,9-4 0 15,-2-11 0-15,9-2 0 16,-1-6 0-16,-2 1 0 15,5 0 0-15,-8 0 0 0,4 5 0 16,-9 3 0-16,-4 5 0 16,1 8 0-16,-4 1 0 15,-2 8 0-15,-1 5 0 0,-2 7 0 16,0 0 0-16,7 9 0 16,0 8 0-16,1 3 0 15,5 8 0-15,-4 2 0 16,9 4 0-16,2-2 0 15,0 6 0-15,2-9 0 0,-2-2 0 16,2-2 0-16,3-2 0 16,-7-9 0-1,-8-1-65-15,7-6-27 0</inkml:trace>
  <inkml:trace contextRef="#ctx0" brushRef="#br1" timeOffset="168272.6178">20126 4863 448 0,'0'0'5'15,"0"0"1"-15,0 0 1 16,0 0-1-16,0 0 1 0,8 4 0 16,-6 6 0-16,1 5 0 15,-1 6-4-15,5-2-2 16,1 3 0-16,5 3 0 16,1-4 0-16,6 3 1 15,3-10 0-15,7-6-2 0,0-8 0 16,0-2 0-16,-1-16 0 15,-1-4 0-15,-7-3 0 16,0-2 0-16,-9-3 0 0,-4 4 0 16,-6 2 0-16,-2 9 0 15,0 8 0-15,0 7 0 16,-10 7 0-16,10 13 0 16,0 7 0-16,0 6 0 0,6 4 0 15,-2 7 0-15,6 4 0 16,-3-2 0-16,-2 4 0 15,-5-3 0-15,-10 1 0 16,-6-2 0-16,-18-3-29 16,0-1-57-16,-11-7-4 15</inkml:trace>
  <inkml:trace contextRef="#ctx0" brushRef="#br1" timeOffset="169185.6344">18597 7640 417 0,'0'0'6'0,"8"-12"2"16,-6 4 3-16,4-2 0 15,-1-1 2-15,-1 2-1 16,1 1 1-16,-5 8-1 15,0 0-4-15,0 0-8 16,0 13 0-16,-9 12 0 16,-2 0 0-16,-3 7 0 0,-4 2 0 15,1 7 0-15,-3-7 0 16,3-2 0-16,1-2 0 16,4-8 0-16,1-2 0 15,5-6 0-15,1-4 0 16,5-10 0-16,-8 15 0 0,8-15 0 15,0 0 0-15,0 0 0 16,0 0 0-16,-8 8 0 0,8-8 0 16,0 0 0-16,0 0 0 15,0 0 0-15,0 0 0 16,0 0 0-16,0 0 0 16,0 0 0-16,0 0 0 0,0 0 0 15,0 0 0-15,0 0 0 16,0 0 0-16,0 0 0 15,0 0 0-15,0 0 0 16,0 0 0-16,-3 10 0 16,3-10 0-16,0 0 0 0,-1 7 0 15,1-7 0-15,0 0 0 16,0 0 0-16,0 10 0 16,0-10 0-16,12 0 0 15,7 0 0-15,4 0 0 16,14 0 0-16,6-4 0 0,5-4 0 15,4 1 0-15,0-4 0 16,-8 5 0-16,2-3 0 0,-14 1 0 16,-11 4 0-16,-5-1 0 15,-8 5 0-15,-8 0 0 16,0 0 0-16,0 0 0 0,0 0 0 16</inkml:trace>
  <inkml:trace contextRef="#ctx0" brushRef="#br1" timeOffset="169756.786">18141 8462 483 0,'0'0'4'15,"0"0"2"-15,-6-2 2 16,6 2 2-16,0 0-10 0,0 0 0 15,-9 0 0-15,9 0 0 16,0 0 0-16,7-3 0 16,7 0 0-16,14-1 0 15,2-2 0-15,6-2 0 16,7 4 0-16,-1-4 0 0,4 4 0 16,-7 1 0-16,-9 3 0 15,-10 3 0-15,-5 4 0 16,-13 8 0-16,-7 5 0 0,-13-2 0 15,-6 6 0-15,-6 0 0 16,-9 6 0-16,-1-2 0 16,0-1 0-16,-1-5 0 15,9 1 0-15,4-3 0 0,7-5 0 16,12-3 0-16,9-12 0 16,20 0 0-16,10-8 0 15,13-4 0-15,7-3 0 16,7-3 0-16,8 1 0 0,-1 0 0 15,9-3-14-15,-16 15-77 16,-5 1-2-16</inkml:trace>
  <inkml:trace contextRef="#ctx0" brushRef="#br2" timeOffset="174188.9949">19813 6854 371 0,'0'0'6'0,"0"0"5"15,0 0 2-15,0 0 1 16,0 0 1-16,0 0 1 0,0 0 1 16,0 0 0-16,-7-8-6 15,7 8-4-15,0 0-3 16,-8 6-1-16,8-6-2 16,-4 14 0-16,0-6-1 15,4-8 0-15,0 18 1 0,0-18 0 16,11 10 1-16,-1-10-2 15,3-3 0-15,-1-4 0 16,2-7 0-16,-1 0 0 0,-3-1 0 16,-3-2 0-16,-1 2 0 15,-6 2 0-15,0 4 0 16,-13 6 0-16,-2 1 0 16,-3 2 0-16,-2 8 0 15,3 4 0-15,0 0 0 0,2 3 0 16,4 0 0-16,4-1 0 15,7-2 0-15,0-3 0 16,13-4 0-16,2-2 0 0,2-3 0 16,0 0 0-16,4-6 0 15,-5-5 0-15,2 2 0 16,-6-3 0-16,-4 1 0 16,-5 2 0-16,-3-1 0 0,0 10 0 15,-13-12 0-15,1 9 0 16,-4 3 0-16,0 0 0 15,-5 8 0-15,4-1 0 16,2 3 0-16,0-1 0 0,7 2 0 16,1-2 0-16,5 2 0 15,2-1 0-15,0-10 0 16,17 15-17-16,-7 2-66 16,2-17-7-16</inkml:trace>
  <inkml:trace contextRef="#ctx0" brushRef="#br2" timeOffset="174620.3089">19840 6679 417 0,'0'0'6'0,"0"0"2"16,-7-11 2-16,7 11 1 15,-18-12 2-15,9 5 0 16,-3 1 0-16,-4 1 1 15,-2 3-8-15,-6 2-6 0,2 13 0 16,-3 2 0-16,0 7 0 16,0 5 0-16,5 7 0 15,0 2 0-15,8 3 0 0,7-2 0 16,5 0 0-16,8 1 0 16,11-7 0-16,8-5 0 15,6-4 0-15,9-10 0 0,7-6 0 16,2-6 0-16,-1-8 0 15,-1-9 0-15,-6-4 0 16,-2-6 0-16,-8-7 0 0,-11-3 0 16,-13-5 0-1,-6-3 0-15,-7-1 0 0,-19 7 0 16,-7 5 0-16,-14 11 0 16,-9 8 0-16,-4 10 0 15,-3 10 0-15,6 13 0 16,9 12 0-16,8-3 0 0,22 5-34 15,12 3-55-15,11 2-4 16</inkml:trace>
  <inkml:trace contextRef="#ctx0" brushRef="#br2" timeOffset="178155.8719">19953 6899 213 0,'0'0'2'0,"0"0"2"15,0 0-2-15,0 0 1 16,-5 0 0-16,5 0 0 0,0 0 0 16,-11 0 2-16,11 0-2 15,0 0 3-15,0 0 4 16,-7 0 1-16,7 0 2 15,0 0 2-15,0 0-1 0,0 0 1 16,0 0-2-16,0 0-3 16,0 0-1-16,0 0-1 15,0 0 0-15,0 0 0 16,0 0 1-16,-10 0-1 0,10 0 0 16,0 0 1-16,0 0-1 15,-10 0 0-15,10 0-1 16,0 0-2-16,0 0-1 15,0 0 0-15,0 0-2 16,0 0 0-16,0 0 0 0,0 0 0 16,0 0 0-16,0 0-1 15,0 0 1-15,0 0 1 16,10 3 1-16,-10-3-1 16,15 5 1-16,-6-3 0 0,4 0 0 15,-2 3 0-15,3-2-1 16,1-1 0-16,-3 1-1 15,1 1-1-15,2 2 0 0,-5-2 0 16,1 1 0-16,3 1-1 16,-4 1 1-16,-3-2 0 15,3-1-1-15,-2-1 0 16,-8-3 1-16,12 7-1 0,-12-7 1 16,13 3 0-16,-13-3-1 15,14 4 1-15,-14-4 0 16,13 3-1-16,-13-3 2 0,15 3-2 15,-15-3 0-15,15 5 0 16,-15-5 0-16,14 3 0 16,-14-3 0-16,12 7 0 15,-12-7 0-15,18 5 0 16,-12-2 0-16,5 1 0 16,0-1 0-16,-3-1 0 0,3 3 0 15,-1-5 0-15,-1 3 0 16,5 0 0-16,-4-3 0 15,-1 1 0-15,4-1 0 0,-5 3 0 16,-1-3 0-16,-7 0 0 16,13 0 0-16,-13 0 0 15,12 3 0-15,-12-3 0 16,14 2 0-16,-14-2 0 16,18 0 0-16,-8 0 0 15,0 0 0-15,0 0 0 0,0 0 0 16,0-2 0-16,-10 2 0 15,15-3 0-15,-15 3 0 16,13 0 0-16,-13 0 0 0,12 0 0 16,-12 0 0-16,9 5 0 15,-9-5 0-15,18 5 0 0,-12-3 0 16,4-2 0-16,4 3 0 16,-4 1 0-16,-4-4 0 15,-6 0 0-15,19 5 0 16,-19-5 0-16,11 3 0 15,-11-3 0-15,14 3 0 0,-14-3 0 16,14 5 0-16,-14-5 0 16,16 4 0-16,-7 1 0 15,4-2 0-15,-3-3 0 16,2 4 0-16,-2-1 0 16,0-3 0-16,0 3 0 0,-7 0 0 15,-3-3 0-15,19 2 0 16,-19-2 0-16,16 6 0 15,-7-6 0-15,-9 0 0 16,16 4 0-16,-7-4 0 0,1 3 0 16,0-1 0-16,0-2 0 15,0 3 0-15,-10-3 0 0,11 2 0 16,-11-2 0-16,14 3 0 16,-14-3 0-16,12 2 0 15,-12-2 0-15,18 5 0 16,-18-5 0-16,14 2 0 15,-14-2 0-15,16 3 0 0,-16-3 0 16,14 2 0-16,-14-2 0 16,15 2 0-16,-15-2 0 15,10 6 0-15,-10-6 0 16,10 2 0-16,-10-2 0 16,13 2 0-16,-13-2 0 15,12 6 0-15,-5-4 0 0,-7-2 0 16,18 5 0-16,-10-3 0 15,-8-2 0-15,14 2 0 16,-14-2 0-16,12 3 0 0,-12-3 0 16,0 0 0-16,11 3 0 15,-11-3 0-15,0 0 0 0,10 2 0 16,-10-2 0-16,0 0 0 16,12 7 0-16,-12-7 0 15,8 5 0-15,-8-5 0 16,0 0 0-16,9 6 0 0,-9-6 0 15,0 0 0-15,10 0 0 16,-10 0 0-16,0 0 0 16,0 0 0-16,10 1 0 15,-10-1 0-15,0 0 0 16,0 0 0-16,8 3 0 16,-8-3 0-16,0 0 0 0,0 0 0 15,0 0 0-15,0 0 0 16,0 0 0-16,0 0 0 15,0 0 0-15,0 0 0 16,0 0 0-16,0 0 0 0,0 0 0 16,-8 0-19-16,-4-3-69 15,12 3-3-15</inkml:trace>
  <inkml:trace contextRef="#ctx0" brushRef="#br2" timeOffset="178721.936">20987 6996 391 0,'0'0'7'16,"0"0"3"-16,0 0 1 0,0 0 2 16,0 0 1-16,-8-8 0 15,8 8 1-15,0 0-1 16,0 0-7-16,0 0-2 15,0 0-2-15,5 8-1 0,-5-8-1 16,15 17 1-16,-2-5 0 16,-1 1-2-16,3 3 0 15,0 2 0-15,-3-4 0 16,1 3 0-16,-1-3 0 16,0-2 0-16,1-2 0 0,-6 0 0 15,3 0 0-15,-2 0 0 16,-1-2 0-16,-2 2 0 15,-5-1 0-15,0 4 0 0,0-3 0 16,-7 5 0-16,-8-3 0 16,-8 2 0-16,-4 1 0 15,0 1 0-15,-6-2 0 0,1-2 0 16,-3 2 0-16,6-7 0 16,6 5 0-16,0-8 0 15,14 4-42-15,9-8-47 16,0 0-1-16</inkml:trace>
  <inkml:trace contextRef="#ctx0" brushRef="#br2" timeOffset="179698.1933">19803 6829 312 0,'0'0'7'0,"0"0"3"16,0 0 3-16,0 0 2 15,-9-2 3-15,9 2 2 0,0 0 0 16,0 0 1-16,-8-7-4 16,8 7-4-16,0-13-1 15,1 1-3-15,8 0-2 16,3-9 0-16,6-1-2 0,6-7 0 16,8-8-5-16,6-3 0 15,7-2 0-15,2-1 0 16,-2 1 0-16,-3 7 0 15,-7 5 0-15,-7 9 0 16,-7 6 0-16,-8 3 0 0,-13 12 0 16,7-3 0-16,-7 3 0 15,0 0 0-15,0 0 0 16,0 5 0-16,0 2 0 0,0-7-28 16,0 18-58-16,0-6-3 15</inkml:trace>
  <inkml:trace contextRef="#ctx0" brushRef="#br2" timeOffset="180388.4106">20057 6991 272 0,'0'0'7'0,"0"0"1"15,0 0 3-15,0 0 1 16,7-3 4-16,-7 3 0 0,0 0 0 16,0 0 3-16,0 0-5 15,0 0-3-15,0 0-2 16,0 0-2-16,0 0-1 16,0 0-2-16,0 0-1 0,0 0-1 15,0 0-1-15,0 0 0 16,0 0-1-16,0 0 1 15,0 0-2-15,0 0 1 0,0 0 1 16,0 0-1-16,0 0 2 16,0 0-2-16,0 0 0 15,0 0 0-15,0 0 0 16,0 0 1-16,0 0-1 16,0 0 0-16,0 0-1 0,0 0 1 15,0 0 0-15,0 0 0 16,0 0-2-16,0 0 0 15,0 0-3-15,0 0-6 16,0 0-27-16,10 0-38 0,-10 0-4 16</inkml:trace>
  <inkml:trace contextRef="#ctx0" brushRef="#br2" timeOffset="181258.4381">20057 6996 357 0,'0'0'5'15,"0"0"5"-15,0 0 2 0,0 0 1 16,0 0 1-16,0 0 3 16,0-14 0-16,0 2 2 15,12-5-4-15,1-2-3 16,7-8-1-16,7-6-2 0,6-4-9 16,4-2 0-16,2-2 0 15,0 2 0-15,0 5 0 16,-2 0 0-16,-8 8 0 0,-3 4 0 15,-10 4 0-15,-3 8 0 16,-5 0 0-16,-8 10 0 16,9-7 0-16,-9 7 0 15,0 0 0-15,0 0 0 0,0 0 0 16,0 0 0-16,0 0 0 16,0 0 0-16,0 0 0 15,0 4 0-15,0-4 0 16,-7 16 0-16,7-16 0 15,-10 22 0-15,2-12-13 0,-11 2-76 16,14 1-3-16</inkml:trace>
  <inkml:trace contextRef="#ctx0" brushRef="#br2" timeOffset="182012.4889">20440 7072 292 0,'0'0'7'15,"0"0"5"-15,0 0 3 16,0 0 3-16,0 0 3 15,0 0 4-15,0 0-1 0,0 0 0 16,0 0-5-16,0 0-4 16,0-10-2-16,5 1-3 15,4-9-2-15,4-2 0 16,6-7-8-16,5-3 0 0,15-9 0 16,1-2 0-16,7 0 0 15,-2 2 0-15,2 1 0 16,-5 3 0-16,-10 10 0 15,-2 4 0-15,-11 6 0 16,-5 9 0-16,-14 6 0 0,9-9 0 16,-9 9 0-16,0 0 0 15,0 0 0-15,0 0 0 16,0 0 0-16,-4 4 0 0,4-4 0 16,-8 15 0-16,8-15 0 15,-13 20 0-15,13-20 0 16,-12 12 0-16,12-12 0 15,-13 13 0-15,13-13-37 16,-9 10-52-16,9-10-3 0</inkml:trace>
  <inkml:trace contextRef="#ctx0" brushRef="#br2" timeOffset="182618.3315">20768 7144 372 0,'0'0'6'16,"0"0"3"-16,0 0 1 0,0 0 1 15,0 0 3-15,0 0 0 16,0-17 2-16,4 7 2 16,4-3-5-16,2-6-2 0,8-4-1 15,-2-1-3-15,9-3-7 16,5-6 0-16,3-2 0 0,2-1 0 16,5 0 0-16,-3-1 0 15,1 3 0-15,-1-1 0 16,-5 5 0-16,-8 6 0 15,-4 7 0-15,-2 2 0 0,-11 1 0 16,-7 14 0-16,8-9 0 16,-8 9 0-16,0 0 0 15,0 0 0-15,0 0 0 16,0 0 0-16,0 8 0 16,0-8 0-16,-8 15 0 15,8-15 0-15,-7 17 0 16,1-10 0-16,4 5 0 0,-8 13-75 15,8-15-17-15</inkml:trace>
  <inkml:trace contextRef="#ctx0" brushRef="#br2" timeOffset="183180.9671">21002 7243 370 0,'0'0'7'0,"0"0"5"16,0 0 1-16,0 0 2 16,0 0 1-16,0-12 1 0,0 12 2 15,14-18 0-15,-6 4-5 16,10-7-5-16,1-3-9 15,8-6 0-15,8-8 0 16,5-1 0-16,5-2 0 0,-4 3 0 16,5-3 0-16,-8 6 0 15,-2 2 0-15,-6 8 0 16,-12 6 0-16,-4 7 0 16,-6 1 0-16,-8 11 0 15,7-12 0-15,-7 12 0 16,0 0 0-16,0 0 0 0,0 0 0 15,0 0 0-15,0 0 0 16,-2 8 0-16,2-8 0 16,-10 16 0-16,5-5 0 0,0 1 0 15,-2-2 0-15,2 5 0 16,-13 4-71-16,13-8-22 16</inkml:trace>
  <inkml:trace contextRef="#ctx0" brushRef="#br2" timeOffset="183766.9629">21221 7449 352 0,'0'0'6'16,"0"0"4"-16,0 0 2 16,0 0 3-16,0 0 1 15,0 0 2-15,3-10 1 0,8 0 2 16,-1-2-3-16,7-8-4 15,4-3-4-15,9-4-10 16,-1-5 0-16,8-5 0 16,5-3 0-16,4-2 0 0,-2-2 0 15,4-1 0-15,-2 3 0 16,-7 2 0-16,0 3 0 16,-5 7 0-16,-4 6 0 15,-7 1 0-15,-4 8 0 16,-6 3 0-16,-3 2 0 0,-10 10 0 15,9-8 0-15,-9 8 0 16,0 0 0-16,0 0 0 16,0 0 0-16,0 0 0 15,0 0 0-15,0 0 0 0,0 0 0 16,0 0 0-16,4 5 0 16,-4-5 0-16,0 0 0 0,0 11 0 15,0-11 0-15,0 0 0 16,-4 13 0-16,4-13 0 15,-7 9 0-15,7-9 0 16,0 0-34-16,-9 0-57 16,9 0-5-16</inkml:trace>
  <inkml:trace contextRef="#ctx0" brushRef="#br2" timeOffset="184848.6821">21809 6877 296 0,'0'0'7'0,"0"0"2"16,0 0 5-16,0 0 1 15,0 0 4-15,10-11 2 0,-10 11 2 16,0 0 0-16,0 0-5 15,0-7-3-15,0 7-1 16,0 0-3-16,-10-2-3 16,10 2-1-16,-14 0-1 0,14 0-1 15,-11 2-5-15,11-2 0 16,0 0 0-16,-9 10 0 16,9-10 0-16,0 0 0 15,0 9 0-15,0-9 0 16,0 0 0-16,0 14 0 15,0-14 0-15,0 0 0 0,0 0 0 16,12 4 0-16,-12-4 0 16,0 0 0-16,0 0 0 0,0 0 0 15,0 0 0-15,0 0 0 16,0 0 0-16,0 0 0 16,0 0 0-16,0 0 0 0,0 0 0 15,0 0 0-15,0 0 0 16,0 0 0-16,0 0 0 15,0 0 0-15,0 0 0 16,0 0 0-16,0 0 0 16,7-12 0-16,-6-1 0 0,6-9 0 15,0-5 0-15,3-7 0 16,7-12 0-16,9-5 0 16,1-11 0-16,13-1 0 15,-3 2 0-15,11-2 0 16,-4 10 0-16,8 2 0 15,1 8 0-15,1 9 0 0,1 7 0 16,-3 6 0-16,1 1 0 16,0 2 0-16,-5 4 0 15,-8 4 0-15,-8 0 0 0,-7 5 0 16,-7-1 0-16,-9 4 0 16,-9 2 0-16,0 0 0 15,0 0 0-15,0 0 0 0,0 0 0 16,0 0 0-16,0 0 0 15,0 0 0-15,0 0 0 16,0 0 0-16,0 0 0 16,0 0 0-16,0 8 0 0,0-8 0 15,0 0 0-15,0 0 0 16,0 0 0-16,0 0 0 16,-7 2 0-16,7-2 0 15,0 0 0-15,0 10-6 16,0-10-86-16,2 8-2 15</inkml:trace>
  <inkml:trace contextRef="#ctx0" brushRef="#br2" timeOffset="186048.1964">20316 5970 299 0,'0'0'9'0,"0"0"6"16,0 0 3-16,0 0 3 0,0 0 5 16,0 0 0-16,0-12 1 15,0 12 2-15,-3-9-9 16,3 9-5-16,0 0-9 16,-10 0-6-16,2 14 0 15,-1 3 0-15,-2 3 0 0,-1 1 0 16,2 8 0-16,6-5 0 15,0 3 0-15,4-7 0 16,16-5 0-16,3-6 0 16,6-6 0-16,7-3 0 0,4-10 0 15,6-7 0-15,-5-8 0 16,1-1 0-16,-8-10 0 16,-1-1 0-16,-12 3 0 0,-9-4 0 15,-8 9 0-15,-10 4 0 16,-14 13 0-16,-2 2 0 15,-6 10 0-15,-1 7 0 16,6 8 0-16,-3 2 0 0,7 5 0 16,9-3 0-16,9 7-19 15,17-8-69-15,-1-1-4 16</inkml:trace>
  <inkml:trace contextRef="#ctx0" brushRef="#br2" timeOffset="186267.5778">20780 5949 490 0,'0'0'3'0,"0"0"1"0,0 0 0 16,0 0 0-16,0 6 2 16,-2 6-6-16,-8 6 0 15,-1 1 0-15,-1 9 0 16,-2-1 0-16,3 5 0 0,-6-2 0 15,7 0-3-15,-4-7-21 16,3-2-60-16,6-1-4 16</inkml:trace>
  <inkml:trace contextRef="#ctx0" brushRef="#br2" timeOffset="186602.262">20932 5762 448 0,'0'0'5'0,"0"0"1"16,0 0 1-16,-7-8 0 15,7 8 0-15,-13 3 0 16,13-3 0-16,-17 20 1 0,9-8-5 16,3 5-1-16,5 1-2 15,0 0 1-15,0-4 2 16,10-4-3-16,2 0 0 0,4-8 0 15,1-2 0-15,0-2 0 16,3-8 0-16,-3-5 0 16,-6-5 0-16,3-5 0 15,-6 3 0-15,-8-3 0 16,0 4 0-16,-8 0 0 0,-6 11 0 16,-6 3 0-16,0 7 0 15,-3 9-16-15,6 2-35 16,4 7-35-16,1-2-1 15</inkml:trace>
  <inkml:trace contextRef="#ctx0" brushRef="#br2" timeOffset="186786.7542">21191 5745 468 0,'0'0'3'0,"0"0"1"15,0 0 1-15,0 0 0 16,0 12 0-16,0 3 0 15,-4 2 1-15,0 3 0 0,-4 7-2 16,4 3-7-16,-6-3-6 16,4 8-23-16,12-3-50 15,-6-7-5-15</inkml:trace>
  <inkml:trace contextRef="#ctx0" brushRef="#br2" timeOffset="187088.9646">21347 5586 468 0,'0'0'3'0,"0"0"0"15,0 0 0-15,-8 0 0 16,8 0 0-16,-12 17 1 0,2-4 0 16,6 6-1-16,0 1-1 15,4 3-1-15,4-4 0 16,3 1 0-16,10-8 0 15,3-3 0-15,2-6 0 16,3-3 1-16,-3-9 0 0,-2-8-1 16,-2-6 1-16,-3-1 0 15,-11-3-2-15,-4-1 0 16,-4 8 0-16,-14 3-3 16,-6 10-9-16,-9 2-25 15,1 7-46-15,-1 10-3 16</inkml:trace>
  <inkml:trace contextRef="#ctx0" brushRef="#br2" timeOffset="187314.9616">21565 5350 448 0,'0'0'5'0,"0"0"2"16,0 0 0-16,0 0 1 15,8-4 1-15,2 4 0 0,2 15 0 16,3 2 0-16,5 9-9 15,1 8 0-15,-2 10 0 16,1 2 0-16,-2 14 0 16,-9 2 0-16,-9 0 0 0,-7 5 0 15,-11-1 0-15,-9-3 0 16,-5 2-12-16,4-6-76 16,-22-9-2-16</inkml:trace>
  <inkml:trace contextRef="#ctx0" brushRef="#br2" timeOffset="187664.7672">20027 5727 425 0,'0'0'4'0,"0"0"3"0,0 0 1 0,-8-7-1 16,8 7 1-16,-7 7 2 15,2 13 1-15,2 15 0 16,1 8-3-16,2 15-2 15,0 12-2-15,7 3-2 0,8 10-2 16,10-1 0-16,8-13 0 16,6-8 0-16,18-8-37 15,8-11-47-15,10-17-3 16</inkml:trace>
  <inkml:trace contextRef="#ctx0" brushRef="#br2" timeOffset="189680.8503">23062 5982 374 0,'0'0'7'16,"0"0"5"-16,0 0 3 15,2-9 2-15,-2 9 1 16,0-10 2-16,0 10 0 0,-2-14 0 16,2 14-12-16,-17-3-8 15,7 3 0-15,-7 3 0 16,4 6 0-16,1 3 0 15,0 0 0-15,1 6 0 16,6-1 0-16,5 0 0 0,3 1 0 16,10-3 0-16,4 2 0 15,5-2 0-15,8-3 0 16,-3 1 0-16,3-4 0 16,-2 1 0-16,-4 1 0 0,-4-8 0 15,-5 3 0-15,-5 2 0 16,-10-8 0-16,0 15 0 15,-7-6 0-15,-11-4 0 0,-5 3 0 16,-6 1 0-16,-4 3 0 16,-4-7 0-16,5 3 0 15,-3-8-9-15,-8 0-79 16,22-2-3-16</inkml:trace>
  <inkml:trace contextRef="#ctx0" brushRef="#br2" timeOffset="189866.3831">23062 5874 462 0,'0'0'5'0,"0"0"2"15,13-8 2-15,-13 8 1 16,19-15-1-16,-2 6 0 16,2-2-9-16,5 1 0 15,-1-2 0-15,6 9 0 0,-1-7-12 16,2 10-75-16,-3 0-2 15</inkml:trace>
  <inkml:trace contextRef="#ctx0" brushRef="#br2" timeOffset="190118.7723">23510 6178 448 0,'0'0'4'16,"0"0"2"-16,0 0 1 16,0 0 2-16,5 15 0 15,-5-3 1-15,0 0 0 0,0 8-2 16,-5 3-8-16,0 4 0 16,-6 5 0-16,2-2 0 15,-4 5 0-15,1-3 0 16,2-3 0-16,2-2-9 15,-2 4-76-15,5-14-3 16</inkml:trace>
  <inkml:trace contextRef="#ctx0" brushRef="#br2" timeOffset="190498.3566">23682 5955 444 0,'0'0'5'0,"0"0"4"16,0 0 0-16,0 0 1 15,0 0 1-15,0 0-1 16,-9 11 1-16,7-4-9 16,0 10-2-16,-4 0 0 15,6 2 0-15,0 5 0 0,0 0 0 16,6-4 0-16,1-1 0 15,8-2 0-15,2-9 0 16,6-5 0-16,-1-3 0 0,3-3 0 16,-2-10 0-16,-1-8 0 15,-7-6 0-15,-5 0 0 16,-5-6 0-16,-5 3 0 0,-10 1 0 16,-6 0 0-16,-5 13 0 15,-7 6 0-15,-1 7 0 0,-1 3 0 16,7 13 0-16,0-3-12 15,9 2-75-15,8 11-3 16</inkml:trace>
  <inkml:trace contextRef="#ctx0" brushRef="#br2" timeOffset="190730.7185">24041 5997 474 0,'0'0'2'0,"0"0"2"16,0 0 2-16,0 0 0 16,13 10 1-16,-8 0 0 0,0 5-2 15,-3 5-5-15,-2-1 0 16,0 9 0-16,0 1 0 16,-7 0 0-16,-3 2 0 0,0-2 0 15,0-4 0-15,3 5-15 16,9-7-72-16,-2-7-4 15</inkml:trace>
  <inkml:trace contextRef="#ctx0" brushRef="#br2" timeOffset="191046.876">24263 5753 465 0,'0'0'2'0,"0"0"2"15,0 0 1-15,-10 12 0 16,5 5 0-16,-2-3 1 16,1 9 0-16,4 1 0 0,0 7-2 15,2-5-1-15,10-3-3 16,2-3 0-16,8-5 0 16,2-7 0-16,1-4 0 15,-1-7 0-15,3-6 0 0,-7-12 0 16,-4 0 0-16,-3-7 0 15,-9-1 0-15,-2 1 0 16,-8 6 0-16,-9 5 0 16,-8 4 0-16,-3 11 0 0,-4 2-35 15,2 2-51-15,3 8-3 16</inkml:trace>
  <inkml:trace contextRef="#ctx0" brushRef="#br2" timeOffset="191281.2478">24509 5484 491 0,'0'0'2'0,"0"0"2"15,0 0 0-15,15 0 2 0,-7 10-2 16,4 9-4-16,8 7 0 16,-1 13 0-16,2 6 0 15,6 14 0-15,-7 9 0 0,-8 6 0 16,-8 5 0-16,-5 5 0 15,-17-1 0-15,-14-2 0 16,-10-4 0-16,-11-3 0 16,-9-18-26-16,-5 4-62 0,-2-12-4 15</inkml:trace>
  <inkml:trace contextRef="#ctx0" brushRef="#br2" timeOffset="191582.4749">22793 5680 452 0,'0'0'4'15,"-16"2"1"-15,-5 13 2 16,-4 15 2-16,-2 17 0 16,-5 12 0-16,4 24 0 15,7 13-2-15,10 16-7 16,18 6 0-16,26 4 0 0,16-6-2 16,9-4-84-16,34-13-1 15</inkml:trace>
  <inkml:trace contextRef="#ctx0" brushRef="#br2" timeOffset="197701.797">5474 8673 349 0,'0'0'6'16,"0"0"4"-16,0 0 2 0,0 0 2 16,0 0-1-16,0-10 2 15,0 10-1-15,-7-5 1 16,-3-1-6-16,0 6-3 16,-8 0-3-16,1 6-1 0,-5 4-1 15,-3 4 0-15,-5 4 0 16,2 2-1-16,-6-1 1 15,4 1-1-15,2-2 1 0,1-3-1 16,8-3 0-16,0-2 0 16,8-5-1-16,0 0 1 15,11-5-1-15,-9 12 1 16,9 0-1-16,0 6 1 16,0-1 0-16,0 13 0 0,1 4 1 15,3 6 0-15,0 5 0 16,2 5 0-16,-1-1 0 15,0 9-1-15,1-5 1 16,0-1-1-16,-2 5-1 0,2-9 1 16,-1 1 1-16,0-2 0 15,-3 2 0-15,-2-1 1 16,0-1-1-16,0-1 1 16,0 4 0-16,0 0 0 15,-2 0-1-15,-5 1 0 0,2-3 0 16,-3-1-1-16,1-2 1 15,-1-6-1-15,4-3 0 16,-7-2 0-16,5 0 0 16,0-7-1-16,1 1 1 0,3-1 0 15,-1 0 0-15,-1 0 0 16,2 3 1-16,0-1-1 16,2-2 1-16,-2 3-1 0,-2 0 1 15,3 2-1-15,1 0 0 16,-3-4 0-16,3 1 0 15,-2-2-1-15,2-1 0 16,0-2 1-16,0-1 0 0,0-6-1 16,0 0 1-16,0-2-1 15,2 5 1-15,1-5 0 16,-2 5 0-16,3-3 0 16,-4 3 0-16,2-2 0 0,-2-1 0 15,0 0 0-15,0-5 0 16,0 1 0-16,0-4 0 15,0 2 0-15,0-2 0 16,0-9 0-16,0 18 0 16,-2-8 0-16,2 0 0 15,-4 2 0-15,3-2 0 0,1 3 0 16,0-2-1-16,0 1 2 16,0-4 0-16,0-8 0 0,0 15 0 15,0-15 0-15,0 11 0 16,0-11 0-16,9 10 0 15,-9-10-1-15,16 9 0 16,-16-9 1-16,16 12-1 16,-2-4 1-16,-2-3-1 0,6-2 1 15,2-3-1-15,1 0 1 16,9 0 0-16,5-6-1 16,8-1 2-16,5 0-1 15,2-1 1-15,6 1 0 0,1-1 1 16,-2 6-3-16,-6 2 0 15,-4 0 0-15,-5 0 0 16,-10 5 0-16,-8 0 0 16,-5-1 0-16,-4 2 0 0,-13-6 0 15,12 5 0-15,-12-5 0 16,0 0 0-16,0 0 0 16,0 0-15-16,-7 0-71 0,7 0-3 15</inkml:trace>
  <inkml:trace contextRef="#ctx0" brushRef="#br2" timeOffset="199965.4955">5434 8608 266 0,'0'0'7'0,"0"0"3"16,0 0 2-16,0 0 0 0,-13 0 0 15,13 0 1-15,0 0 0 16,-4 10 0-16,4-10-3 15,0 13-3-15,0-13 2 0,23 14 0 16,-2-4 2-16,12-4 1 16,5-2 1-16,11 1-1 15,2-2 0-15,12-3-1 16,4 0-2-16,8 0-3 0,1 0 0 16,5 0-2-16,-1 0-1 15,-1 0 0-15,3 0-1 16,0 0 0-16,0 0 0 15,0 0-1-15,0 0 1 16,-5 0-1-16,0 0 0 16,0 0 0-16,-7 0 0 0,-6 0-1 15,-1 2 1-15,-12 1-1 16,-1 1 0-16,-10-1 2 16,-3 2-2-16,-7 2 0 0,3 1 0 15,-8-6 0-15,-3 1 0 16,3-1 0-16,0-2 0 15,-2 0 0-15,-2 0 0 16,-1-2 0-16,1-1 0 16,-2 1 0-16,-4-1 0 15,-4 1 0-15,0-1 0 0,-11 3 0 16,13 0 0-16,-13 0 0 16,10 0 0-16,-10 0 0 15,10 0 0-15,-10 0 0 0,10 3 0 16,-10-3 0-16,7 2 0 15,-7-2 0-15,0 0 0 16,10 3 0-16,-10-3 0 0,0 0 0 16,0 0 0-16,8 10 0 15,-8-10 0-15,5 12 0 16,-3 0 0-16,0 3 0 16,-2 3 0-16,3 4 0 0,-3 5 0 15,0-3 0-15,2 7 0 16,-2 1 0-16,3 3 0 15,-1 0 0-15,0 1 0 16,2 1 0-16,-2 3 0 16,-2-3 0-16,3 3 0 0,-3-2 0 15,0-2 0-15,0 1 0 16,0 1 0-16,0-4 0 16,0 0 0-16,0 2 0 0,0 0 0 15,0 0 0-15,0-4 0 16,0 3 0-16,2-2 0 15,-2 0 0-15,0-1 0 0,5 4 0 16,-3-7 0-16,1 3 0 16,-1-2 0-16,-2 3 0 15,2-4 0-15,1 2 0 16,-1-3 0-16,-2 5 0 0,4-7 0 16,-4 2 0-16,2 2 0 15,-2-3 0-15,0 2 0 16,0 2 0-16,0-2 0 15,0 1 0-15,0-1 0 16,0 1 0-16,0-2 0 16,0-2 0-16,0-1 0 15,0 3 0-15,0-6 0 0,0 0 0 16,0-4 0-16,3 3 0 16,-1-3 0-16,-2 0 0 0,5-1 0 15,-3 1 0-15,3 1 0 16,-3-2 0-16,3 1 0 15,-1 2 0-15,-2 2 0 0,3 0 0 16,-3-4 0-16,-2 4 0 16,3-2 0-16,-1-1 0 15,-2 1 0-15,0-5 0 16,0 0 0-16,0 0 0 16,0-2 0-16,2-3 0 15,-2 2 0-15,0-2 0 16,0-3 0-16,0 3 0 0,0-1 0 15,0 2 0-15,-2-4 0 16,0 4 0-16,2-11 0 16,-3 14 0-16,3-14 0 0,-5 15 0 15,5-15 0-15,-2 7 0 16,2-7 0-16,0 0 0 16,0 10 0-16,0-10 0 0,0 0 0 15,-6 7 0-15,6-7 0 16,0 0 0-16,-7 15 0 15,7-15 0-15,-10 10 0 0,10-10 0 16,-15 10 0-16,8-5 0 16,-5 0 0-16,-1 1 0 15,-4-4 0-15,1 2 0 16,-3 2 0-16,-4-1 0 0,1 2 0 16,-3-5 0-16,-5 6 0 15,0-3 0-15,0 0 0 16,-2-1 0-16,0 1 0 15,-3 1 0-15,-2-5 0 16,2 5 0-16,-5-6 0 16,-2 2 0-16,0 1 0 0,-3-3 0 15,-4 2 0-15,-1-2 0 16,0 2 0-16,-5-2 0 16,6 3 0-16,-6-1 0 0,2-2 0 15,4 3 0-15,2-3 0 16,-4 3 0-16,7-3 0 15,-3 0 0-15,7 0 0 16,-7-3 0-16,5 3 0 0,0 0 0 16,-1 0 0-16,1 0 0 15,-6 3 0-15,9 2 0 0,-5 0 0 16,3 3 0 0,4-3 0-16,1 2 0 0,3-5 0 15,0 3 0-15,6 0 0 16,2-3 0-16,2 1 0 15,4-3 0-15,6 0 0 0,-1 0 0 16,3 0 0-16,1 0 0 16,10 0 0-16,-12 0 0 15,12 0 0-15,0 0 0 16,-11 0 0-16,11 0 0 16,0 0 0-16,0 10 0 15,0-10 0-15,9 14-72 0,10-7-21 16</inkml:trace>
  <inkml:trace contextRef="#ctx0" brushRef="#br2" timeOffset="202806.666">7881 8874 300 0,'0'0'6'0,"-3"-8"3"0,3 8 5 16,-7-21 0-16,0 12 1 15,-1-3 3-15,-2-1-1 16,-2-4 1-16,-1 5-6 16,1 7-3-16,-1 0-3 15,-2 5-3-15,0 2 0 0,-2 9 0 16,2 3-1-16,-2 6 0 16,-1 4 0-16,-2 9 1 15,3 4 0-15,-1 2 0 16,1 6 0-16,4 7 0 15,1 0-1-15,3 10 0 0,0-5 0 16,5 8 0-16,1 1-1 16,1-1 0-16,2 2 0 15,0-1 0-15,7 4 1 0,-2-6-1 16,1 0 0-16,1 1-1 16,0-5 1-16,0 2-1 15,4-3 0-15,-4 3-1 0,0-2 1 16,-2-1 0-16,0 1 1 15,1-7-1-15,-4 3 1 16,-2-8 0-16,0 0 0 16,0-4 0-16,3-5-1 15,-1-1 1-15,3-6-1 16,2-1 0-16,-2-5 0 0,8 1 0 16,-1-7 0-16,1-2 0 15,6-2 1-15,-1 1-1 16,2-3 1-16,2-4 0 0,3-3 0 15,0 1 1-15,2-6-1 16,1 0 0-16,2-2 0 16,-3 0 0-16,3 0 0 15,2 0 0-15,-4-2 0 0,-5 2 0 16,5-8 0-16,-3-1 1 16,0-3-1-16,0 0 2 15,3-8-3-15,-1-4 0 16,-4 3 0-16,6-6 0 0,-4-2 0 15,-3 8 0-15,1-4 0 16,-6 3 0-16,1-1 0 16,-4 1 0-16,-1-1 0 15,-1-1 0-15,-2-3 0 16,3-6 0-16,-4-1 0 0,7-10 0 16,-4-2 0-16,2-2 0 15,-1-5 0-15,-2 2 0 0,0-7 0 16,-1 4 0-16,-2-1 0 15,-7 0 0-15,-1 4 0 16,0-5 0-16,-6 2 0 16,-7-3 0-16,-4 1 0 15,-1-2 0-15,1 1 0 0,-5 0 0 16,1-2 0-16,2 7 0 16,1-2 0-16,2 6 0 15,0 2 0-15,2 3 0 16,-4 7 0-16,1 1 0 0,-1 2 0 15,-3 4 0-15,2-1 0 16,-3 8 0-16,-3-4 0 16,-2 5 0-16,2 3 0 15,-2 1 0-15,-6 2 0 0,3 6 0 16,-3 3 0-16,3 3 0 16,0 3 0-16,0 3 0 15,0 8 0-15,7 1 0 0,1 3 0 16,2-1 0-16,0-1 0 15,5-1 0-15,5-3 0 16,3 2 0-16,7-11 0 16,-11 10 0-16,11-10 0 15,0 0 0-15,7 3-9 0,7-6-81 16,11-12-4-16</inkml:trace>
  <inkml:trace contextRef="#ctx0" brushRef="#br2" timeOffset="203714.2537">8398 9145 331 0,'0'0'8'0,"0"0"3"0,0 0 4 15,0 0 3-15,-8-9 1 16,8 9 0-16,0 0 1 16,0 0 0-16,0 0-7 0,0-10-2 15,15 0-3-15,10-7-1 16,12-5-1-16,19-11-1 0,18-6-5 15,13-2 0-15,12 2 0 16,3 3 0-16,5 5 0 16,2 9 0-16,-4 7 0 15,-6 13 0-15,-9 7 0 16,-3 10 0-16,-8 6 0 0,3 8 0 16,-2 7 0-16,-1-1 0 15,-6 10 0-15,-4-3 0 16,-2 0 0-16,-7-3 0 15,-11-2 0-15,-7-4 0 0,-9-6 0 16,-8-3 0 0,-7-6 0-16,-9-4 0 0,-4-3 0 15,-5-11 0-15,0 13 0 16,0-13 0-16,-14 5 0 0,3-5 0 16,-1 0 0-16,0 0 0 15,-1-3-84-15,-6-10-8 16</inkml:trace>
  <inkml:trace contextRef="#ctx0" brushRef="#br2" timeOffset="204330.0411">8696 8724 395 0,'0'0'6'0,"0"0"2"15,0 0 2-15,0 0 0 16,5-9 0-16,-5 9 1 16,0 0 2-16,0 0 0 15,10 9-4-15,-7 6-2 0,-3 5-1 16,-6 3 0-16,-1 4 1 16,-9 3-7-16,0 2 0 15,-7 3 0-15,-4-6 0 16,-1 0 0-16,-1-3 0 15,1-4 0-15,4-7 0 0,4-1 0 16,4-6 0-16,4-1 0 16,12-7 0-16,-7 5 0 15,7-5 0-15,18 0 0 16,1 0 0-16,8 0 0 16,7 0 0-16,12 0 0 0,3 0 0 15,6 0 0-15,0 8 0 16,-2 0 0-16,-7 4 0 15,0 0 0-15,-9 3 0 0,-5 2 0 16,-2 1 0-16,-10-4 0 16,-3 4 0-16,0-3 0 15,-2-3 0-15,-4 0 0 16,-2 1 0-16,-9-13 0 0,14 14 0 16,-14-14 0-16,9 0-62 15,-9 0-30-15</inkml:trace>
  <inkml:trace contextRef="#ctx0" brushRef="#br2" timeOffset="206893.1226">18672 16426 426 0,'0'0'2'16,"0"0"1"-16,0 0 1 16,0 0 1-16,0 10 1 0,-3-1 1 15,1 8-1-15,-2 2 1 16,4 6-1-16,-1-1-2 0,1 6-2 15,1 0 2-15,13-5 0 16,2-6 0-16,13-13 3 16,13-9-1-16,15-17 0 15,20-11-4-15,19-22-2 16,27-9 0-16,14-10 0 0,19-7 0 16,16 2 0-16,-3 8 0 15,-8 8 0-15,-12 13 0 16,-24 12 0-16,-25 12 0 15,-24 14 0-15,-23 10 0 0,-28 10 0 16,-16 5-49 0,-6 8-44-16</inkml:trace>
  <inkml:trace contextRef="#ctx0" brushRef="#br2" timeOffset="210476.5305">20369 6326 114 0,'0'0'8'15,"0"0"5"-15,0 0 3 16,0 0 3-16,0 0-2 15,0 0-1-15,0 0 0 0,0 0 0 16,0 0-5-16,9 0-4 16,3 3 2-16,13 0 1 15,9-1 3-15,21 0 2 16,19 0 0-16,22 4-1 0,17 2-1 16,12 2-2-16,12 4-5 15,1 1-3-15,-5 5-3 16,-7-1 0-16,-9 4-2 15,-20-6 1-15,-17-1-1 0,-14-2 1 16,-10-7 2-16,-17-1 1 16,-9-4 4-16,-7 3 3 15,-11-5 3-15,-3 2-1 16,-9-2 1-16,0 0-1 16,0 0-1-16,0 0-1 15,-4 0-4-15,4 0-9 0,-12 0-20 16,12 0-53-16,0 0-3 15</inkml:trace>
  <inkml:trace contextRef="#ctx0" brushRef="#br2" timeOffset="214928.1067">9241 10404 360 0,'0'0'6'0,"0"0"3"16,0 0 3-16,0 0-1 16,-10-3 1-16,10 3 0 15,0 0 2-15,0 0 0 0,0 8-4 16,2 1-3-16,8 8-2 16,2-3 0-16,6 5-1 15,2 2 0-15,2-2 0 16,5-6-1-16,10-6 2 0,6-7-1 15,12-20 0 1,9-17 2-16,15-20-6 0,24-14 0 16,6-14 0-16,13-12 0 15,4-2 0-15,9 2 0 16,-4 6 0-16,-9 11 0 0,-12 17 0 16,-23 13 0-16,-15 13 0 15,-15 12 0-15,-17 10 0 16,-13 10 0-16,-12 5 0 15,-15 0 0-15,10 8 0 16,-10-1 0-16,0 3 0 0,0 2 0 16,0-2 0-16,-5 2 0 15,0 3 0-15,-5-10 0 16,0 5-73-16,10-10-22 16</inkml:trace>
  <inkml:trace contextRef="#ctx0" brushRef="#br2" timeOffset="221645.2481">16565 6287 301 0,'0'0'8'16,"0"0"5"-16,0-15 2 15,-1 4 2-15,-4 2 3 0,-2-3 1 16,-6 0 1-16,-4-3 0 16,-3 5-6-16,-5 0-5 15,-8 5-1-15,-1 5-2 16,-6 3-2-16,-3 9-1 16,-6 10 0-16,-1 5-1 0,0 11 0 15,5 4-1-15,9 5-3 16,1 4 0-16,15 5 0 15,8 3 0-15,12-2 0 16,12-1 0-16,13-1 0 0,15-3 0 16,10-5 0-16,17-7 0 15,3-10 0 1,10-10 0-16,8-11 0 0,7-9 0 16,-3-12 0-16,4-10 0 15,-6-10 0-15,-10-10 0 0,-6-11 0 16,-10-1 0-16,-11-16 0 15,-14 1 0-15,-14-10 0 16,-18 2 0-16,-7 0 0 0,-16 0 0 16,-19 13 0-16,-12 9 0 15,-18 18 0-15,-10 13 0 16,-6 16 0-16,-16 8 0 0,-3 5 0 16,4 13 0-16,8 1 0 15,6 1 0-15,10-3 0 16,10 2 0-16,15 5 0 15,11-2 0-15,12 4 0 16,9-1 0-16,12 13 0 0,8 4-84 16,11-10-6-16</inkml:trace>
  <inkml:trace contextRef="#ctx0" brushRef="#br2" timeOffset="223354.8557">16178 13340 331 0,'0'0'6'16,"0"-11"3"-16,0 11 4 15,-12-17 2-15,3 5 2 0,-5-1 0 16,-5-1 0-16,-6-1 1 15,-2 5-4-15,-8 5-5 16,-2 5-1-16,-8 12-2 0,-2 11-1 16,-3 8-1-16,0 7 0 15,3 9 1-15,4 6-1 16,9 5 0-16,9 3 1 16,10 2-5-16,15-3 0 0,15 1 0 15,15-1 0-15,15-5 0 16,10-6 0-16,17-8 0 15,7-12 0-15,8-12 0 16,5-10 0-16,5-9 0 16,-5-15 0-16,-2-5 0 0,-6-11 0 15,-12-1 0-15,-7-6 0 16,-15-2 0-16,-11-5 0 16,-14-1 0-16,-13-5 0 15,-12-5 0-15,-9-2 0 16,-19-1 0-16,-11 3 0 0,-15 9 0 15,-12 5 0-15,-13 13 0 16,-11 12 0-16,-4 14 0 0,-3 7 0 16,3 11 0-16,4 9 0 15,10-1 0-15,16 6 0 16,13-3 0-16,17 6 0 16,15 2 0-16,15-2 0 0,10 5 0 15,13-5 0-15,13 4-84 16,14-7-7-16</inkml:trace>
  <inkml:trace contextRef="#ctx0" brushRef="#br2" timeOffset="224743.7508">24039 10427 332 0,'0'0'6'15,"0"0"2"-15,6-16 4 16,-6 16 2-16,0-14 2 0,0 3 1 16,0-1 1-1,0-2 0-15,-6-2-4 0,1 7-3 16,-2-1-2-16,-3-3-2 15,0 6-2-15,2-1-1 0,-1 1-1 16,2 4-1 0,7 3 0-16,-16-5-1 0,16 5-1 15,0 0 1-15,-10-1-1 16,10 1 0-16,0 0 0 16,0 0-1-16,0 0 0 15,0 0-3-15,-4 4-3 16,4-4-6-16,0 12-11 0,0-12-43 15,0 15-19-15</inkml:trace>
  <inkml:trace contextRef="#ctx0" brushRef="#br2" timeOffset="225926.8452">24089 10436 306 0,'0'0'6'16,"0"0"5"-16,0 0 2 16,2-15 1-16,-2 15 2 15,3-17 3-15,-3 10 0 0,0-4 0 16,0 2-3-16,2-1-4 15,-2 0-1-15,0 0-2 16,0 10 0-16,-2-15-2 0,-1 8-1 16,-2-6-1-16,-2 1-1 15,-1 2-1-15,-4-2 0 16,-2-1 0-16,-4 1-3 16,-7 2 0-16,0 1 0 0,-5 3 0 15,-7 4 0 1,1 0 0-16,0 2 0 0,-4 4 0 15,-2 4 0-15,5 4 0 16,0 3 0-16,7 4 0 16,-2 6 0-16,5 3 0 0,3 6 0 15,2 1 0-15,7 5 0 16,0 6 0-16,5-1 0 16,3 5 0-16,5-3 0 0,2 3 0 15,2-2 0-15,8 0 0 16,8-1 0-16,1-4 0 15,3-4 0-15,11-2 0 16,1-6 0-16,6-5 0 0,3-6 0 16,3-3 0-16,4-6 0 15,1-1 0-15,-2-10 0 16,0 2 0-16,-2-2 0 16,1-5 0-16,-8-5 0 15,2-1 0-15,-2-1 0 0,-6-8 0 16,4-2 0-16,-3-4 0 15,-5-5 0-15,0-8 0 16,2-6 0-16,-13-2 0 0,2-3 0 16,-9-1 0-16,-4-2 0 15,-8 4 0-15,-6-1 0 16,-8 5 0-16,-11 4 0 16,-3-2 0-16,-9 9 0 0,-2 0 0 15,-11 1 0-15,-6 5 0 16,-5 7 0-16,-2 0 0 15,-4 7 0-15,1 7 0 16,4 2 0-16,-1 5 0 0,6 12 0 16,2 10 0-16,10 8 0 15,3 6 0-15,5 10 0 16,5 8 0-16,7 6 0 16,5 5 0-16,7 3 0 0,13 1 0 15,5-2 0-15,18 0 0 16,9-2 0-16,12-11 0 15,8-4 0-15,13-8 0 16,5-10 0-16,5-7 0 16,1-13 0-16,2-6 0 0,2-6 0 15,-8-16 0-15,-1-5 0 16,-6-15 0-16,-5-11 0 16,-6-7 0-16,-8-13 0 0,-16-5 0 15,-11-2 0-15,-19 0 0 16,-19 7 0-16,-21 4 0 15,-17 14 0-15,-23 11 0 16,-15 14 0-16,-9 15 0 0,-5 6 0 16,9 12 0-16,3 9 0 15,17 12-39-15,20 12-55 16,11 5-2-16</inkml:trace>
  <inkml:trace contextRef="#ctx0" brushRef="#br2" timeOffset="227730.3821">17218 5435 244 0,'0'0'7'0,"0"-11"5"0,5 2 2 0,0-3 4 16,4-3 1 0,4-3 4-16,2 1 1 0,0-2 2 15,4 2-6-15,2-1-3 16,6 5-3-16,-2 6-2 15,2 4-3-15,1 3-1 0,-4 5-2 16,3 13 0-16,-4 3-1 16,-3 12 2-16,-5 6 0 15,-6 7 0-15,0 5-1 16,-5 9-6-16,-1-4 0 0,-1 5 0 16,-2-7 0-16,3 0 0 15,4-9 0-15,1-5 0 16,2-11 0-16,2-7 0 0,6-9 0 15,-4-7 0-15,6-6 0 16,0-4 0-16,-3-5 0 16,-1-4 0-16,-2 1 0 15,-3-1 0-15,-4 4 0 16,-7 9 0-16,0 0 0 0,0 0 0 16,-15 17 0-1,3 7 0-15,2 6 0 0,2 8 0 16,0 5 0-16,6 6 0 15,2 9 0-15,7 5 0 16,4 6 0-16,5 3 0 0,3 2 0 16,0 3 0-16,-1 1 0 15,-3 4 0-15,-3-2 0 16,-5 0 0-16,-2-5 0 0,-5-3 0 16,-5-2 0-16,-4-1 0 15,-7-9 0-15,-3-6 0 16,-6-4 0-16,-2-3 0 15,-3-7 0-15,-4-1 0 0,-2-1 0 16,-2-9 0-16,-1 0 0 16,2-3 0-16,0-2 0 15,-1-4 0-15,11-5 0 0,5-5 0 16,1-2 0-16,9-7 0 16,12-1 0-16,-14 6 0 15,14-6 0-15,10 5-56 16,2-5-37-16,5-3-1 15</inkml:trace>
  <inkml:trace contextRef="#ctx0" brushRef="#br2" timeOffset="229574.2345">16690 7623 131 0,'0'0'6'0,"0"0"4"16,11-3 2-16,-11 3 5 16,17 0 3-16,-6 0 4 15,3 0 2-15,1 0 3 16,0 0-2-16,-1 3-3 0,-1-3-1 16,-3 2 1-16,-10-2-2 15,15 3-3-15,-15-3-2 16,0 0-2-16,-8 12-1 15,-9-5-2-15,-3 0-1 0,-7 1-2 16,-6 0-2-16,-4-1-1 16,-5-2 0-16,-5-5-6 15,0 4 0-15,-3-4 0 0,-3 0 0 16,1 0 0-16,1-3 0 16,-7 2 0-16,3-4 0 15,5-1 0-15,4-3 0 16,3-1 0-16,6-5 0 15,7 1 0-15,8-7 0 0,4-3 0 16,11-4 0-16,2-7 0 16,5-5 0-16,0-3 0 15,5-10 0-15,0-3 0 16,0-9 0-16,-3-4 0 0,1-5 0 16,-3 1 0-16,-3-4 0 15,-2 4 0-15,1 1 0 16,-4-1 0-16,2 7 0 15,2 2 0-15,1 1 0 0,3-1 0 16,0 2 0-16,0-2 0 16,0 2 0-16,0 5 0 15,0-2 0-15,0 3 0 0,3 5 0 16,-1 4 0-16,0 0 0 16,1-1 0-16,3 4 0 15,-1-7 0-15,4 1 0 16,1-3 0-16,5 2 0 15,-3 1 0-15,4 5 0 16,-3 6 0-16,-1 1 0 0,-4 11 0 16,0 3 0-16,-3 6 0 15,-5 1 0-15,0 2 0 0,0 3 0 16,0-3 0-16,-5 2 0 16,5-1 0-16,-2 2 0 15,0-1 0-15,-2 6 0 16,4 7 0-16,0-12 0 15,0 12 0-15,0 0 0 0,0 0 0 16,0 0 0-16,10-14 0 16,9 11 0-16,6 2 0 15,9-2 0-15,8-5 0 0,11 4 0 16,5-1 0-16,15 0 0 16,7 0 0-16,7 0 0 15,10-2 0-15,5-1 0 16,5 4 0-16,-1-4 0 15,7 3 0-15,-1 0 0 16,-11 3 0-16,-2 2 0 0,-12 0 0 16,-14 2 0-16,-6 5 0 15,-12-2 0-15,-11 2 0 0,-12 1 0 16,-4-3 0-16,-13 2 0 16,-5-4 0-16,-10-3 0 15,12 17 0-15,-9-3 0 16,-3 6 0-16,-5 9 0 0,0 7 0 15,-5 12 0-15,-3 13 0 16,4 9 0-16,1 12 0 16,4 10 0-16,4 1 0 15,2 5 0-15,8 5 0 0,5 1 0 16,4-3 0-16,-1 0 0 16,1-3 0-16,-6-5 0 15,-3 4 0 1,-5-2 0-16,-3-4 0 0,-2 1 0 15,-6-5 0-15,0-6 0 16,-3-1 0-16,0-8 0 0,5-9 0 16,-1-5 0-16,0-8 0 15,5-10 0-15,0-7 0 0,0-2 0 16,0-9 0-16,0-4 0 16,0-1 0-16,0-3 0 15,0-2 0-15,-2 3 0 16,-6 3 0-16,3-4 0 0,-5 4 0 15,0-3 0-15,-3 0 0 16,1-1 0-16,-3 1 0 16,0-1 0-16,0-5 0 15,-2 1 0-15,-1-3 0 16,4 0 0-16,-9-2 0 0,-3 1 0 16,-4-2 0-16,-8-1 0 15,-10-3 0-15,-14 0 0 16,-11 0 0-16,-13-3 0 0,-11 1 0 15,-6 0 0-15,0-4 0 16,6 6 0-16,3-2 0 16,12-1 0-16,12 3 0 15,13 0 0-15,15 3 0 0,2-3 0 16,15 8-5-16,10 3-82 16,-3-8-6-16</inkml:trace>
  <inkml:trace contextRef="#ctx0" brushRef="#br2" timeOffset="260486.9797">523 2150 265 0,'0'0'5'0,"0"0"3"0,-11-12 1 15,11 12 0-15,0 0-1 16,-7-8 1-16,7 8 1 16,-5 5 0-16,5 12-4 0,0 8 0 15,2 8 0-15,1 3 0 16,4 14 2-16,6 2-2 15,-1 9 0-15,8 4 2 16,0 0-2-16,18 1-3 0,3-3-1 16,12-1 1-1,11 0 0-15,11-5 1 0,9-8-1 16,15-7 0-16,16-5 0 16,9-12 0-16,12-1 0 15,17-11-1-15,8-8 0 0,14-2-1 16,4-3 0-16,9-3 0 15,4 1 0-15,7-6-1 16,5 6 1-16,1-4 0 0,4 1 1 16,0 4 0-16,10-5 1 15,3 1-2-15,1-2 1 16,3 2 1-16,8-3-1 16,0-1 1-16,5 2-1 0,2-1-1 15,3-4 1-15,-1-1-1 16,-4 3 1-16,-1 0 0 15,-4 0 0-15,-5 2 0 16,-3 2-1-16,-10 3 0 16,-5 3-1-16,-4 3 0 15,-6 3-1-15,-9 8 0 0,-4-4 0 16,-1 2 1-16,-8 0-2 16,-10 3 3-16,-5 0-1 15,-8-3 1-15,-9 2-1 0,-8 1 0 16,-9 3 1-16,-13 2-1 15,-11 0 0-15,-12 5 0 16,-9-4 1-16,-12 5-1 0,-9-4 0 16,-12-2 0-16,-4 0 0 15,-11-1 1-15,-5-3-1 16,-7-4-1-16,0-2 2 0,-11-3-1 16,-3-2 0-16,1 0 0 15,-12-5 0-15,11 5 0 16,-11-5 1-16,0 0-1 15,0 0 0-15,8 2 0 16,-8-2 1-16,0 0 0 16,0 0 0-16,11-7 0 0,-11 7-1 15,15-17 1 1,-3 2 0-16,6-6-1 16,1 0 0-16,11-1 0 0,5-6 0 15,8-5-1-15,6 4 1 16,11-3 0-16,5-5 0 0,9 2 1 15,6-2 0-15,7-1 0 16,8 4-1-16,4 2 1 0,7 0 0 16,4 4 0-16,9 1-2 15,1 5 1-15,6 2 0 16,3 2 0-16,1 3 0 16,4 6 1-16,-5 1-1 0,8 6 1 15,-8 2 0-15,0 5-1 16,-1 4 1-16,6 7 0 15,-6 4 1-15,4 2-1 16,-3 0 1-16,6 1-1 16,1 1 1-16,4-1-2 15,1 0 0-15,2-7 0 0,3-1 0 16,1 0-1-16,4-7 1 16,-5-2-1-16,4 2 0 15,-3-4 2-15,-2-3 0 0,0-1-1 16,-3 0 1-16,-2 0-1 15,-5 3 1-15,-1-3-1 16,-5 0 0-16,-3-4 0 0,-4 0 1 16,-10-4 0-16,0 2-1 15,-10 0 1-15,-3-2 0 16,-2 4 0-16,-6 2 1 16,-8-1-2-16,0 3-1 15,-4 0 0-15,-2 0 2 0,-3 3-3 16,4 3 1-16,-2-3-1 15,-1 2 0-15,2-2 2 16,-2 1 0-16,-1-1-1 0,-5-1 0 16,2 4 1-16,-7-4-1 15,-4-2 1 1,-3 0 0-16,-5 0-1 0,-5-2 2 16,-5-6 1-16,-4-2-1 15,-3-4 1-15,-3-1 1 16,1-4-1-16,-1-7-1 0,5-4 2 15,3-4-2-15,7-3-1 16,3-9 0-16,2 0 0 16,2-4 1-16,-6-4 0 0,-4-4-1 15,-12 3 0-15,-6-1 1 16,-17-3 0-16,-9 4 1 16,-14 6 0-16,-14 4 0 0,-4 6-2 15,-8 7 0-15,6 4 0 16,-4 6-22-16,-1 5-64 15,29 4-3-15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52:15.38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7779 5578 108 0,'0'0'8'0,"0"0"10"16,2-4 6-16,-2 4 7 0,10-13 5 15,-10 13 3-15,13-15 1 16,-13 15 2-16,10-18-5 15,-10 18-10-15,0-9-6 0,0 9-5 16,-14 0-5-16,-2 0-3 16,-2 0-4-16,-1 8-1 15,-11-4-1-15,5 4-1 16,-5-1 1-16,0 4-1 0,5-4 1 16,0 0-1-16,-2 0-1 15,7 3 1-15,3-2 0 16,2 1-1-16,1 3 0 15,5 3 0-15,-1 2 0 0,5 4 1 16,5 1-1-16,0 7 1 16,0 4 0-16,8 5 0 15,-3 3 0-15,0 7 0 16,5 0-1-16,-3 5 1 0,1 1-1 16,-1 4 0-16,-2-4 0 15,0 3 0-15,3 4 0 16,-3-6 0-16,0 3 0 0,-1 1 0 15,1 1 0-15,-2-1 0 16,-3-2 0-16,2 3 0 16,-2-1-1-16,0 0 1 15,-5-2 0-15,3 1 0 16,-3-2 0-16,3-4 0 0,-3-2 0 16,5-3 0-16,-3 0 1 15,3-5 0-15,0-3 0 16,0-1-1-16,0-1 1 15,0 0 0-15,0-3 0 16,0 1 0-16,-2-2-1 0,2-4 0 16,0-1 0-16,0-3-1 15,0-5 1-15,0 2 0 16,2-5 0-16,1 3 0 0,-3 0-1 16,2-1 1-16,-2 4 0 15,0-4 0-15,0 5 0 16,0-3 0-16,-2-1 0 0,-1 0 0 15,1-3 0-15,-4-5 0 16,4 2 0-16,-1-5 0 16,3-9 1-16,-4 12-1 15,4-12 0-15,0 0 0 16,-3 11 1-16,3-11-1 0,0 0 0 16,-5 9 0-16,5-9 0 15,-4 12 0-15,4-12 0 16,-3 13 0-16,3-13 0 15,-3 9 0-15,3-9 0 16,0 0 0-16,0 11 1 0,0-11-2 16,0 0 1-16,8 1 0 15,-8-1 1-15,10 0-1 16,-10 0 0-16,12 0 0 0,-2 0 0 16,2 0 1-16,4 0-1 15,3-4 0-15,1-1 0 16,8-2 0-16,1 2-1 0,4 0 1 15,-1-3 0-15,0 3 0 16,3 3 0-16,-3 2 0 16,4 0 0-16,-2-2 0 15,1 2 1-15,2-3-1 16,0-2 1-16,0 2-1 16,6 2 1-16,-1-2-1 0,-2 0 1 15,2 3-1-15,-1 0 0 16,3 0 0-16,-2 3 0 15,1 0 0-15,1-2 1 16,-2 2-1-16,8 0 1 0,-3-1-1 16,-2-2 1-16,5 0-1 15,-3 0 1-15,5-5 0 16,-5-2-1-16,3-1 1 16,0-1-1-16,-1-3 0 0,1 3 0 15,-2 0-1-15,1 3-2 16,-6 1-2-16,1 3-4 0,-1-3-10 15,-1 5-22-15,8 2-45 16,-11 6-2-16</inkml:trace>
  <inkml:trace contextRef="#ctx0" brushRef="#br0" timeOffset="2649.0708">9273 7778 311 0,'0'0'5'0,"0"0"2"15,0 0 0-15,0 0-1 16,0 0 2-16,0 0 1 16,7 10 1-16,8-3 4 0,13-2-3 15,9 1-2-15,18-2 1 16,14 1 1-16,11-2-2 0,17-1 0 15,7-2-2-15,8 0-1 16,0-2-2-16,-3 2-2 16,-4-3 0-16,-1 3 0 15,-10 0-1-15,-2 0-1 16,-7 0 1-16,-3 0-1 0,-8 0 1 16,2 0-1-16,-7 0 0 15,-7-2 0-15,0 2 0 16,-7 0 0-16,0 0 1 15,-11 0-1-15,-2 2 0 16,1 3 0-16,-4-1 0 0,-2 0 1 16,-4 1-1-16,1-5 0 15,0 3 1-15,-2-3-1 16,-2 0 1-16,2 0-1 0,-5-3 1 16,-3-2 0-16,4 2 0 15,-3 2 0-15,-3-5 0 16,1 3 0-16,1 1 1 0,-4-1-1 15,3 0-1-15,0 2 1 16,-4-2-1-16,4 0 1 16,-1 3-1-16,-3 0 0 15,4-2 1-15,-4 2-1 0,-1 0 0 16,0 0 1-16,-1 0-1 16,-2 0 0-16,-3 0 0 15,1 0 0-15,2 0 0 16,-2 0 0-16,-4 0 0 15,3 0 1-15,-1 0-1 16,1 0 1-16,-5 0-1 0,6 2 0 16,-1-2 0-16,-1 3 1 15,-2 0-1-15,1-2 0 16,1 2 0-16,-11-3 0 16,12 8 0-16,-12-8 0 0,9 6 0 15,-9-6 0-15,12 1 1 16,-12-1-1-16,13 3 1 0,-13-3 0 15,10 2 0-15,-10-2 0 16,7 0 1-16,-7 0 0 16,0 0 0-16,10-2 0 15,-10 2 0-15,0 0 0 0,6-10-1 16,-6 10 1-16,4-12 0 16,-1 1 0-16,-1-3 0 15,3-3 1-15,-5-8-3 16,3-3 0-16,0-4 0 15,-1-7 0-15,0-4 0 0,1 2 0 16,-3-4 0-16,0 0 0 16,5 0 0-16,-5 3 0 15,2-2 0-15,-2 2 0 16,0-3 0-16,0 6 0 16,3-9 0-16,-3 4 0 0,0-1 0 15,0-2 0-15,2 3 0 16,4-3 0-16,-1 5 0 0,2-1 0 15,2 4 0-15,0-1 0 16,0 0 0-16,-1 6 0 16,2-4 0-16,-5 1 0 15,0 0 0-15,-3 5 0 0,1-7 0 16,-1 1 0-16,-2 1 0 16,2-2 0-16,-2 2 0 15,0 1 0-15,0 2 0 16,0 2 0-16,3 0 0 0,-3-1 0 15,2 4 0-15,1-1 0 16,0 3 0-16,2-5 0 16,-3 2 0-16,3-5 0 15,0 3 0-15,0-5 0 16,-3-1 0-16,-2 2 0 0,0-2 0 16,0-4 0-16,0 6 0 15,-5-2 0-15,0 5 0 16,3-3 0-16,-3 3 0 0,3 6 0 15,-1-5 0-15,1 5 0 16,2 1 0-16,0 2 0 16,-3 0 0-16,3 4 0 0,0-1 0 15,0 4 0-15,-3 0 0 16,1 5 0-16,2-4 0 16,0 4 0-16,0 0 0 15,0-1 0-15,0 0 0 16,0 1 0-16,0 3 0 0,0-1 0 15,0 10 0 1,0-10 0-16,0 10 0 0,0 0 0 16,0-10 0-16,0 10 0 15,0 0 0-15,0 0 0 16,0 0 0-16,0 0 0 0,-10 0 0 16,10 0 0-16,-12 5 0 15,2 0 0-15,-2 0 0 16,-4 0 0-16,-3 5 0 0,-9-1 0 15,1 2 0-15,-9 1 0 16,-3 0 0-16,-8 1 0 16,2 0 0-16,-7-1 0 15,-2 0 0-15,1-5 0 0,-2 3 0 16,4-5 0-16,-7 3 0 16,0-7 0-16,-3 4 0 15,1-2 0-15,-9-3 0 16,-4 3 0-16,-6-3 0 0,-3 2 0 15,-3 2 0-15,-4-4 0 16,-3 2 0-16,2-2 0 16,1 0 0-16,-1 0 0 15,9 0 0-15,-4 0 0 16,8-2 0-16,0 2 0 0,4-4 0 16,-1 4 0-16,-1 0 0 15,-1 0 0-15,-2 6 0 16,-4-2 0-16,0 7 0 0,0-7 0 15,0 4 0-15,-3-1 0 16,4 1 0-16,1-1 0 16,3-5 0-16,2 6 0 0,3-6 0 15,3 3 0-15,-1 0 0 16,3 0 0-16,7 3 0 16,-2-2 0-16,7 2 0 15,0-1 0-15,6 2 0 16,1-4 0-16,9-1 0 0,2 1 0 15,-1-2 0-15,7 2 0 16,-5 0 0-16,1 2 0 16,1-2 0-16,-1 3 0 15,-2-1 0-15,4-2 0 0,-1-1 0 16,4-1 0-16,3-1 0 16,-1 1 0-16,6-3 0 15,-1 0 0-15,4-3 0 16,-1 1 0-16,-1-1 0 0,0 1 0 15,-7 2 0-15,-2 0 0 16,1 0 0-16,-1 0 0 16,-5 2 0-16,5 1 0 15,-2-1 0-15,2-2 0 0,3 0 0 16,1 0 0-16,5-2 0 16,1-1 0-16,7-1 0 15,-4 1 0-15,11-2 0 0,-6 3 0 16,12 2 0-16,-12 0 0 15,12 0 0-15,-13 5 0 16,8 7 0-16,-2 2 0 16,7 10-49-16,10 3-39 15,-1-10-2-15</inkml:trace>
  <inkml:trace contextRef="#ctx0" brushRef="#br0" timeOffset="3768.6998">12733 5527 304 0,'0'0'8'0,"0"0"4"0,3-14 3 15,-3 14 2-15,2-17 3 16,0 8 2-16,1-1 0 16,-1-2 1-16,-2 1-8 15,0 2-3-15,0 9-3 16,-19-12-2-16,3 6-3 0,0 0-1 16,-8 2-2-16,-2 2-1 15,-8 2 1-15,3 0 0 0,-3 2 0 16,-1 4 0-16,-1 1-1 15,4 1 0-15,0 4 2 16,4-5 1-16,4 6-3 16,4-4 0-16,2-1 0 0,6 1 0 15,5 2 0 1,7-11 0-16,-11 14 0 0,11-14 0 16,0 18 1-16,0-6-1 15,6 1 1-15,1 1-1 0,3 4 1 16,0-1 0-16,3 2 0 15,-4 7 0-15,4-2 1 16,-2 1-6-16,0-3-6 16,4 2-41-16,-3 0-33 15,0-5-1-15</inkml:trace>
  <inkml:trace contextRef="#ctx0" brushRef="#br1" timeOffset="8409.5635">12706 5655 323 0,'0'0'7'15,"0"0"3"-15,0-14 3 16,0 14 3-16,-3-18 2 15,0 6 0-15,-1-1 0 0,-6 1 1 16,-2 2-7-16,-4 5-2 16,-2 5-4-16,-1 5 0 15,-6 10-2-15,-1 10 0 0,-2 9 0 16,3 11 0-16,-3 10-1 16,4 4 0-16,1 8 0 15,0 3 0-15,3 1-1 16,3 6 0-16,3 0 1 0,1 1-3 15,-2 2 0-15,1 2 0 16,1 0 0-16,1-3 0 16,-6 2 0-16,1-4 0 15,-3 5 0-15,0-5 0 0,-3 2 0 16,-2-2 0-16,1-2 0 16,4-2 0-16,3-3 0 15,2-2 0-15,7-10 0 16,6-3 0-16,2-6 0 0,7-3 0 15,9-7 0-15,0-2 0 16,5-3 0-16,-2-1 0 16,1 5 0-16,0-5 0 15,0 2 0-15,-3-3 0 0,1 1 0 16,2-4 0-16,-3 0 0 16,3 0 0-16,2-8 0 15,2 1 0-15,5-5 0 0,-2-2 0 16,3-2 0-16,-3-3 0 15,6 1 0-15,-6-4 0 16,3-2 0-16,-4-5 0 16,4 0 0-16,0-3 0 15,0-6 0-15,3-2 0 0,-1 1 0 16,3 0 0-16,-5-5 0 16,0 3 0-16,2-5 0 15,-2-3 0-15,1-2 0 16,2-6 0-16,2-1 0 0,2-10 0 15,0-7 0-15,1-3 0 16,7-9 0-16,-6 0 0 16,4-7 0-16,-6-5 0 0,2 0 0 15,-3-12 0-15,-1 0 0 16,-1-5 0-16,-6-3 0 16,-2-1 0-16,-3-1 0 15,-6-1 0-15,-2-2 0 0,-2 1 0 16,-8 5 0-16,-5 2 0 15,0 5 0-15,-10 4 0 16,2 3 0-16,-4 2 0 16,-2 5 0-16,-5-2 0 15,2 3 0-15,0 5 0 0,-5-2 0 16,-1 6 0 0,1 5 0-16,-8 3 0 0,5 5 0 15,-2 6 0-15,-3 6 0 16,0 4 0-16,-2 4 0 0,0 3 0 15,-3 1 0-15,3 6 0 16,-4 1 0-16,4 4 0 16,-3 3 0-16,3-1 0 0,-3 8 0 15,1 0 0-15,-3 10 0 16,-1 2 0-16,-2 3 0 16,-2 8 0-16,-3 0 0 15,2 6 0-15,1-2 0 16,-2 10 0-16,2-2 0 0,-1 7 0 15,6 8 0-15,0 1 0 16,1 11 0-16,5 3 0 16,-1 4 0-16,7 8 0 15,-2 3 0-15,4 6 0 16,0 3 0-16,3 5 0 0,3-2 0 16,-1 2 0-16,6 5 0 15,-1 3 0-15,6-3 0 16,0 0 0-16,1 1 0 0,2-7 0 15,4 2 0-15,0-7 0 16,3-4 0-16,6-1 0 16,3-9 0-16,6-5 0 15,4-4 0-15,4-3 0 0,6-8 0 16,0-7 0-16,8-7 0 16,0-8 0-16,5-7 0 15,1-6 0-15,9-8 0 0,0-9 0 16,2-2 0-16,1-7 0 15,1-3 0-15,-4 0 0 16,2-5 0-16,1 2 0 16,-10 1 0-16,5-3 0 15,0 0 0-15,-7-5 0 0,2 1 0 16,1-12 0-16,1-3 0 16,0-3 0-16,-3-13 0 15,3-4 0-15,-6-8 0 16,-2-2 0-16,1-7 0 0,-6-12 0 15,1-2 0-15,-9-11 0 16,1-3 0-16,-10-8 0 16,-4-4 0-16,-8-8 0 15,-4-2 0-15,-8 2 0 0,-15-2 0 16,-8 7 0-16,-11 8 0 16,-8 4 0-16,-11 8 0 15,-7 12 0-15,-2 10 0 0,-4 13 0 16,-2 11 0-16,3 9 0 15,1 9 0-15,6 7 0 16,2 11 0-16,14 10 0 16,3 2 0-16,11 12 0 15,4 8 0-15,14 7-73 16,7 15-20-16</inkml:trace>
  <inkml:trace contextRef="#ctx0" brushRef="#br1" timeOffset="9769.0751">9733 13268 316 0,'0'0'8'16,"0"0"2"-16,0 0 3 15,0 0 1-15,0 0 1 0,0 0 1 16,0 0-1-16,0 0 0 15,0 0-4-15,0 0-4 16,7 3 0-16,6-1 0 0,6-2 0 16,7-5 1-16,15-8 0 15,14-8 0-15,13-12 0 16,11-9-1-16,15-11-2 16,11 0 1-16,10-7-6 15,3-2 0-15,0-3 0 16,5 3 0-16,5-4 0 0,1-1 0 15,0-3 0-15,0-1 0 16,-5-4 0-16,1 0 0 16,-3 7 0-16,-13 3 0 15,-12 7 0-15,-20 10 0 0,-17 13 0 16,-16 8 0-16,-14 7 0 16,-15 8 0-16,-15 12 0 15,5-13 0-15,-5 13 0 16,-12 0 0-16,1 5 0 0,-1 0 0 15,-3 5 0-15,1 2 0 16,-4 1 0-16,3 5 0 0,-8-6-5 16,2 5-83-16,6 0-4 15</inkml:trace>
  <inkml:trace contextRef="#ctx0" brushRef="#br1" timeOffset="11186.1974">11998 11889 316 0,'0'0'8'0,"0"0"3"15,0 0 2-15,0 0 2 0,0 0 3 16,0 0 1-16,0 0 0 16,0 0 0-16,0 0-5 15,0 0-3-15,0 0-1 0,9-3-1 16,1-7-2-16,5 0 0 15,6-5 0-15,5-7-1 16,4-1-4-16,5-9-2 16,3-3 0-16,6-7 0 0,6-8 0 15,5-4 0-15,3-3 0 16,2-7 0-16,3-3 0 16,-1-5 0-16,4-1 0 15,-6-5 0-15,-2-1 0 0,2-3 0 16,-5-2 0-16,1-5 0 15,1-6 0-15,3-1 0 16,-3-1 0-16,1-2 0 16,-1 2 0-16,-4 1 0 15,-2 4 0-15,-6-2 0 16,0 8 0-16,-5-4 0 0,-5 3 0 16,1 3 0-16,-3-2 0 15,-3 1 0-15,-3 4 0 16,-2 1 0-16,-8 6 0 0,-4 5 0 15,-3 2 0-15,-10 7 0 16,-4 4 0-16,-4-2 0 16,-8 6 0-16,2 0 0 0,-2-5 0 15,4 0 0-15,-1-5 0 16,4 1 0-16,-1 1 0 16,5 0 0-16,-3 9 0 0,1-3 0 15,-3 6 0-15,0 7 0 16,-5 0 0-16,-5 4 0 15,2 0 0-15,1 4 0 16,1-1 0-16,-1 0 0 16,0 4 0-16,8-3 0 15,-3 6 0-15,4-3 0 0,0 5 0 16,6 1 0-16,-1 2 0 16,1-3 0-16,-3 4 0 15,0 2 0-15,3-1 0 16,-4 4 0-16,-1-2 0 0,2 0 0 15,-2 1 0-15,2 2 0 16,3 2 0-16,-4 2 0 16,4-1 0-16,-3-1 0 0,2 3 0 15,1 1 0-15,0-2 0 16,-1 1 0-16,3-3 0 16,-2 4 0-16,-1-1 0 0,1 0 0 15,2 0 0-15,-3 0 0 16,3 10 0-16,-3-12 0 15,3 12 0-15,0 0 0 16,0 0 0-16,0 0 0 16,0 0 0-16,0 0 0 15,0 0 0-15,0 0 0 16,0 10 0-16,8 4 0 0,2-1-12 16,-3 7-71-16,6 13-8 15</inkml:trace>
  <inkml:trace contextRef="#ctx0" brushRef="#br1" timeOffset="12100.6752">10284 12762 409 0,'0'0'5'0,"0"0"1"15,0 0 3-15,0-9 1 16,0 9 0-16,0 0 0 0,0 0 1 15,-9-3 0-15,9 3-3 16,-16 12-3-16,4 1-2 0,0 4 0 16,-8 6 0-16,-3 4 1 15,-2 5-2-15,1 3 0 16,-9 2-2-16,1 7 0 16,-5-1 0-16,2-1 0 0,-2-1 0 15,5 0 0 1,2-5 0-16,2-8 0 0,8-6 0 15,3-4 0-15,9-6 0 16,8-12 0-16,-12 10 0 16,12-10 0-16,0 0 0 15,0 0 0-15,6 7 0 0,-6-7 0 16,17 5 0-16,-8-3 0 16,3 1 0-16,4-3 0 15,1 0 0-15,5 0 0 16,3-3 0-16,5-1 0 0,10-4 0 15,0-4 0-15,7 2 0 16,-2 1 0-16,2-2 0 0,-4 5 0 16,-4 3 0-16,-2-1 0 15,-9 4 0-15,-6 0 0 16,-7 4 0-16,-5-1 0 16,-10-3 0-16,5 17 0 0,-5-17 0 15,-10 9 0-15,10-9-37 16,-8 8-51-16,-1-8-3 15</inkml:trace>
  <inkml:trace contextRef="#ctx0" brushRef="#br1" timeOffset="13654.8391">10692 7911 330 0,'0'0'5'0,"0"-9"2"0,0 9 2 15,0 0 0-15,0-10 2 16,0 10-1-16,3 5 4 15,-1 9 0-15,-2 15-2 16,5 5-3-16,0 13 0 16,6 7 1-16,1 7 0 0,2 7 0 15,4 4-2-15,2 2-1 16,-3 3 0-16,3 4-1 16,-3 4 0-16,-2 3-1 15,0 3-2-15,-2 0-3 16,-4-2 0-16,-1 3 0 0,-3 0 0 15,-3-6 0-15,-2 4 0 16,0-6 0-16,-7 3 0 0,-1-6 0 16,-1 6 0-16,-8 0 0 15,6-7 0-15,-4 4 0 16,1-5 0-16,-2-3 0 16,-1 2 0-16,2-5 0 15,-7 4 0-15,2-7 0 0,-3 2 0 16,-4-4 0-16,3 2 0 15,-6-6 0-15,3-1 0 16,-3-4 0-16,1-5 0 0,5-2 0 16,2-2 0-16,-1-5 0 15,6-3 0-15,-5-3 0 16,5-1 0-16,-4-2 0 16,1-1 0-16,-1-8 0 15,-3 6 0-15,2-9 0 16,-3 1 0-16,4-3 0 0,-2 1 0 15,-2-6 0-15,0 0 0 16,8-1 0-16,-8-2 0 0,5 2 0 16,-3 1 0-16,2 0 0 15,-4-2 0-15,2-1 0 16,0 4 0-16,-1-1 0 16,-1-2 0-16,5 3 0 0,-5-4 0 15,2 1 0-15,6 0 0 16,-3 0 0-16,0 0 0 15,3 0 0-15,-1 2 0 0,1-2 0 16,0 4 0-16,2 2 0 16,-5-4 0-16,3 3 0 15,-1-3 0-15,4 0 0 16,-2-2 0-16,2-2 0 16,1 2 0-16,1-3 0 15,-1 3 0-15,3-3 0 0,0 7 0 16,-7 4 0-16,3 4 0 15,-2 1 0-15,-1-2 0 16,4 0 0-16,-4 1 0 0,2-7 0 16,3-5 0-16,4-3 0 15,3-2 0-15,5-10 0 16,-7 12 0-16,7-12 0 16,-5 14 0-16,0-3 0 0,3 2 0 15,-4-1 0-15,4 1 0 16,-3-1 0-16,0 0 0 15,2-5 0-15,3-7 0 16,-7 11 0-16,7-11 0 0,0 0 0 16,0 0-22-16,-10 0-31 15,10 0-35-15,-3-18-1 16</inkml:trace>
  <inkml:trace contextRef="#ctx0" brushRef="#br1" timeOffset="14017.1656">9434 11702 452 0,'0'0'2'15,"0"0"2"-15,0 0 0 16,-2 6 1-16,-3 5 0 16,2 5 1-16,1 5 0 0,-3 5 1 15,3 4-1-15,2 4-2 16,-3 0 0-16,3 4 0 15,-3 1-2-15,1-2-2 16,-1-2 0-16,-4 0 0 16,2-5 0-16,0-3 0 0,-3-5 0 15,6-5 0 1,-1 1 0-16,3-7 0 0,0-11 0 16,13 3 0-16,4-3 0 15,3-3 0-15,8-8 0 16,4 1 0-16,0-5 0 0,3 5 0 15,1-2 0-15,3 7 0 16,-7 0 0-16,6 5-43 16,1 5-44-16,-12 0-2 0</inkml:trace>
  <inkml:trace contextRef="#ctx0" brushRef="#br1" timeOffset="17863.029">12662 8018 335 0,'0'0'7'16,"0"0"2"-16,-4-10 3 16,-1 1 3-16,-4-4 2 15,-3 1-1-15,-6-1 1 0,-5-1 1 16,-7 7-5-16,-2 1-5 16,-8 6-1-16,-10 13-1 15,-1 9-1-15,-6 8 0 16,2 4-1-16,0 11 1 0,7 5-1 15,3 4 1-15,14 0-2 16,8 6-3-16,9 0 0 16,11-1 0-16,6 3 0 15,9-3 0-15,8 1 0 0,10-1 0 16,5-4 0-16,4-3 0 16,11-5 0-16,3-5 0 15,3-4 0-15,4-9 0 0,5-7 0 16,-5-13 0-16,4-9 0 15,-2-9 0-15,-2-13 0 16,2-13 0-16,-2-8 0 16,2-8 0-16,-5-9 0 15,-5-4 0-15,-2-5 0 0,-11-3 0 16,-9-2 0-16,-10 0 0 16,-12 1 0-16,-13 2 0 15,-20 7 0-15,-10 0 0 16,-13 6 0-16,-8 8 0 0,-9 8 0 15,-5 7 0-15,-2 11 0 16,0 6 0-16,0 6 0 16,0 10 0-16,0 7 0 15,5 6 0-15,1 9 0 0,12 5 0 16,-1 11 0-16,9 10 0 16,3 9 0-16,11 9 0 15,10 8 0-15,4 5 0 16,11 5 0-16,7-2 0 0,10 3 0 15,12-9 0-15,11-2 0 16,8-10 0-16,12-10 0 16,7-7 0-16,4-11 0 0,5-9 0 15,4-10 0-15,-4-12 0 16,7-8 0-16,-5-17 0 16,-1-12 0-16,-4-9 0 15,2-12 0-15,-10-9 0 16,-4-8 0-16,-9-10 0 0,-13-2 0 15,-20-6 0-15,-12 4 0 16,-19 4 0-16,-22 4 0 16,-16 12 0-16,-19 11 0 15,-12 19 0-15,-9 11 0 0,-1 14 0 16,0 11 0-16,8 8 0 16,4 15 0-16,16 9 0 15,12 8 0-15,21 10 0 16,17 1 0-16,20 13 0 0,5-1-29 15,23 3-62-15,17 2-3 16</inkml:trace>
  <inkml:trace contextRef="#ctx0" brushRef="#br1" timeOffset="19550.2627">12795 8749 340 0,'0'0'6'16,"0"0"3"-16,0 0 2 0,0 0 3 15,0 0 0-15,0 0 0 16,0 0 1-16,0 0 1 15,0 0-4-15,8 10-3 0,-8-10-2 16,15 18-1-16,-8-6 0 16,5 8 1-16,1-3-2 15,-1 5 0-15,4 4-1 0,-2-2-1 16,-1 3 0-16,-1 0 0 16,-2 2-1-16,3-5-2 15,-4 3 0-15,1 0 0 0,1-1 0 16,-2-2 0-16,1 0 0 15,2 0 0-15,-2 0 0 16,0-2 0-16,0 0 0 16,3 0 0-16,-6 0 0 15,1-1 0-15,-1 1 0 16,1 0 0-16,1 3 0 16,-3-2 0-16,1 1 0 0,0 3 0 15,3 2 0-15,-2 2 0 16,2 1 0-16,0-3 0 15,3 4 0-15,-1-1 0 0,1-2 0 16,-4 2 0-16,3-2 0 16,-1-1 0-16,-4 3 0 15,3-3 0-15,-3 5 0 0,0-3 0 16,1 5 0-16,-6-2 0 16,4 3 0-16,-4 5 0 15,0 0 0-15,-2 5 0 0,0 0 0 16,0 0 0-16,0 6 0 15,0-7 0-15,0 1 0 16,-2 3 0-16,0-5 0 16,-1 5 0-16,0-6 0 15,1 5 0-15,2-2 0 16,-5 6 0-16,1-5 0 16,-2 8 0-16,1-5 0 0,-3 4 0 15,-2-3 0-15,3-2 0 16,-3-1 0-16,3 4 0 15,-5-7 0-15,4 4 0 0,-2-8 0 16,-2 5 0-16,4 0 0 16,-2-2 0-16,1 4 0 15,-2-2 0-15,-1 3 0 0,-3-1 0 16,0-4 0-16,-2 4 0 16,-3-3 0-16,0-3 0 15,2 0 0-15,1-4 0 0,-3-9 0 16,6 5 0-16,-2-5 0 15,3-1 0-15,-1 1 0 16,-3-3 0-16,-1 6 0 16,-4 0 0-16,0 5 0 15,-6 2 0-15,1 0 0 0,-6 2 0 16,2-1 0 0,-2 0 0-16,1-2 0 0,2-2 0 15,0-2 0-15,5-3 0 16,0 0 0-16,0 1 0 15,4-1 0-15,-2-1 0 0,-4 10 0 16,2-4 0-16,-5 6 0 16,-3-2 0-16,1 4 0 15,-5 0 0-15,-1-4 0 0,1 2 0 16,2-4 0-16,-2-2 0 16,5-4 0-16,0-1 0 15,4-1 0-15,-4 0 0 0,2-1 0 16,3 1 0-16,-3 1 0 15,0 4 0-15,0-2 0 16,3-7 0-16,2 6 0 16,2-9 0-16,4 1 0 15,-1-5 0-15,5-2 0 0,-3-4 0 16,6 4 0-16,-3-3 0 16,1-3 0-16,0 0 0 15,-1-3 0-15,3 5 0 16,0-4 0-16,0 2 0 0,-1-2 0 15,2 0 0-15,-1-1 0 16,0 1 0-16,3 0 0 16,-2-3 0-16,-1 1 0 15,2-1 0-15,2-2 0 0,8-5 0 16,-17 6 0-16,10-2 0 16,7-4 0-16,-18 13 0 15,11-3 0-15,-6-1 0 16,4 4 0-16,-8-1 0 0,6 3 0 15,-1-1 0-15,1-1 0 16,-4-2 0-16,9-4 0 16,6-7 0-16,-13 13 0 15,13-13 0-15,0 0 0 0,-11 6 0 16,11-6 0-16,0 0 0 16,-6 13 0-16,6-13 0 15,-8 7 0-15,8-7 0 16,-12 10 0-16,12-10 0 15,-15 11 0-15,15-11 0 0,-18 1 0 16,18-1 0-16,-9 0 0 16,9 0 0-16,0 0 0 15,-8 0 0-15,8 0 0 0,0 0-4 16,0 0-74-16,0-14-15 16</inkml:trace>
  <inkml:trace contextRef="#ctx0" brushRef="#br1" timeOffset="20191.9223">11389 13406 455 0,'0'0'1'0,"0"0"3"15,0 0 1-15,0 0 1 16,0 0 0-16,0 0-1 15,0 8 1-15,0 2 1 0,0 2-1 16,-4 6-2-16,-1 2-1 16,-2-1 0-16,2 6-3 15,-2-3 0-15,-1 6 0 16,-2-1 0-16,1-3 0 0,-2 3 0 16,2-1 0-16,-1-1 0 15,0-4 0-15,2-1 0 16,1-8 0-16,2 2 0 15,5-14 0-15,-5 10 0 16,5-10 0-16,0 0 0 0,0 0 0 16,0 0 0-16,5 6 0 15,-5-6 0-15,15 8 0 16,-2-5 0-16,1-3 0 16,5 0 0-16,7-3 0 15,4-5 0-15,2 2 0 0,3-2 0 16,4 1 0-16,4 2 0 15,-7-1 0-15,0 6 0 0,-6 0 0 16,-3 0 0-16,-4 6 0 16,-11-4 0-16,0 1 0 15,-12-3 0-15,10 5 0 16,-10-5 0-16,0 0 0 16,0 0 0-16,0 0 0 0,0 0 0 15,3 10 0-15,-3-10 0 16,0 0 0-16,0 0 0 15,0 0 0-15,-3 12 0 0,3-12 0 16,0 0 0-16,0 0 0 16,0 0 0-16,0 0 0 15,-10 10 0-15,10-10 0 16,0 0 0-16,-10 0 0 0,10 0 0 16,0 0-81-16,-10 0-15 15</inkml:trace>
  <inkml:trace contextRef="#ctx0" brushRef="#br1" timeOffset="23058.8188">7990 8797 281 0,'0'0'7'16,"0"0"3"-16,-13-5 2 16,6-1 3-16,-7 5 1 0,-4-2 1 15,-10-2 3 1,-1 0 2-16,-6 0-7 16,-5-3-2-16,-5 2-2 0,1-8-1 15,1 2-1-15,-1-3-1 16,3-2-1-16,4-3-1 0,3 0-1 15,1-4-1-15,3 4 0 16,3-2 1-16,2-3-2 16,1 1-1-16,1 3 1 0,3-4-1 15,3 3 0-15,2-3 0 16,5 2-2-16,3 2 0 16,4-1 0-16,0 2 0 15,3-1 0-15,0 4 0 0,8 0 0 16,2-3 0-16,2 3-2 15,8-3 2-15,3-5 0 16,7 0-1-16,2 1 0 16,5-3 1-16,5-1-1 0,3-2 1 15,4 5-1 1,-1-2 1-16,-5 7-1 0,6-2 1 16,-4 5-1-16,-1-1 1 15,2 4-1-15,-2-1 1 16,4 5-1-16,3-1 0 0,4-3 0 15,2 4 0-15,5 0 1 16,3 1-1-16,4-2 1 16,-1 7-1-16,2-4 1 0,-1 3 0 15,0 3 1-15,-1 0-1 16,-1 2 1-16,0 0-1 16,0 0 0-16,1 2 1 0,-1 0-1 15,-3 1 1-15,5-3-1 16,4 0 1-16,-1 0-1 15,1 0 1-15,3-3-1 16,-2 1 0-16,-2-3 1 16,1 0-1-16,-4 2 1 0,0 2-1 15,-6-3 1-15,2 2-1 16,-5 2 1-16,2 0 0 16,2 0 0-16,1-3 0 15,-1 3-1-15,1-2 2 16,-2-1-2-16,6 0 0 0,-9 2 0 15,-1 1 0-15,-7 0 0 16,0 0 0-16,-4 0 0 16,-6 0 0-16,-3 1 0 0,2 2 0 15,-4 0 0-15,2-1 0 16,1-2 0-16,-2 3 0 16,-1-3 0-16,0 0 0 0,-2 0 0 15,-3 2 0-15,-2 2 0 16,0-4 0-16,-8 1 0 15,3 2 0-15,-2 2 0 16,-1-2 0-16,-2 1 0 16,5-1 0-16,-2 2 0 0,-2 0 0 15,4-2 0-15,0 1 0 16,0 1 0-16,-5 0 0 16,2 0 0-16,-4-3 0 15,-1 0 0-15,-2 4 0 16,0-4 0-16,0 3 0 15,-3 2 0 1,6 1 0-16,-6-1 0 16,6 1 0-16,-4-1 0 0,-1 4 0 15,4-4 0-15,-4 0 0 16,-1 0 0-16,0 1 0 16,-2 0 0-16,0-2 0 15,0 2 0-15,0 0 0 0,-2 1 0 16,-1-2 0-16,0 4 0 15,1-4 0-15,0 6 0 16,-1-1 0-16,-2 1 0 0,5-1 0 16,-5 0 0-16,5 3 0 15,0 0 0-15,-2-2 0 16,-1-1 0-16,0 3 0 16,1-5 0-16,2 4 0 0,-3-1 0 15,0-1 0-15,-1 0 0 16,-1 4 0-16,0 2 0 15,-3-2 0-15,0-1 0 16,3 2 0-16,-5-2 0 16,3 0 0-16,-3 0 0 0,0 0 0 15,0-2 0-15,0 3 0 16,-3-1 0-16,-2 0 0 16,-3 2 0-16,-6 4 0 0,2-4 0 15,-6 0 0-15,1 3 0 16,-3-5 0-16,-3 2 0 15,4-2 0-15,1 0 0 16,-2-3 0-16,-2 1 0 0,-3-1 0 16,0-2 0-1,0 0 0-15,0 1 0 0,-7-2 0 16,0 1 0-16,-3 0 0 16,-2-3 0-16,2 3 0 15,-5 0 0-15,-2-3 0 16,-2 1 0-16,-4-1 0 0,-4 1 0 15,-1-1 0-15,-1 4 0 16,-1-5 0-16,-2 0 0 0,0 1 0 16,-2-2 0-16,9 0 0 15,-5 2 0-15,0 1 0 16,0-4 0-16,-2 4 0 16,-5-1 0-16,2 1 0 0,-4-1 0 15,-3 1 0-15,1-2 0 16,8 2 0-16,-5-3 0 15,6-3 0-15,2 4 0 16,3-6 0-16,0 3 0 0,2-3 0 16,-2 2 0-16,-8 1 0 15,0-1 0-15,-2 3 0 16,-7 0 0-16,7-2 0 16,-5-2 0-16,2 2 0 15,3-3 0-15,4 0 0 0,4 0 0 16,4 0 0-16,3 0 0 15,0 0 0-15,-2 0 0 16,-6 5 0-16,0 0 0 0,-5 0 0 16,0 0 0-16,-2 0 0 15,3 0 0-15,1-3 0 16,6-2 0-16,0 0 0 16,7 0 0-16,3-2 0 0,5-6 0 15,2-1 0-15,-1-1 0 16,2-3 0-16,-3 1 0 15,-1-1 0-15,-4 0 0 16,-2 1 0-16,1 3 0 0,-4-1 0 16,0 0 0-16,2 3 0 15,6-5 0-15,-1 1 0 16,5 2 0-16,7-3 0 16,3-5 0-16,6 5 0 15,0-5 0-15,6 0 0 0,0 2 0 16,3-2 0-16,3 2 0 15,0 0 0-15,3 0 0 16,2 0 0-16,0 3 0 0,2 2 0 16,0 0 0-16,2 1 0 15,4 3 0-15,11 3 0 16,10 3-18-16,3 3-73 0,5 3-5 16</inkml:trace>
  <inkml:trace contextRef="#ctx0" brushRef="#br1" timeOffset="25799.0687">11414 8724 235 0,'0'0'5'0,"0"0"1"0,0 0 3 16,0 0 3-16,0 0 1 15,0 0 3-15,-6 5 2 16,6 5 2-16,0 4-3 0,5 3 1 15,3-1-2-15,4 9-1 16,1 0-2-16,6 5 0 0,6 5-1 16,0 1-2-16,5 8 0 15,0-1-2-15,1 10 1 16,5-2-1-16,3 10-1 16,2-1-1-16,1 5-1 15,0 6 0-15,5 4 0 0,3 5-5 16,2 4 0-16,0 3 0 15,3 2 0-15,0 4 0 16,-3 4 0-16,-3 5 0 0,-4-1 0 16,0 3 0-16,-3 3 0 15,-4 4 0-15,-1-1 0 16,-3-2 0-16,1 4 0 16,0-5 0-16,0 2 0 15,-1-5 0-15,0 3 0 16,0-3 0-16,-1-6 0 0,-2 4 0 15,-3-2 0-15,-6-2 0 16,1-1 0-16,-6-1 0 16,0-4 0-16,-4-3 0 0,-1 3 0 15,-5-3 0-15,2-2 0 16,0-3 0-16,-4 0 0 0,2 0 0 16,-3-2 0-16,-4 0 0 15,0-3 0-15,0 3 0 16,-8-5 0-16,-2-3 0 15,-2 3 0-15,-4-3 0 16,2-4 0-16,-4-2 0 0,0 0 0 16,-1-1 0-16,-6-3 0 15,2-2 0-15,-2 3 0 16,-4-2 0-16,-1 2 0 16,-5-1 0-16,0-1 0 15,-2-6 0-15,0-1 0 0,-1 0 0 16,1-8 0-16,-1-3 0 15,4-3 0-15,0-2 0 16,-7-1 0-16,4 1 0 0,-2 0 0 16,-4-3 0-16,3-3 0 15,1-4 0-15,2 0 0 16,1-10 0-16,6-1 0 16,6-7 0-16,2-1 0 15,2-4 0-15,0-2 0 0,0 3 0 16,-5 2 0-16,-5-1 0 15,0 4 0-15,-4-3 0 16,-6 5 0-16,2-3 0 0,-4 0 0 16,3 0 0-16,-4-1 0 15,3 4 0-15,-1-5 0 16,0 3 0-16,4-4 0 16,-2-2 0-16,-2 6 0 15,4-4 0-15,0-1 0 0,5-3 0 16,-1-1 0-16,3-4 0 15,0 0 0-15,0 0 0 16,1 0 0-16,2 0 0 0,-6-1 0 16,4-2 0-16,-4 0 0 15,1 3 0-15,0 0 0 16,0 0 0-16,4 0 0 16,-2 0 0-16,5 0 0 0,0 0 0 15,6-2 0-15,-4-1 0 16,6 0 0-16,2-1 0 15,0 4 0-15,0-5 0 16,1 0 0-16,5 0 0 0,-2 3 0 16,0-3 0-16,1 0 0 15,-2-3 0-15,2 1 0 16,-2 2 0-16,-4-2 0 16,4-1 0-16,-3 2 0 0,-2-2 0 15,2 5 0 1,0-4 0-16,0 1 0 0,3 4 0 15,2-3 0-15,-3 0 0 16,6 5 0-16,7 0 0 0,-15-7 0 16,15 7 0-16,-10-3 0 15,10 3 0-15,-10-5 0 16,10 5 0-16,0 0 0 16,-9-2 0-16,9 2 0 0,0 0 0 15,-11 0 0-15,11 0 0 16,0 0 0-16,0 0 0 15,0 10 0-15,0 2 0 16,5 2 0-16,3 7 0 0,-1 4 0 16,5 4 0-16,1 3 0 15,2 1 0-15,2 1 0 16,0-1 0-16,1-1 0 16,2 0 0-16,-3-6 0 0,1-2 0 15,-4-2 0-15,-1-4 0 16,0-4 0-16,-4-4 0 15,-3 0 0-15,-6-10 0 16,0 0 0-16,10 6 0 16,-10-6 0-16,0 0 0 0,-5-9 0 15,-3 2 0-15,-2-6 0 16,-1-1 0-16,-3-3 0 16,-2-7 0-16,0 0 0 0,4-1 0 15,-4-1 0-15,-1-8 0 16,2 5 0-16,3 0 0 15,-1-4 0-15,1 3 0 16,0 3 0-16,1 3 0 16,-1 5 0-16,5 1 0 0,0 2 0 15,3 1 0-15,0 8 0 16,4 7 0-16,-8-17 0 16,8 17 0-16,-3-12 0 15,3 12 0-15,-4-10 0 16,4 10 0-16,-2-10 0 0,2 10 0 15,0 0 0-15,-6-10 0 16,6 10 0-16,0 0 0 16,0 0 0-16,0 0 0 0,0 0 0 15,0 0 0-15,0-10 0 16,0 10 0-16,11 0 0 16,1 0 0-16,5 0 0 0,3 0 0 15,9-3 0-15,7 1 0 16,6-6 0-16,5-2 0 15,5-4 0-15,-2 1 0 16,-3 1 0-16,-2 0 0 0,-5 2 0 16,-10 0 0-16,-8 2 0 15,-7 8 0-15,-15 0 0 16,13-3 0-16,-13 3 0 16,0 0 0-16,0 0 0 15,0 0 0-15,0 0 0 16,0 0 0-16,0 0 0 0,0 0 0 15,0 0 0-15,0 0 0 16,0 0 0-16,0 5 0 16,0 6 0-16,0 4 0 0,0-3 0 15,2 5-25-15,10 5-69 16,-7-9-3-16</inkml:trace>
  <inkml:trace contextRef="#ctx0" brushRef="#br1" timeOffset="33145.0123">11433 8831 271 0,'0'0'8'16,"0"0"3"-16,0 0 4 15,-10-7 2-15,10 7 0 0,-13-5 1 16,13 5 2-16,-15-10 2 16,5 2-7-16,1 1-3 15,-3-2 0-15,1-2-4 16,1-1 2-16,-2-3-1 0,4-3-1 15,-6 1-1-15,2-5 0 16,-4 0-1-16,7 3-1 16,-4 1 0-16,3 0-1 15,3 3 0-15,0 6-4 0,7 9 0 16,-13-13 0-16,13 13 0 16,0 0 0-16,0 0 0 15,0 5 0-15,2 7 0 16,9 3 0-16,-2 5 0 0,6 2 0 15,2 6 0-15,6 4 0 16,1 2 0-16,4 1-6 16,4 5-36-16,-5-1-42 15,3-7-3-15</inkml:trace>
  <inkml:trace contextRef="#ctx0" brushRef="#br1" timeOffset="33646.1898">11314 8516 343 0,'0'0'4'0,"0"0"1"16,-10 0 0-16,10 0 0 15,-10 12 1-15,10 6 1 0,-3 5-1 16,3 9 1-16,8 2-14 16,7 4-62-16,10 6-2 15</inkml:trace>
  <inkml:trace contextRef="#ctx0" brushRef="#br1" timeOffset="43478.5158">4703 15275 310 0,'0'0'6'0,"0"0"5"16,-12-6 0-16,12 6-1 15,0 0 1-15,0 0 2 0,0-12-1 16,12 7 0-16,16 0-5 16,15-2-2-16,8 3-2 15,17-2 2-15,11-2 1 0,15 4 1 16,9-2-1-16,14 2 1 15,7-2-1 1,10 4 0-16,13 0-2 0,7-1 0 16,7 3-1-16,8 3-1 15,8 1 0-15,7 4 0 16,2 0-1-16,5-4 0 0,9 4 0 16,-2-5 1-16,4 0-1 15,2-3 1-15,-3 0 0 16,-2 0 0-16,5-6 1 0,-11 4 0 15,-6-4 0-15,-8 2 0 16,-5 4 1-16,-15-6-1 16,-10 6 0-16,-15 0 0 0,-17 0 0 15,-12 6-3-15,-21-4 0 16,-14 6 0-16,-21 0 0 16,-14-2 0-16,-8 2 0 15,-11-1 0-15,-9 3 0 16,-7-1-2-16,0-9-9 0,0 18-67 15,-5 0-8-15</inkml:trace>
  <inkml:trace contextRef="#ctx0" brushRef="#br1" timeOffset="48291.908">9395 6332 401 0,'0'0'5'0,"0"0"3"15,0 0 1-15,0 0 0 16,0 0 1-16,0 0 0 15,-8 6 1-15,6 5 0 16,2 4-4-16,0 3-3 0,0 1-1 16,2 3 0-16,6-3 1 15,-1 1-1-15,6-2 0 16,1-12 1-16,9-6 0 0,3-16-2 16,10-18-2-16,11-20 0 15,10-24 0-15,18-16 0 16,15-22 0-16,11-12 0 15,9-13 0-15,6 6 0 16,7 2 0-16,-7 11 0 16,-4 13 0-16,-15 20 0 0,-17 14 0 15,-13 23 0-15,-15 10 0 16,-12 15 0-16,-13 4 0 16,-8 13 0-16,-9 2 0 0,-2 7 0 15,-8 1 0-15,12-3 0 16,-12 3 0-16,0 0 0 15,10 0 0-15,-10 0 0 0,0 0 0 16,0 0 0-16,5 4 0 16,-5-4 0-16,0 0 0 15,5 14 0-15,-5-14 0 16,0 12 0-16,0-12 0 0,0 10 0 16,0-10 0-16,0 8 0 15,0-8 0-15,0 0 0 16,0 0 0-16,0 9 0 15,0-9 0-15,0 0 0 16,0 0 0-16,0 0 0 0,0 0 0 16,-7 13 0-16,7-13 0 15,-5 19-6-15,-3-4-84 16,7 0-2-16</inkml:trace>
  <inkml:trace contextRef="#ctx0" brushRef="#br1" timeOffset="50226.7681">12890 6430 355 0,'0'0'7'0,"0"0"4"0,0 0 2 16,0 0 1-16,-12-2 0 16,12 2-1-16,0 0 1 15,-13 5 1-15,8 4-6 16,2 9-4-16,3 2 0 16,0 5-2-16,3 2 1 15,4 1 1-15,6-4 1 0,-1-1 0 16,7-9 0-16,7-6 0 15,7-11-6-15,8-19 0 16,19-16 0-16,15-15 0 0,14-22 0 16,16-10 0-16,17-10 0 15,11-12 0-15,6 0 0 16,9 6 0-16,-4 3 0 16,-3 12 0-16,-6 12 0 0,-15 9 0 15,-15 14 0-15,-12 9 0 16,-16 7 0-16,-14 10 0 15,-19 8 0-15,-10 5 0 16,-11 4 0-16,-7 1 0 16,-4 5 0-16,-3-4 0 0,-9 6 0 15,11-3 0-15,-11 3 0 16,0 0 0-16,0 0 0 16,0 0 0-16,0 0 0 15,0 0 0-15,0 0 0 0,0 0 0 16,0 0 0-16,0 0 0 15,0 0 0-15,0 0 0 16,0 0 0-16,0 0 0 16,0 0 0-16,0 0 0 0,0 0 0 15,0 0 0-15,0 0 0 16,0 0 0-16,0 0 0 16,0 0 0-16,0 0 0 0,-8 5 0 15,8-5 0-15,0 0 0 16,0 0 0-16,0 0 0 15,0 0 0-15,0 0 0 16,0 0 0-16,0 0 0 16,0 0 0-16,0 0 0 0,0 0 0 15,0 0 0-15,0 0 0 16,0 0 0-16,0 0 0 16,0 0 0-16,0 0 0 15,0 0 0-15,0 0 0 0,0 0 0 16,0 0 0-16,0 0 0 15,0 0 0-15,0 0 0 16,0 0 0-16,0 0 0 0,0 0 0 16,0 0 0-16,0 0 0 15,0 0 0-15,0 0 0 16,0 0 0-16,0 0 0 16,0 0 0-16,0 0 0 0,0 0 0 15,0 0 0-15,0 0 0 16,0 0 0-16,0 0 0 15,0 0 0-15,0 0 0 16,0 0 0-16,0 0 0 16,0 0 0-16,0 0 0 15,0 0 0-15,0 0 0 0,-3 10 0 16,3-10 0-16,0 0 0 16,0 0 0-16,0 0 0 0,0 0 0 15,0 0 0-15,0 0 0 16,0 0 0-16,0 0 0 15,0 0 0-15,0 0 0 0,0 0 0 16,0 0 0-16,0 0 0 16,0 0 0-16,0 0 0 15,0 0 0-15,0 0 0 16,0 0 0-16,0 0 0 16,0 0 0-16,0 0 0 0,0 0 0 15,0 0-2-15,0 0-26 16,0 0-60-16,0 0-2 15</inkml:trace>
  <inkml:trace contextRef="#ctx0" brushRef="#br1" timeOffset="51834.5368">13106 8754 457 0,'0'0'3'0,"0"0"0"15,0 0 1-15,-10 0 2 0,10 0 0 16,0 0-1-16,-7-1 1 16,7 1-1-16,0 0-3 15,0 0-11-15,-8 9-69 16,18-9-6-16</inkml:trace>
  <inkml:trace contextRef="#ctx0" brushRef="#br1" timeOffset="53691.7189">12843 8162 263 0,'0'0'5'0,"5"-12"6"0,-5 2 2 0,0-2 2 16,-3-4 3-16,-7-1 1 15,-2 0 2-15,-11-5 2 16,-4 4-5-16,-8 3-5 16,0 0-2-16,-4 1-2 0,-2 3-2 15,2 7-1-15,-3 4-2 16,2 2 0-16,0 16-1 16,-3 11 0-16,-3 16 0 15,-1 12 0-15,2 12 0 16,0 13-1-16,5 2 1 0,10 13 0 15,12-2 0-15,14-2 0 16,12-7 0-16,18-6-1 16,19-13 1-16,15-13 0 0,12-9 1 15,8-22-2-15,4-16 0 16,6-9 1-16,-3-21-3 16,-5-12 0-16,-5-9 0 15,-8-11 0-15,-9-4 0 0,-15-8 0 16,-8-8 0-16,-16-8 0 15,-7-6 0-15,-14-8 0 16,-12 3 0-16,-11 0 0 16,-9 3 0-16,-5 15 0 15,-11 9 0-15,-4 17 0 16,-13 21 0-16,-4 15 0 0,-5 14 0 16,-1 7 0-16,-3 13 0 15,1 14 0-15,3 4 0 0,7 13 0 16,12 9 0-16,8 7 0 15,9 7 0-15,14 6 0 16,14 6 0-16,13 1 0 0,19-1 0 16,17-4 0-16,13-7 0 15,16-16 0-15,11-12 0 16,8-15 0-16,5-14 0 16,0-18 0-16,0-13 0 15,-5-17 0-15,-4-12 0 0,-7-12 0 16,-5-8 0-16,-12-15 0 15,-5-8 0-15,-12-6 0 16,-13-8 0-16,-15 3 0 16,-14-1 0-16,-17 8 0 15,-21 10 0-15,-16 17 0 0,-16 20 0 16,-20 17 0-16,-9 25 0 16,-11 15 0-16,-8 12 0 15,3 14 0-15,3 9 0 0,11 15 0 16,9-3 0-16,21 15 0 15,17-6 0-15,27 8 0 16,19 6 0-16,21-3 0 0,26-3 0 16,23-5 0-16,18-9 0 15,16-18 0-15,17-17 0 16,9-15 0-16,2-15 0 16,-1-13-19-16,10-17-67 15,-28-14-4-15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02:51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16681 6237 373 0,'0'0'6'15,"0"0"4"-15,0-15 2 0,0 15 2 16,-3-14 1-16,3 14 1 16,0-13-1-16,0 13 1 15,0 0-5-15,0 0-3 16,0 22-2-16,5 8-1 15,0 8-1-15,0 9-4 0,3 5 0 16,-1 6 0-16,1 5 0 16,-6-7 0-16,3 4 0 15,1-7 0-15,-6-2 0 16,0-6 0-16,0-5 0 16,0-5 0-16,-9-9 0 15,7-8 0-15,-5-5 0 16,-1-8 0-16,-5-8 0 0,1-9 0 15,-3-11 0-15,-2-9 0 16,2-7 0-16,-1-9 0 0,4-8 0 16,3-7 0-16,6-2 0 15,3-1 0-15,10-4 0 16,4 4 0-16,10 6 0 0,0 3 0 16,8 8 0-16,6 7 0 15,-1 10 0-15,3 7 0 16,-4 12 0-16,1 11 0 15,-3 2 0-15,-4 17 0 0,-2 10 0 16,-12 6 0-16,-3 9 0 16,-5 4 0-16,-8 4 0 15,0 0 0-15,-10-3 0 16,-8-2 0-16,-4-6 0 16,-4-6 0-16,2-6 0 0,-5-7 0 15,4-8 0-15,0-2 0 16,4-2 0-16,7-6 0 15,3-2 0-15,11 0 0 16,0 0 0-16,0 0 0 0,13-8 0 16,10 8 0-16,-1 0 0 15,7 8 0-15,3 2 0 16,4 2 0-16,-3 5 0 0,-6 1 0 16,-1 1 0-16,-3 4 0 15,-3-1 0-15,-5-2 0 16,0 0 0-16,-3-5 0 15,-1 2 0-15,-4 1 0 0,-1-9 0 16,-6-9 0-16,8 15 0 16,-8-15 0-16,0 0-14 15,0 0-37-15,13 7-37 16,-13-7-1-16</inkml:trace>
  <inkml:trace contextRef="#ctx0" brushRef="#br0" timeOffset="367.3427">17342 6624 440 0,'0'0'4'16,"0"0"0"-16,0 0 2 16,0 0-1-16,-4 5 1 0,4-5-1 15,-13 20 1-15,8-5 0 16,0 0-4-16,2 5 0 15,3-1-2-15,0 3 1 16,3-2 0-16,7-2 1 0,5-4-1 16,7-3 1-16,3-10-1 15,2-1 1-15,3-1 0 16,0-12 0-16,0-5 1 16,-5-4-1-16,-3-3 1 15,-10 0 0-15,-4-5-3 16,-8 9 0-16,-13-2 0 0,-7 8 0 15,-10 6 0-15,-2 4 0 16,-3 5 0-16,-2 0 0 0,5 5 0 16,2 2-11-16,10 3-10 15,3 12-47-15,14-13-18 16</inkml:trace>
  <inkml:trace contextRef="#ctx0" brushRef="#br0" timeOffset="915.8829">17870 6136 397 0,'0'0'7'0,"0"-8"3"16,0 8 4-16,0-15 0 0,0 15 1 16,0-12 0-16,0 12 1 15,0 0 1-15,-3 17-11 16,-7 10-6-16,2 11 0 16,1 7 0-16,-1 6 0 15,6 8 0-15,0 2 0 16,2-4 0-16,4 0 0 0,8-9 0 15,6-5 0-15,-2-6 0 16,8-8 0-16,-2-3 0 16,6-9 0-16,2-5 0 0,-1-7 0 15,-1-2 0-15,-1-3 0 16,1-12 0-16,-7-1 0 16,0-4 0-16,-9 2-7 0,-7-3-79 15,-5-2-4-15</inkml:trace>
  <inkml:trace contextRef="#ctx0" brushRef="#br0" timeOffset="1217.7836">17804 6490 425 0,'0'0'6'0,"0"0"3"15,0 0 2-15,0 0 1 16,5-10 2-16,8 5 0 15,2 0 1-15,7-3-10 0,3 2-5 16,8-2 0-16,1 1 0 16,3 4 0-16,-2-2 0 0,-3 0 0 15,-4 2 0-15,-6 3 0 16,-1-2 0-16,-9 2 0 16,-5 0 0-16,-7 0 0 15,0 0 0-15,0 0 0 0,0 0 0 16,0 0 0-16,-5 0 0 15,5 0 0-15,-20 7-18 16,10-1-69-16,1 0-4 16</inkml:trace>
  <inkml:trace contextRef="#ctx0" brushRef="#br0" timeOffset="2649.4201">18422 6403 352 0,'0'0'7'15,"0"0"4"-15,-6-2 4 0,6 2 1 16,-17-5 2-16,6 0 1 15,2 5 1-15,-3-2 0 16,12 2-6-16,-13-5-3 16,13 5-3-16,0 0-8 0,18-2 0 15,6-1 0-15,11-2 0 16,10 2 0-16,5-2 0 16,1-3 0-16,2 6 0 15,-6-1 0-15,-7 3 0 0,-8 0 0 16,-9 3 0-16,-14 7 0 15,-7 6 0-15,-4 1 0 16,-15 5 0-16,-5 2 0 16,-8 3 0-16,-8 6 0 15,1-4 0-15,-3 1 0 0,1 1 0 16,2-9 0-16,9-1 0 16,3-3 0-16,8-6 0 15,5-1 0-15,6-4 0 0,6-7 0 16,9 10 0-16,12-10 0 15,9 0 0-15,5 0 0 16,7-5 0-16,6-2 0 16,1-1 0-16,1 0 0 0,-5 4 0 15,-8 1 0-15,-7-2 0 16,-8 5 0-16,-7 0 0 16,-3-3 0-16,-12 3 0 15,11 0 0-15,-11 0 0 16,0 0 0-16,0 0 0 15,0 0 0-15,0 0 0 0,-3 11 0 16,3-11 0-16,0 0 0 16,0 0 0-16,-10 6 0 0,10-6 0 15,0 0 0-15,0 0 0 16,0 0 0-16,0 0-14 16,13-2-76-16,-13 2-3 15</inkml:trace>
  <inkml:trace contextRef="#ctx0" brushRef="#br0" timeOffset="4534.3511">19455 5786 353 0,'0'0'8'0,"0"0"3"15,0-9 3-15,0 9 1 16,-7-3 0-16,-5 3 2 16,-4 12 1-16,-8 6 1 0,-3 14-6 15,-3 13-3-15,0 9-1 16,-4 11 0-16,11 6-9 16,0 9 0-16,9 1 0 0,10-4 0 15,4-2 0-15,11-3 0 16,10-8 0-16,9-10 0 15,6-9 0-15,3-6 0 16,8-11 0-16,-2-6 0 0,0-9 0 16,-5-6 0-16,-5-2 0 15,-10-5 0-15,-1 0 0 16,-9 0 0-16,-5 0 0 16,-10 0 0-16,0 0-16 15,0 0-72-15,0-12-2 16</inkml:trace>
  <inkml:trace contextRef="#ctx0" brushRef="#br0" timeOffset="5979.5314">19757 6067 363 0,'0'0'7'16,"-1"-8"2"-16,1 8 4 15,-12-18 0-15,-1 11 1 16,-2 2 1-16,-4 0-1 16,-1 5 2-16,-5 10-5 0,0 9-4 15,0 10-1-15,-1 7-2 16,7 3-1-16,2 9 0 15,7-4 0-15,5-1-1 16,5 1 0-16,10-9 0 0,8-5-1 16,-2-6 2-16,14-8-3 15,-2-9 0-15,1-5 0 16,4-4 0-16,-1-13 0 16,-6-12 0-16,3-5 0 0,-4-10 0 15,-11-3 0-15,-1-2 0 16,-8-2 0-16,-5 3 0 15,-13 5 0-15,-4 7 0 16,-8 8 0-16,-6 11 0 0,0 7 0 16,-1 8 0-16,4 3 0 15,1 9 0-15,10 9 0 16,4 1 0-16,8 8 0 16,5-3 0-16,10 3 0 0,8-1 0 15,7-2 0-15,10-2 0 16,-1-6 0-16,3-7 0 15,0-5 0-15,1-5 0 16,-5-2 0-16,-6-2 0 0,-5-4-2 16,-9 9-69-16,-4-10-16 15</inkml:trace>
  <inkml:trace contextRef="#ctx0" brushRef="#br0" timeOffset="6331.775">19992 5735 468 0,'0'0'3'0,"0"0"0"0,0 0 2 16,5-3 1-16,5 3 1 16,5 18 1-16,5 4 1 15,5 12-7-15,2 9-2 0,-2 11 0 16,4 9 0-16,-8 3 0 15,-1 8 0-15,-10 1 0 16,-8-2 0-16,-2 5 0 0,-11-9 0 16,-1 0 0-16,-7-7 0 15,-4-4 0-15,-2-10 0 16,-2-5 0-16,-3-11 0 16,0-3 0-16,3-11 0 15,-2-4 0-15,9-3 0 16,0-6 0-16,8-5 0 0,1-5 0 15,11 5-28-15,13-20-59 16,-3 5-3-16</inkml:trace>
  <inkml:trace contextRef="#ctx0" brushRef="#br0" timeOffset="6752.3664">20720 6205 503 0,'0'0'3'16,"0"0"2"-16,0 0-5 15,0 0 0-15,0 0 0 16,0 0 0-16,0 0 0 16,0 0 0-16,0-10 0 15,0 10 0-15,0 0-14 0,0 0-75 16,10 0-2-16</inkml:trace>
  <inkml:trace contextRef="#ctx0" brushRef="#br0" timeOffset="7730.9863">21598 5363 380 0,'0'0'3'0,"5"-20"0"15,0 8 2-15,-3-2 0 0,-2-4 1 16,0 0 0-16,-5 1 0 16,-7-1-1-16,-7 9 0 15,-7 6-2-15,-6 3-2 16,-5 8-1-16,-5 9 0 0,1 8 0 15,2 9 1-15,2 9 1 16,5 8 0-16,6 9 0 16,9 7 1-16,9 5 0 0,6 7 0 15,2 3-1-15,10 5-1 16,3 3 0-16,-6 8 0 16,3 0 1-16,-2 4 1 15,-3 0-1-15,-5-1 2 16,0 1 1-16,-4-4-1 0,-1-1 1 15,-2-5 0-15,0 0-1 16,0-5 0-16,-4 2 0 16,1-6-2-16,-3 0 1 15,1-2-1-15,0-3 0 0,-1-4 0 16,1-5-1-16,3-4-1 16,1-3 0-16,3-8 1 15,0-4 0-15,3-8 0 16,-3-8 0-16,5-6 0 0,-5-6 0 15,5-5 1-15,-3-6-2 16,3-11 0-16,0 12 0 16,0-12 0-16,0 0 0 0,0 0 0 15,0 0 0-15,-2 9 0 16,2-9 0-16,0 0 0 16,0 0 0-16,0 0 0 15,0 8 0-15,0-8 0 16,0 0 0-16,0 0 0 0,0 0 0 15,0 0 0-15,10 0 0 16,2 0 0-16,13-3 0 16,7-2 0-16,16-4 0 15,7 1 0-15,6 1 0 0,7-3 0 16,-2 3 0-16,-1-4 0 16,-10 6 0-16,-11 0 0 15,-12 3 0-15,-9-1 0 0,-10 3 0 16,-13 0 0-16,0 0 0 15,0 0 0-15,-2 0 0 16,2 0 0-16,-18 5 0 16,18-5-13-16,-18 15-66 0,18-15-8 15</inkml:trace>
  <inkml:trace contextRef="#ctx0" brushRef="#br0" timeOffset="11271.3975">21846 6638 1 0</inkml:trace>
  <inkml:trace contextRef="#ctx0" brushRef="#br0" timeOffset="16867.3305">21725 5739 322 0,'0'0'7'0,"0"0"4"16,0 0 3-16,0 0 4 0,0 0 0 16,-3-10 0-16,3 10 1 15,0 0 0-15,3-9-7 16,10 1-3-16,6 3-3 0,4-2-1 15,9-1-2-15,2-2 0 16,4-2 0-16,0 3-1 16,-4-2 1-16,-4 4 0 0,-8 2-1 15,-7-1-1-15,-15 6 0 16,10 9 1-16,-13 5 0 16,-6 6 0-16,-1 5-1 15,-5 2 0-15,3 5 1 16,-1 5 0-16,1-5-2 0,-1-1 0 15,8-7 0 1,0-2 0-16,3-4 0 0,2-6-6 16,0 2-10-16,0-3-35 15,0-11-34-15,12 15-1 16</inkml:trace>
  <inkml:trace contextRef="#ctx0" brushRef="#br0" timeOffset="17350.1096">21869 6493 418 0,'0'0'5'0,"0"0"2"0,-3-10 2 16,3-1 1-16,0 1 0 15,5-2 2-15,8-2 0 0,-1-1 0 16,8 0-5-16,0 3-2 16,5 4-1-16,0 4-4 15,3 4 0-15,-9 4 0 16,-1 9 0-16,-4 4 0 15,-8 3 0-15,-4 4 0 0,-4 4 0 16,-11 1 0-16,-2 3 0 16,-7-4 0-16,-3 2 0 15,-3-8 0-15,-2 2 0 0,5-7-2 16,1 1 2-16,6-6 0 16,2-1 0-16,7-7 2 15,9-4-2-15,0 10 0 16,16-10 0-16,3 0 0 15,9 0 0-15,9-2 0 0,-2-3 0 16,7 5-21-16,1 0-64 16,-8 0-3-16</inkml:trace>
  <inkml:trace contextRef="#ctx0" brushRef="#br0" timeOffset="17745.94">21871 7177 447 0,'0'0'1'0,"0"-14"1"16,5 7 2-16,0-3 1 0,-2 0 0 16,5 1 0-16,-4-1 0 15,-1 3 0-15,-3 7-2 16,0 0 0-16,0 0-2 15,0 10-1-15,-5 4 0 16,3 4-1-16,-1 1 1 0,3 6 1 16,0 3 0-16,5-4 0 15,5 3-1-15,-1 1 1 16,4-3 0-16,-1-1 0 16,4 1 0-16,-4-5 0 0,-3-2-1 15,2-1 2-15,-9-5 0 16,1 0 0-16,-6-2 0 15,-10-5 0-15,-6-1 0 0,-8 2 0 16,-6-4-2-16,-4 1-3 16,2-1-9-16,-7-2-32 15,10-5-42-15,4-7 1 0</inkml:trace>
  <inkml:trace contextRef="#ctx0" brushRef="#br0" timeOffset="17881.8923">21931 7219 460 0,'0'0'3'0,"7"-6"1"0,6 0 1 16,9-5-1-16,1-7 1 0,7 1-1 15,9 0-6-15,1-12-29 16,5 3-50-16,2-6-3 16</inkml:trace>
  <inkml:trace contextRef="#ctx0" brushRef="#br0" timeOffset="18511.7717">22540 5299 372 0,'0'0'4'0,"0"0"3"16,0 0-1-16,0 0 2 15,0-11 0-15,10 9 2 0,8 2 0 16,7 0 0-16,11 2-3 15,2 10-2-15,7 8-2 16,-1 9 2-16,-4 7-1 16,-6 9 0-16,-11 9 0 0,-10 11 2 15,-10 9 0-15,-6 5 1 16,-10 13 1-16,-1 2-3 16,-4 8 1-16,3 2 0 15,2 2-6-15,6 5 0 0,0-6 0 16,5 1 0-16,-1-2 0 15,3 0 0-15,0-5 0 16,0-1 0-16,5-7 0 16,0-5 0-16,0-1 0 15,2-7 0-15,3-3 0 0,2-6 0 16,-2-5 0-16,2-6 0 16,-1-6 0-16,-7-5 0 0,1-9 0 15,-5-6 0-15,0-5 0 16,-9-7 0-16,-6-5 0 15,-7-4 0-15,-3-3 0 16,-12-3 0-16,-6-3 0 16,-7 1 0-16,-7-1 0 0,0-2 0 15,2 3 0-15,1-8-3 16,11 5-86-16,8 2-3 16</inkml:trace>
  <inkml:trace contextRef="#ctx0" brushRef="#br0" timeOffset="19464.787">21538 4030 424 0,'0'0'5'0,"0"-7"4"0,0 7 0 16,0-13 1-16,0 13 0 16,0 0 1-16,0 0 1 15,-2 8 0-15,4 16-3 0,3 9-9 16,7 12 0-16,4 6 0 16,1 9 0-16,5 7 0 0,1 2 0 15,4-2 0-15,1-5 0 16,-3 0 0-16,-4-4 0 15,-1-7 0-15,-4-4-5 16,-11-8-32-16,0-4-49 0,-3-7-4 16</inkml:trace>
  <inkml:trace contextRef="#ctx0" brushRef="#br0" timeOffset="19801.8635">21531 4724 450 0,'0'0'4'0,"0"0"1"16,0 0 0-16,0 0 2 15,7 0-1-15,1 2 2 0,7 6 0 16,7 1 1-16,3 4-4 16,7-1-1-16,4 6-4 15,3 6 0-15,0-4 0 0,-1 5 0 16,-5-5 0-16,-3 1 0 15,-4-3 0-15,-6 0 0 16,-5-5 0-16,-5-6 0 16,-10-7 0-16,10 0 0 0,-10-5 0 15,0-17 0-15,0-7 0 16,0-7 0-16,0-6 0 16,0-8 0-16,5 2 0 15,5-1 0-15,2 6-2 16,6 2-84-16,6 7-2 0</inkml:trace>
  <inkml:trace contextRef="#ctx0" brushRef="#br0" timeOffset="30515.0295">18523 12460 300 0,'0'0'9'0,"0"-12"5"0,0 0 3 16,-2-3 3-16,-2 0 3 15,4 2-1-15,-2-1 2 16,-1-1-1-16,3 15-9 16,0 0-3-16,0 0-4 0,-4 21 0 15,1 15-2-15,3 15-1 16,-2 14 0-16,0 15 1 16,2 11-3-16,-3 8-2 15,-2 5 0-15,1 0 0 0,-3 0 0 16,1 2 0-16,-2-3 0 15,-5-5 0-15,0-2 0 16,4-1 0-16,-2-8 0 16,7-3 0-16,-2-7 0 15,3-13 0-15,3-4 0 0,0-8 0 16,0-10 0-16,0-10 0 16,2-5 0-16,-2-10 0 15,1-4 0-15,-1-13 0 0,0 12 0 16,0-12 0-16,0 0 0 15,0 0 0-15,0 0 0 16,0 0 0-16,0 0 0 16,0 0 0-16,0 0 0 0,0 0 0 15,0 0 0-15,0-7 0 16,0 7-3-16,0 0-69 16,0 0-20-16</inkml:trace>
  <inkml:trace contextRef="#ctx0" brushRef="#br0" timeOffset="31137.4124">18392 14159 396 0,'0'0'5'0,"0"0"1"16,0 0 0-16,0 0 1 15,0 0-1-15,-1 7 2 16,-4 4-1-16,-2 1 2 16,-5 6-4-16,-4 9 0 0,-6 2 1 15,-6 9 1-15,-2 4 1 16,-9 6 1-16,-3 3 0 0,-7 8-1 15,-4 3-4-15,-1 0-4 16,-4 4 0-16,-1 5 0 16,-3 0 0-16,-1 1 0 15,4 2 0-15,1-2 0 0,4 1 0 16,-4-5 0-16,12-1 0 16,0-4 0-16,7-5 0 15,6 0 0-15,1-12 0 16,3-3 0-16,6-3 0 0,3-11 0 15,3 0 0-15,4-10 0 16,-2-5 0-16,7-1 0 16,8-13 0-16,-9 9 0 15,9-9 0-15,0 0 0 16,0-14-37-16,-5-1-50 16,14 1-4-16</inkml:trace>
  <inkml:trace contextRef="#ctx0" brushRef="#br0" timeOffset="31931.5106">18476 14177 299 0,'0'0'7'0,"0"0"2"0,0 0 3 15,0 0-1-15,0 0 0 16,0 0 3-16,0 0 2 16,9 3 1-16,2 4-5 15,1-2-1-15,10 3 0 0,8-1 1 16,10 2 0-16,10-1 0 15,10-1-2-15,6 1 0 16,9-1-1-16,12 1-2 0,7-1 0 16,9 1-5-16,-3 2-2 15,11 0 0-15,-5 2 0 16,-1 0 0-16,-3 1 0 0,-4 1 0 16,-7-4 0-16,-9 2 0 15,-5 1 0-15,-15-3 0 16,-8-2 0-16,-3-1 0 15,-12-2 0-15,-7 0 0 0,-4-5 0 16,-11 2 0 0,-2 1 0-16,-4-3 0 0,-11 0 0 15,9 0 0-15,-9 0 0 16,0 0 0-16,0 0 0 16,0 0 0-16,0 0 0 15,0 0 0-15,0 0 0 0,-9 10-18 16,9-10-69-16,-13 5-4 15</inkml:trace>
  <inkml:trace contextRef="#ctx0" brushRef="#br0" timeOffset="32427.2951">20208 14214 342 0,'0'0'5'0,"0"0"4"0,0 0 4 16,0 0 2-16,-5-10-1 15,5 10 0-15,0 0 1 0,0 0 0 16,0 0-4-16,0 0-3 15,0 0-2-15,0 0-1 16,12 10-1-16,1 2 2 16,4-2-1-16,6 5 1 0,-1 1-2 15,4-2 0-15,-2-2-1 16,1 6-1-16,-3-6 0 16,-1 0-1-16,-5 3 1 15,-3-3-2-15,-5-1 0 16,-4 4 0-16,-4 0 0 0,-4-1 0 15,-6 1 0-15,-8 3 0 16,-5 1 0-16,-2-1 0 16,-4 4 0-16,-4-5 0 15,3 0 0-15,-2 1 0 16,11-6 0-16,-2 2 0 0,5 0 0 16,6-7 0-16,12-7 0 15,-7 12 0-15,7-12 0 0,10 16-64 16,6-16-26-16</inkml:trace>
  <inkml:trace contextRef="#ctx0" brushRef="#br0" timeOffset="32927.7446">20649 14299 452 0,'0'0'1'0,"0"0"2"16,0 0 3-16,5-10 0 15,-5 10 1-15,7-13 0 16,-7 13 0-16,18-9 0 16,-6 5-1-16,3-1-2 0,-1 5-3 15,4 0-1-15,1 5 0 16,-4 5 0-16,0 1 1 0,-6 6-1 15,-7 2 1-15,-2 1 1 16,-7 2-2-16,-4 4 0 16,-3-6 0-16,-7-3 0 15,4-3 0-15,0-2 0 0,1-6 0 16,7-4 0-16,9-2 0 16,-7-5 0-16,11-10 0 15,11-2 0-15,3-5 0 16,2 2 0-16,5-5 0 0,-1 5 0 15,-1 3 0-15,-3 3 0 16,-3 6 0-16,-4 5 0 16,-13 3 0-16,12 11 0 15,-8 3 0-15,-1 3 0 16,2 3 0-16,0 2 0 16,3-2 0-16,-1 0 0 0,5-3 0 15,-1-9-6-15,-11-8-81 16,22 9-2-16</inkml:trace>
  <inkml:trace contextRef="#ctx0" brushRef="#br0" timeOffset="33807.1044">18542 12421 354 0,'0'0'7'0,"0"0"5"16,0-10 2-16,0 10 1 16,0-10 2-16,0 10 0 15,0-10 0-15,0 10 0 16,0 0-6-16,0 0-4 0,-9 0-2 16,-1 15-2-16,-5 2-2 15,0 8-1-15,-2-1 1 16,-7 7-1-16,5 3 0 15,-2-5 0-15,5 1 0 0,4-4 0 16,0-7 1-16,2-9 0 16,7 0 1-16,3-10 0 15,0 0 1-15,0-7-1 16,3-10 0-16,9-11-2 16,2-7 0-16,4-2 0 15,1-5 0-15,4 0 0 0,-3 3 0 16,1 5 0-16,-9 8 0 15,-1 6 0-15,0 8 0 0,-11 12 0 16,0 0 0-16,7 0 0 16,-2 15 0-16,2 2 0 15,2 5 0-15,0 5 0 16,3 3 0-16,4-3 0 0,3 2 0 16,4 0 0-16,-3-7 0 15,-1-8-15-15,5-8-43 16,0-2-29-16,-4-4-1 15</inkml:trace>
  <inkml:trace contextRef="#ctx0" brushRef="#br0" timeOffset="34259.1914">18792 11972 430 0,'0'0'4'0,"0"0"1"0,0 0 0 16,0 0 0-16,0 8 1 15,0 5 0-15,0-1 0 16,0 2 1-16,2 1-4 0,6 5-1 16,4 0 1-16,5-3 0 15,3-2 0-15,2-5-1 16,3-5 1-16,3-5 1 15,-3 0-1-15,2-12 1 16,-8-6-1-16,-1-2 1 16,-6-3-4-16,-1 4 0 0,-1 2 0 15,-6 2 0-15,-4 2 0 16,0 13 0-16,0 0 0 16,3 6 0-16,-3 12 0 15,7 3 0-15,1 6 0 0,4 5 0 16,4 6 0-16,-2 1 0 15,1 1 0-15,0-3 0 16,-6-3 0-16,-5 2 0 0,-4-4 0 16,-8-3 0-16,-12-1 0 15,-9 1 0-15,-9-4-18 16,-22 0-66-16,20 2-3 0</inkml:trace>
  <inkml:trace contextRef="#ctx0" brushRef="#br0" timeOffset="35024.8577">17310 15314 332 0,'0'0'8'0,"0"0"5"16,-5-10 3-16,5 10 1 16,-6-10 0-16,6 10 2 0,-4-12 0 15,4 12-1-15,0 0-7 16,0 0-4-16,0 0-3 16,-8 9 0-16,6 14 0 15,0 4-1-15,-3 5-1 0,-3 6 0 16,0 1 1-16,-4 6-1 15,-1-3-1-15,-1-5 0 16,1-7 0-16,1-3-1 16,2-7 0-16,2-5 0 15,1-1 0-15,7-14 0 0,0 11 0 16,0-11 1-16,15 0-1 16,2-3 1-16,3-2 0 15,5-5 0-15,8-2 2 0,4 0-3 16,1 0 0-16,1 0 0 15,1 1 0-15,-8 1 0 16,0 5 0-16,-9 0 0 16,-4 5 0-16,-6-3 0 0,-13 3 0 15,10 0-3-15,-10 0-4 16,0 0-8-16,-5 5-23 16,5-5-48-16,-10 5-1 15</inkml:trace>
  <inkml:trace contextRef="#ctx0" brushRef="#br0" timeOffset="35661.9591">17312 16070 442 0,'0'0'3'0,"0"0"3"16,0 0 1-16,-10 3 1 16,10-3-1-16,0 0 2 15,0 0-1-15,0 0 1 16,13 4-2-16,10-4-4 0,1 0-1 16,11-2-2-16,5-3 0 15,-1 0 0-15,-2-1 0 16,-1 6 0-16,-10 0 0 15,-8 0 0-15,-8 11 0 0,-10 1 0 16,-7 3 0-16,-5 4 0 16,-11 4 0-16,0 0 0 15,-2 3 0-15,1 2 0 0,-1-3 0 16,2 0 0-16,9-4 0 16,3 0 0-16,7-2 0 15,4-6 0-15,4-4 0 16,14-9 0-16,10 0 0 0,4-4 0 15,7-9 0-15,-1-2 0 16,4-2 0-16,-7 3 0 16,-3 1 0-16,-4 3 0 15,-9 4 0-15,-6 3 0 16,-13 3 0-16,0 0 0 16,2 9 0-16,-2 1 0 0,-7 15-64 15,-3-18-26-15</inkml:trace>
  <inkml:trace contextRef="#ctx0" brushRef="#br0" timeOffset="38538.0147">19527 14675 235 0,'0'0'11'0,"0"0"6"15,-4-5 3-15,4 5 2 16,0 0 2-16,0 0 1 15,0 0 4-15,0 0 0 16,0 0-10-16,-4 7-3 16,4-7-3-16,0 0-2 0,0 13-1 15,0-13-2-15,-9 12 0 16,9-12-3-16,-10 13 1 16,10-13-3-16,-15 10-3 0,5-3 0 15,0-2 0-15,-3 0 0 16,1 0 0-16,-2-1 0 15,3-4 0-15,-3 3 0 0,-2-3 0 16,4 0 0-16,-3 0 0 16,1 0 0-16,-2-5 0 15,4-2 0-15,-3 2 0 16,5-3 0-16,-6-1 0 16,6-2 0-16,-1-1 0 0,0 0 0 15,-1-1 0-15,0 0 0 16,4-1 0-16,-1-1 0 15,-3 1 0-15,1-1 0 16,1-3 0-16,-4 1 0 0,6-3 0 16,0-2 0-16,1 2 0 15,2-2 0-15,-3-6 0 16,3 6 0-16,1-5 0 0,4 5 0 16,-5-3 0-16,5 2 0 15,0 1 0-15,-3 0 0 16,3 0 0-16,0-1 0 15,0 1 0-15,0-2 0 16,0-1 0-16,8-3 0 16,-4 1 0-16,4 0 0 0,2-1 0 15,0 1 0-15,2 0 0 16,1 5 0-16,-1-3 0 16,1 2 0-16,0 4 0 15,1-1 0-15,2-2 0 16,5 7 0-16,-2-3 0 0,2 5 0 15,4 1 0-15,-2 0 0 16,4 5 0-16,-3 0 0 0,1 2 0 16,0 0 0-16,3 2 0 15,-6 0 0-15,-1 2 0 16,3 1 0-16,-7 1 0 16,2 2 0-16,-1 2 0 0,0 3 0 15,-3-4 0-15,0 6 0 16,2-2 0-16,1 1 0 15,-4 1 0-15,2 4 0 16,-2 0 0-16,-1-1 0 0,-3 1 0 16,2 3 0-1,-2-1 0-15,-3-4 0 0,1 2 0 16,-3-1 0-16,-1-2 0 16,4-2 0-16,-8-9 0 15,8 15 0-15,-8-15 0 16,5 12 0-16,-5-12 0 0,0 0 0 15,4 10 0-15,-4-10 0 16,0 0 0-16,0 0 0 0,0 9 0 16,0-9 0-16,0 0 0 15,0 0 0-15,0 8 0 16,0-8 0-16,0 0 0 16,0 0 0-16,0 0 0 0,-7 0-92 15,7 0 0-15</inkml:trace>
  <inkml:trace contextRef="#ctx0" brushRef="#br0" timeOffset="39009.8228">19634 14030 394 0,'0'0'6'0,"0"0"5"16,0 0 1-16,0 0 1 16,0 0 1-16,0 0 0 15,0 0 1-15,0 0 1 0,0 0-6 16,5-2-4-16,8 2-6 16,-1 2 0-16,6 6 0 15,1 0 0-15,3 1 0 0,2 1 0 16,-3 0 0-16,1 0 0 15,3 3 0-15,-4-6 0 16,-5 0 0-16,-3 1 0 16,-1-3 0-16,-12-5 0 0,16 5 0 15,-16-5 0-15,0 0 0 16,0 0 0-16,5-10 0 16,-5-2 0-16,0-5 0 15,0-3 0-15,-3-3 0 16,3-4 0-16,0 0 0 0,5 2 0 15,0 0 0-15,2 6 0 16,1 1 0-16,0 3 0 16,-4 3 0-16,-4 12 0 0,10-9 0 15,-10 9 0-15,0 0 0 16,15-3-77-16,-10 7-15 16</inkml:trace>
  <inkml:trace contextRef="#ctx0" brushRef="#br0" timeOffset="40295.418">18944 13711 272 0,'0'0'9'0,"0"0"3"0,0 0 4 16,0 0 1-16,0 0 1 15,0 0 1-15,0 0 4 16,0 0-1-16,0 0-6 0,0 0-2 15,0 0-4-15,-6 7 0 16,6-7 0-16,0 0-2 16,0 0-1-16,0-7-1 15,0 7 0-15,2-14-2 0,3 1-1 16,3-1-1-16,-1-6 0 16,5-4-2-16,4-5 0 15,4-8 1-15,4-5-2 16,9-10 1-16,4-5 1 15,8-9 0-15,10-4 0 0,7-7 1 16,7-5-2-16,6 3 0 16,2-2 0-16,3 1 0 15,4-2 0-15,3 7 0 0,1 2 0 16,-5 3 0-16,2 3 0 16,0 6 0-16,-3-2 0 15,2 6 0-15,1 0 0 16,-5 6 0-16,-2 1 0 0,-7 5 0 15,-4 7 0-15,-15 7 0 16,-8 6 0-16,-11 8 0 16,-8 7 0-16,-13 2 0 15,-12 8 0-15,10-4 0 16,-10 4 0-16,0 0 0 16,0 0 0-16,0 0 0 0,0 0 0 15,0 0 0-15,0 0 0 16,0 0 0-16,-4 0 0 15,4 0 0-15,0 0 0 0,0 0 0 16,0 0 0-16,0 0 0 16,0 0 0-16,-9 7 0 15,9-7 0-15,0 0 0 0,0 0 0 16,-12 15 0-16,12-15 0 16,-7 7 0-16,-4-4-27 15,11-3-34-15,-9 5-28 16,9-5-2-16</inkml:trace>
  <inkml:trace contextRef="#ctx0" brushRef="#br0" timeOffset="40724.2884">20661 11843 424 0,'0'0'5'0,"0"0"4"16,0 0 0-16,0 0 1 0,-10-7 1 16,10 7 0-16,0 0 2 15,0 0 0-15,0 0-7 0,0 0-6 16,0 7 0-16,5-4 0 16,7-1 0-16,8-2 0 15,8 0 0-15,-1 0 0 16,5-2 0-16,-2-4 0 15,2 5 0-15,-7-2 0 16,0 3 0-16,-5 3 0 0,-10 4 0 16,-2 5 0-16,-8 2 0 15,0 12 0-15,-5-3 0 16,-6 3 0-16,2 3 0 16,-7 3 0-16,2-6 0 0,2 4 0 15,1-8 0-15,4 1 0 16,-1-9 0-16,4 1 0 15,0-2 0-15,4-13 0 0,0 17 0 16,0-17 0-16,0 0-92 16,11 0-1-16</inkml:trace>
  <inkml:trace contextRef="#ctx0" brushRef="#br0" timeOffset="59272.6276">2347 6619 317 0,'0'0'9'0,"0"0"4"15,0-10 3-15,0 10 4 16,0-10 3-16,0 10 1 15,-2-12 1-15,2 12 0 16,0 0-7-16,0 0-4 16,0 0-7-16,-3 17-7 0,3 5 0 15,5 5 0-15,2 4 0 16,3 6 0-16,1-1 0 16,1 5 0-16,1-7 0 15,-1-2 0-15,0-4 0 0,-2-4 0 16,-2-2 0-16,-1-7 0 15,0 0 0-15,-7-15 0 16,8 13 0-16,-8-13 0 16,0 0 0-16,0 0 0 15,0 0 0-15,0-8 0 0,-2-2 0 16,2 10-3-16,-12-13-44 16,12 13-42-16,-4-9-2 15</inkml:trace>
  <inkml:trace contextRef="#ctx0" brushRef="#br0" timeOffset="61327.2836">2670 6554 238 0,'0'0'6'0,"0"0"6"0,0 0 4 15,0 0 2-15,0 0 3 16,-5-5 3-16,5 5-1 16,0 0 4-16,-5-9-7 15,5-2-3-15,0-3-3 16,5-8-1-16,6-11-2 0,3-9-1 15,4-10 0-15,6-7-1 16,9-8 0-16,2-10-2 0,6 0-1 16,5-2-6-16,1 1 0 15,-2 5 0-15,1 3 0 16,0 5 0-16,-2 10 0 16,-2 5 0-16,-6 8 0 0,-4 5 0 15,-5 7 0-15,-6 7 0 16,-2 6 0-16,-8 7 0 15,-11 10 0-15,16-15 0 16,-16 15 0-16,0 0 0 16,0 0 0-16,0 0 0 15,0 11 0-15,0-11 0 0,-5 12 0 16,0-3 0-16,5-9 0 16,-10 15 0-16,4-5 0 15,6-10 0-15,-8 10 0 0,8-10-6 16,-9 10-13-16,9-10-10 15,-3 15-35-15,3-15-25 16,0 0-3-16</inkml:trace>
  <inkml:trace contextRef="#ctx0" brushRef="#br0" timeOffset="61899.2837">3585 5100 373 0,'0'0'6'16,"0"0"5"-16,-8-9 0 15,8 9 3-15,-5-11 1 0,5 11 0 16,0 0 0-16,-9-9 0 16,6 16-6-16,3 10-3 15,0 3-2-15,3 13-3 0,4 1 0 16,0 9 0-16,6 1-1 15,-1 4 1-15,1-9 1 16,-1 0-1-16,3-4 1 16,-5-8-1-16,0 0 0 0,-3-7-2 15,-1-3-2-15,-1-4-5 16,-5-1-10-16,0-12-26 16,0 0-43-16,-5 0-2 0</inkml:trace>
  <inkml:trace contextRef="#ctx0" brushRef="#br0" timeOffset="62388.027">3331 5182 341 0,'0'0'5'0,"0"0"3"16,0 0 3-16,0 0 1 16,0 0 2-16,0 0 1 15,0 0 0-15,0 0 2 0,0 0-6 16,5-12 0-16,6-1-3 16,5-2 0-16,5-4-1 15,6-9 0-15,8-4 0 16,-1-2-1-16,9-1-1 0,2-2-2 15,-4 2-3-15,0 0 0 16,-4 8 0-16,-7 3 0 16,-5 9 0-16,-8 3 0 15,-4 3 0-15,-13 9 0 16,12-9 0-16,-12 9 0 0,0 0 0 16,0 0 0-16,0 0 0 15,0 0 0-15,0 0 0 16,0 0 0-16,-5 9 0 0,5-9 0 15,-5 10 0-15,5-10 0 16,-7 14 0-16,7-14 0 16,-8 12 0-16,8-12 0 0,-5 9 0 15,5-9-7-15,0 0-18 16,0 0-47-16,0 0-18 16</inkml:trace>
  <inkml:trace contextRef="#ctx0" brushRef="#br0" timeOffset="63618.9651">4102 4875 280 0,'0'0'8'15,"0"0"6"-15,0 0 1 0,0 0 5 16,0 0 1-16,-10 5 2 16,10-5 2-16,0 0 0 15,0 0-8-15,0 0-4 16,-3-10-2-16,6-5-2 16,10-4-4-16,8-8 0 0,5-7-1 15,8-7 0-15,9-9-1 16,10-2 0-16,2-5 0 15,1 3 0-15,1-1-3 16,-2 6 0-16,0 2 0 16,-9 7 0-16,-3 3 0 0,-3 10 0 15,-10-1 0-15,-5 8 0 16,-6 6 0-16,-6 2 0 16,-1 7 0-16,-12 5 0 0,7-10 0 15,-7 10 0-15,0 0 0 16,0 0 0-16,0 0 0 15,0 0 0-15,0 0 0 0,-2 10 0 16,2-10 0-16,-7 12 0 16,7-12-8-16,-15 14-26 15,15-1-54-15,-8-5-1 16</inkml:trace>
  <inkml:trace contextRef="#ctx0" brushRef="#br0" timeOffset="64155.1814">4701 4085 379 0,'0'0'7'0,"0"0"1"15,0 0 3-15,0 0 1 0,-7-2 1 16,7 2 1-16,0 0 1 15,-5-10 0-15,5 10-5 16,2-14-3-16,8 7-1 0,3-3-2 16,6 0-1-16,1 3 0 15,5 2-2-15,0 1 0 16,2 4 1-16,-5 0-2 16,-1 4 0-16,-4 6 0 15,-2 7 0-15,-11 9 0 0,-4-2 0 16,0 6 0-16,-9 2 0 15,-4 1 0-15,-1-1 0 16,-4-1 0-16,2-2 0 16,4-2 0-16,0-6 0 15,3-3 0-15,4-4 0 16,3-4 0-16,2-10 0 0,2 10 0 16,-2-10 0-16,14 0 0 15,-2-2 0-15,0-6 0 0,4 1 0 16,-2-3 0-16,4 0 0 15,0 0 0-15,-3-2 0 16,0 3 0-16,-6 1 0 0,2 3 0 16,-11 5 0-16,12-7 0 15,-12 7 0-15,0 0 0 16,0 0 0-16,0 0-11 16,0 0-19-16,-14 0-56 0,14 0-5 15</inkml:trace>
  <inkml:trace contextRef="#ctx0" brushRef="#br0" timeOffset="64691.0397">5089 4059 458 0,'0'0'4'0,"0"0"3"0,-3-12 1 16,3 12 0-16,-2-19 1 16,2 7 0-16,2-5-1 15,6-3-8-15,5 2 0 16,-1 0 0-16,8 3 0 0,1 5 0 15,5 6 0-15,-1 2 0 16,0 2 0-16,-5 9 0 16,-1 5 0-16,-3 10 0 15,-9 1 0-15,-2 4 0 0,-5 0 0 16,-8 6 0-16,-5 0 0 16,-1-5 0-16,0 2 0 15,-2-10 0-15,4 0 0 16,1-5 0-16,9-6 0 0,2-11 0 15,0 0 0-15,18 0 0 16,-1-8 0-16,8-9 0 16,7-5 0-16,-2 3 0 15,2-5 0-15,-2 5 0 0,-3-1 0 16,-4 6 0-16,-9 6 0 16,-3 2 0-16,-11 6 0 15,0 0 0-15,0 0 0 16,0 0 0-16,5 16 0 0,2-7-80 15,-7-9-15 1</inkml:trace>
  <inkml:trace contextRef="#ctx0" brushRef="#br0" timeOffset="75020.121">22458 10176 293 0,'0'0'10'15,"5"-15"4"-15,0 5 4 0,-2 1 1 16,2-1 2-16,-1 0 1 16,4 0-2-16,-8 10 1 15,8-8-9-15,-3 16-3 16,-3 16-2-16,1 11-1 16,1 13 0-16,4 11 0 0,-4 7 1 15,5 11 0-15,0 7-1 16,1 1-1-16,-1-1-3 15,2-2-2-15,-1-3 0 0,-2-4 0 16,-1-6 0-16,-3-5 0 16,2-4 0-16,-4-8 0 15,-1-7 0-15,5-14 0 16,-2-1 0-16,-3-10 0 16,3-5 0-16,-4-5 0 0,0-10 0 15,0 0 0-15,2 9 0 16,-2-9 0-16,0 0 0 15,0 0 0-15,0 0 0 16,0 0 0-16,0 0 0 16,4-4 0-16,-4 4 0 15,0-10 0-15,0 10 0 0,0-15-9 16,0 15-45-16,6-14-35 16,-6 14-1-16</inkml:trace>
  <inkml:trace contextRef="#ctx0" brushRef="#br0" timeOffset="76133.1729">22602 11304 281 0,'0'0'7'16,"0"0"4"-16,0 0 3 15,0 0 4-15,6-8 1 0,-6 8 2 16,0 0 1-16,0 0 0 16,0 0-6-16,11-3-4 15,-11 3-4-15,0 0-2 16,0 0-2-16,0 0-2 16,0 0 0-16,0 0-1 0,0 0 0 15,0 0-1-15,0 0 0 16,0 0 1-16,0 0-1 15,0 0 1-15,0 0-1 16,0 0 0-16,0 0 0 16,0 0 1-16,0 0-1 0,0 0 0 15,0 0 1 1,0 0-1-16,0 0 0 0,0 0 1 16,0 0 0-16,0 0-1 15,0 0 1-15,0 0-1 0,0 0 1 16,0 0 0-16,0 0-1 15,0 0 0-15,0 0 1 16,0 0-1-16,0 0 0 0,0 0 0 16,0 0 0-16,0 0 0 15,0 0 0-15,0 0 1 16,0 0-1-16,0 0 0 16,0 0 0-16,0 0 0 0,0 0 0 15,0 0 1-15,0 0-1 16,0 0 0-16,0 0 1 15,0 0-1-15,0 0 0 16,0 0 1-16,0 0-1 16,0 0 1-16,0 0 0 0,0 0 0 15,0 0 0-15,0 0 0 16,0 0 0-16,0 0 0 16,0 0 0-16,0 0-1 15,0 0 0-15,0 0 0 0,0 0 0 16,0 0 0-16,0 0 0 15,0 0-1-15,0 0 1 0,0 0-1 16,0 0 0-16,0 0-1 16,0 0-1-16,0 0-5 15,0 0-14-15,-5 13-49 16,5-13-10-16</inkml:trace>
  <inkml:trace contextRef="#ctx0" brushRef="#br0" timeOffset="78388.9872">22361 10149 325 0,'0'0'6'0,"0"0"4"16,6-13 3-16,-6 13 4 0,7-12 1 15,-7 12 1-15,4-9 1 16,-4 9 0-16,6-14-6 16,-6 14-3-16,0 0-4 15,0 11-1-15,0 1-2 0,0 11-1 16,-6 4-1-16,2 5 0 15,-7 10 1-15,-1 0 0 16,-3 3-1-16,-3-6 0 0,4-2 0 16,-3-4 0-16,2-3-2 15,3-11 0-15,1-4 0 16,4-8 0-16,7-7 0 16,0 0 0-16,-5-5 0 15,5-7 0-15,7-10 0 0,4-5 0 16,1-4 0-16,2-2 0 15,2-5 0-15,1-2 0 16,3 6 0-16,2 0 0 16,-4 1 0-16,-4 8 0 15,4-2 0-15,-6 8 0 0,0 1 0 16,-4 5 0-16,-8 13 0 16,13-7 0-16,-13 7 0 15,20 7 0-15,-8 6 0 16,3 6 0-16,2 4 0 0,3 4 0 15,4 3 0-15,-3 0 0 16,6 2 0-16,-2-3 0 16,0-1 0-16,0-3 0 0,-1-3 0 15,1-5 0-15,-4-5 0 16,4 6-4-16,-6-8-83 16,-6-7-2-16</inkml:trace>
  <inkml:trace contextRef="#ctx0" brushRef="#br0" timeOffset="79172.0849">22433 9740 396 0,'0'0'6'16,"0"0"2"-16,0 0 2 15,0 0 1-15,-10 0 1 0,10 0-1 16,0 0 2-16,0 0 0 16,15-12-5-16,2 7-2 15,11-3-2-15,2-1 0 0,4 0-1 16,3 0 0-16,4 4 0 15,-7 0-3-15,-1 0 0 16,-8 2 0-16,-3 3 0 16,-7 0 0-16,-5 11 0 15,-2-2 0-15,-8 9 0 16,-8 2 0-16,-7-1 0 0,-3 6 0 16,-1 1 0-16,-4-2 0 15,1-2 0-15,-1 0 0 16,4-4 0-16,2-4 0 0,8-1 0 15,7-2 0-15,2-11 0 16,2 12 0-16,13-7 0 16,6-5 0-16,3 0 0 15,4-3 0-15,7-2 0 0,2-2 0 16,0 2 0-16,-3-3 0 16,2 5 0-16,-8-3-5 15,4 6-38-15,-11-4-44 16,0 4-1-16</inkml:trace>
  <inkml:trace contextRef="#ctx0" brushRef="#br0" timeOffset="79876.1447">22627 11261 287 0,'0'0'6'0,"0"0"3"16,0 0 3-16,0 0 4 15,0 0 2-15,0 0 3 0,5 0 1 16,5 0 1-16,10 0-5 16,-3-6-2-16,10-3-3 15,1-3-2-15,15-3-2 0,-2-4-1 16,10-6 0-16,6 0-2 15,2-3 2-15,8-1-8 16,0-3 0 0,0 1 0-16,-2 2 0 0,-6 3 0 15,-6 0 0-15,-4 6 0 16,-11 1 0-16,-6 3 0 0,-9 9 0 16,-6 0 0-16,-7 2 0 15,-10 5 0-15,12-4 0 16,-12 4 0-16,0 0 0 15,0 0 0-15,0 0 0 0,0 0 0 16,0 0 0-16,0 0 0 16,0 0 0-16,0 0-2 15,0 6-10-15,0-6-16 0,-4 13-58 16,4-13-2-16</inkml:trace>
  <inkml:trace contextRef="#ctx0" brushRef="#br0" timeOffset="80265.1096">23398 10714 413 0,'0'0'4'0,"0"0"2"15,0 0 1-15,0 0 1 16,0 0-2-16,0 0 2 15,0 0 1-15,0 0 0 0,8 0-3 16,4 0-2-16,8 0-1 16,2 4 1-16,5 1-1 15,-2-1-1-15,0 2-1 0,0 2 0 16,-6 2 0-16,-3 0 0 16,-6 3 0-16,-6 3 0 15,-1 4 0-15,-3 5 1 16,-3-3 0-16,-6 3-1 0,0 0 0 15,0 3 0-15,-3-3 1 16,2-6 1-16,0 1-3 16,5-4 0-16,0 2 0 15,0-10-2-15,3 2-7 16,2-10-12-16,0 0-64 16,0 0-2-16</inkml:trace>
  <inkml:trace contextRef="#ctx0" brushRef="#br0" timeOffset="84747.7154">23813 10521 354 0,'0'0'7'0,"2"-8"5"16,-2 8 4-16,5-10 0 0,-5 10 1 15,0-10 0-15,0 10 1 16,0 0 0-16,-5 5-7 15,-2 7-4-15,5 9-3 16,-3 3-1-16,5 3-2 16,2 3 1-16,6 1 0 0,6-5-1 15,9-3 1-15,3-4-1 16,4-9 1-16,0-4-2 16,0-6 0-16,3-9 0 15,-3-3 0-15,-5-10 0 16,-3 0 0-16,-5-3 0 0,-7 2 0 15,1 3 0-15,-8 4 0 16,1 1 0-16,-4 5 0 16,0 10 0-16,0 0 0 0,0 0 0 15,0 7 0-15,2 8 0 16,3 2 0-16,6 3 0 16,1 0 0-16,0 5 0 0,1 0 0 15,-2-1 0-15,3 0 0 16,-2 2 0-16,-5-2 0 15,-7 1 0-15,-5 3 0 16,-9-4 0-16,-4 1 0 16,-7-3 0-16,0 3-28 15,-7-7-59-15,2 2-4 16</inkml:trace>
  <inkml:trace contextRef="#ctx0" brushRef="#br0" timeOffset="85433.4806">22565 11333 315 0,'0'0'10'16,"0"0"3"-16,0 0 3 15,0 0 3-15,0 0 0 16,0 0 1-16,0 0 1 0,0 0 2 15,12-5-9-15,4 7-3 16,-1 6-2-16,12 4-2 16,5 6 0-16,10 2 0 15,8 4-7-15,9 0 0 0,6 4 0 16,10 2 0-16,6-1 0 16,7 3 0-16,-1 2 0 15,2-2 0-15,0-1 0 16,-1 5 0-16,-6-5 0 0,-8 4 0 15,-4-3 0-15,-11-4 0 16,-6-3 0-16,-8-4 0 16,-14-3 0-16,-2 0 0 0,-15-9 0 15,2-1 0-15,-16-8 0 16,7 8 0-16,-7-8 0 16,0 0 0-16,0 0 0 15,-6-3 0-15,6 3 0 16,-14-5-28-16,14 5-58 0,-10-12-4 15</inkml:trace>
  <inkml:trace contextRef="#ctx0" brushRef="#br0" timeOffset="85865.1775">23827 11611 394 0,'0'0'6'16,"0"0"2"-16,0 0 2 0,0 10 0 15,0-10 2-15,4 14 0 16,-2-2 2-16,1 3 0 16,-1-1-5-16,3 0-1 15,2 4-2-15,3-1-1 16,4 5-2-16,2-5-3 0,1 4 0 15,4-2 0-15,-2-2 0 16,-2 2 0-16,2-1 0 16,-8-4 0-16,2 4 0 15,-5-3 0-15,-8-2 0 16,0 2 0-16,-6-4 0 16,-9 2 0-16,-2 0 0 0,-3-3 0 15,-5 0 0-15,-3 0 0 16,2-5 0-16,-2 2 0 15,1-5 0-15,10 3 0 0,-1-5 0 16,1 0 0-16,7 3 0 16,0-3-15-16,10 0-33 15,0 0-39-15,0 0-2 0</inkml:trace>
  <inkml:trace contextRef="#ctx0" brushRef="#br0" timeOffset="89685.0913">24091 11925 343 0,'0'0'7'0,"0"0"6"16,0 0 2-16,0 0 3 0,0 0-1 15,0 0 0-15,0 0 1 16,0 0 2-16,5-2-7 15,-5 2-4-15,18 12-3 16,-8 0-1-16,-1 1-1 0,7 3 0 16,-2 8-2-16,1-2-2 15,-5 0 0-15,1 2 0 0,-5-1 0 16,0 2 0-16,-4-5 0 16,-4-1 0-16,-8 1 0 15,-6-3 0-15,0-1 0 16,0-3 0-16,-4-4 0 15,2-2 0-15,2-2 0 0,3-2 0 16,6-3 0-16,7 0 0 16,-2-15 0-16,7 0 0 15,7-5 0-15,8-3-5 16,3-6 1-16,1 2 1 16,3-3 1-16,0 0 1 0,-1 3 1 15,-6 0 1-15,-3 5 2 16,-4 2 1-16,-4 4 1 15,-4 5-3-15,-3 1-2 0,-2 10 0 16,0-15 0-16,0 15 0 16,0 0 0-16,-12 10 0 15,8 7 0-15,-2 3 0 0,1 1 0 16,5 8 0-16,0-2 0 16,5 0 0-16,8-1 0 15,4-7 0-15,5-5 0 16,6-1 0-16,-3 7-51 15,7-20-38-15</inkml:trace>
  <inkml:trace contextRef="#ctx0" brushRef="#br1" timeOffset="96487.4166">22908 10486 370 0,'0'0'5'0,"0"0"4"16,0 0 1-16,0 0 0 0,0 0 1 15,0 0 1-15,0 0 1 16,0 0 0-16,0 0-4 16,10 9-3-16,-10-9-1 15,12 15 0-15,-4-6-1 16,-3 0 0-16,-1 6-1 0,2-3-1 16,-1 3 0-16,-3 0-1 15,-2 2 1-15,0 0-2 16,0 3 1-16,0 1 0 15,-4 1 0-15,-5-3 0 0,2 3-1 16,-3 2 1-16,-2-3 0 16,0-1 0-16,0-1 0 15,-4 1 0-15,2-4 0 16,-2 1-1-16,-2-2 1 0,2 0 0 16,-2-3 0-16,1 0 1 15,-3 3-2-15,-3-7 0 16,4-1 0-16,-1 1 0 0,-3 0 0 15,4-4 0-15,-4 4 0 16,-1-4 0-16,5 1 0 16,-2 0 0-16,0-2 0 15,2 2 0-15,1-3 0 16,0-2 0-16,4 3 0 16,-1-3 0-16,3 0 0 0,2 0 0 15,-3-5 0-15,1 3 0 16,2-4 0-16,0 1 0 15,-5-1 0-15,1 0 0 0,1-2 0 16,-5 2 0-16,4-2 0 16,-4 0 0-16,2 4 0 15,0-5 0-15,4 2 0 0,-2-2 0 16,0 1 0-16,4 3 0 16,2-2 0-16,-1 2 0 15,9 5 0-15,-16-14 0 16,7 8 0-16,9 6 0 15,-13-12 0-15,13 12 0 0,-12-10 0 16,12 10 0-16,-8-8 0 16,8 8 0-16,0 0 0 15,0 0 0-15,-10-8 0 0,10 8 0 16,0 0 0 0,0 0 0-16,0 0 0 0,-6-9 0 15,6 9 0-15,0 0 0 16,0 0 0-16,-9-11 0 15,9 11 0-15,0 0 0 0,0 0 0 16,0 0 0-16,0 0 0 16,0 0 0-16,0 0 0 15,0 0 0-15,0 0 0 0,0 0 0 16,0 0 0-16,0 0 0 16,0 0 0-16,0 0 0 15,0 0 0-15,0 0 0 16,0 0 0-16,0 0 0 0,0 0 0 15,-9-2 0-15,9 2 0 16,0 0 0-16,0 5 0 16,0-5 0-16,0 21 0 15,0-9 0-15,0 5 0 16,0 5 0-16,0 0 0 0,0 5 0 16,-6-1 0-16,4-2 0 15,0-4 0-15,0 0 0 16,-3-8 0-16,1-2 0 15,4-10 0-15,-2 13 0 0,2-13 0 16,0 0 0-16,0 0 0 16,0-10 0-16,0-1 0 15,0-1 0-15,0-5 0 0,0 0 0 16,0 0 0-16,0-3 0 16,0 3 0-16,0-1 0 15,0 0 0-15,0 4 0 0,0 0 0 16,0 0 0-16,0 5 0 15,0-2 0-15,0 1 0 16,0 10 0-16,0-9 0 16,0 9 0-16,0 0 0 15,0-11 0-15,0 11 0 16,0 0 0-16,0 0 0 0,0 0 0 16,0 0 0-16,0 0 0 15,2-9 0-15,-2 9 0 16,0 0 0-16,11-2 0 15,-11 2 0-15,14-8 0 16,0 6 0-16,-2-4 0 0,2 4 0 16,6-2 0-16,3 1 0 15,-4 0 0-15,4 2 0 0,-3-2 0 16,3 0 0-16,-7 1 0 16,1-1 0-16,-6 0 0 15,-3 1 0-15,-8 2 0 0,17-4 0 16,-17 4 0-16,0 0 0 15,0 0 0-15,0 0 0 16,0 0 0-16,0 0 0 16,7 0 0-16,-7 0 0 0,5-14-44 15,-5 14-50-15</inkml:trace>
  <inkml:trace contextRef="#ctx0" brushRef="#br1" timeOffset="100279.5593">21794 10528 233 0,'0'0'8'0,"0"0"3"16,0 0 4-16,0 0 2 16,0 0 3-16,0 0 3 15,-10 0 1-15,10 0 2 16,0 0-4-16,0 0-5 0,0 0-1 16,-9 0-3-16,9 0-2 15,0 0-2-15,-13-7-2 16,13 7-1-16,-15-8 0 0,6 3-2 15,-7-2 0-15,-2-4 0 16,-1 2-1-16,-3-4 0 16,-8-4-1-16,-3 5 0 0,-2-6 0 15,-9-2-1-15,-1 1 1 16,-5-3-2-16,-4 2 0 16,-4 0 0-16,2 0 0 15,-4 2 0-15,3-1 0 16,-3 2 0-16,0-1 0 15,-2 0 0-15,3 4 0 0,-6 4 0 16,2-2 0-16,2 2 0 16,1 5 0-16,5-3 0 15,9 6 0-15,10 0 0 0,6-1 0 16,6 3 0-16,11-2 0 16,3 2 0-16,10 0 0 15,0 0 0-15,-8 0 0 0,8 0 0 16,0 0 0-16,0 0 0 15,0 0 0-15,0 0 0 16,0 0 0-16,0 0 0 16,0 0 0-16,0 0 0 0,0 0 0 15,0 0 0-15,0 0 0 16,0 0 0-16,0 0 0 16,6 0-33-16,8 2-55 15,-14-2-3-15</inkml:trace>
  <inkml:trace contextRef="#ctx0" brushRef="#br1" timeOffset="100732.9267">20594 10015 369 0,'0'0'5'0,"0"0"4"16,0 0 1-16,0 0 2 15,-5-7 1-15,5 7 2 0,-13-6 0 16,3 4 0-16,-6 2-3 16,3 0-3-16,-5 2-2 15,-4 7-2-15,-3-2 0 16,-2 3-2-16,2 2 1 15,-5-2-1-15,2 2-3 16,3-2 0-16,1-3 0 0,4 0 0 16,4-1 0-16,7-1 0 15,-1-2 0-15,10-3 0 0,-5 10 0 16,5-10 0-16,5 12 0 16,5-4 0-16,5 1 0 15,5 1 0-15,5 2 0 0,0 5 0 16,4-5 0-16,1 6 0 15,0-2 0-15,0 0 0 16,-5 2 0-16,-6 2-5 16,-4-8-31-16,-2 5-50 15,-7 4-5-15</inkml:trace>
  <inkml:trace contextRef="#ctx0" brushRef="#br1" timeOffset="101666.0702">19219 8973 350 0,'0'0'7'0,"0"0"4"16,0 0 4-16,0-10 0 15,0 10 1-15,0 0 0 16,0-11-1-16,0 11 3 15,-4 15-5-15,4 15-3 0,4 12-3 16,1 13 0-16,2 14-1 16,1 15-1-16,2 10-5 15,0 13 0-15,-1-1 0 16,-4 4 0-16,1-5 0 0,-4 2 0 16,1-8 0-16,-1 0 0 15,-2-7 0-15,0-10 0 16,3-2 0-16,-3-11 0 15,0-7 0-15,0-11 0 0,0-3 0 16,0-12 0-16,-3-7 0 16,1-5 0-16,-1-7 0 15,3-7 0-15,0-10 0 0,-6 10 0 16,6-10 0-16,-2-5 0 16,2 5-24-16,0-17-33 15,-2 2-32-15,-1-6-2 16</inkml:trace>
  <inkml:trace contextRef="#ctx0" brushRef="#br1" timeOffset="102815.6626">19197 8913 295 0,'0'0'10'16,"0"0"6"-16,0-10 4 15,0 10 2-15,0-13 4 16,0 13-1-16,-3-12 1 15,3 12-1-15,0 0-8 0,-13 0-7 16,1 8-2-16,3 14-4 16,-4 0 0-16,1 8-1 15,-6 4-3-15,-1 1 0 0,-4 3 0 16,5-6 0-16,-1-3 0 16,3-1 0-16,-1-7 0 15,5 0 0-15,4-9 0 16,1-2 0-16,7-10 0 15,-10 12 0-15,10-12 0 16,0 0 0-16,-4-10 0 0,4-2 0 16,8-3 0-16,1-5 0 15,0-2 0-15,3-5 0 16,6-2 0-16,2-1 0 0,0-1 0 16,-3 5 0-16,0 1 0 15,-1 3 0-15,-4 2 0 16,-7 7 0-16,3 3 0 0,-8 10 0 15,4-10 0-15,-4 10 0 16,0 0 0-16,15 0 0 16,-5 8 0-16,3 4 0 15,2 5 0-15,4 3 0 16,4 6 0-16,-1-2 0 0,3 8 0 16,-1 1 0-16,2-6 0 15,-1 2 0-15,-3-4 0 16,1 2 0-16,-6 5-33 15,8-14-57-15,5-9-3 0</inkml:trace>
  <inkml:trace contextRef="#ctx0" brushRef="#br1" timeOffset="106862.5295">19147 10736 258 0,'0'0'5'0,"0"0"2"16,0 0 2-16,0 0 1 15,0 0 3-15,0 0 2 16,0 0 2-16,-8-3-1 0,8 3-1 16,0 0-4-16,0 0 0 15,0 0-4-15,-9-3-1 16,9 3-2-16,-18 3-3 0,8 0 0 16,-3 4 0-16,-3 1 0 15,-2 2-1-15,-5 0 1 16,-4 5-1-16,-3-3 1 15,-7 8 0-15,-5-1 0 16,-11 1 1-16,-4 5 0 16,-7-3 0-16,-3 9 0 0,-3-6 2 15,0 1 1-15,1-1 0 16,2-1 0-16,7-3 0 0,5-4 0 16,11 0 0-16,3-2 0 15,9-5-2-15,6-3-1 16,8 1 0-16,3-3-1 15,7-3 0-15,8-2-1 0,-12 5 0 16,12-5 0-16,0 0 0 16,0 0 0-16,0 0 1 15,0 0-1-15,0 0 1 16,0 0 1-16,0 0-1 0,0 0 0 16,0 0-1-16,0 0 1 15,0 0-1-15,0 0 0 16,0 0 0-16,0 0-1 15,0 0-1-15,0 0-3 16,0 0-3-16,0 0-7 16,0 0-13-16,0 0-29 0,0 0-23 15,0 0-6-15</inkml:trace>
  <inkml:trace contextRef="#ctx0" brushRef="#br1" timeOffset="107362.5803">18083 11028 343 0,'0'0'7'0,"0"0"3"16,2-13 3-16,-2 13 2 15,0 0 0-15,3-12-1 0,-3 12 1 16,0 0-1-16,0 0-7 16,0 0 0-16,-12 15-3 0,2-3-2 15,-8 7 1-15,0 0 0 16,-8 3 1-16,-2 6 0 15,-8-1 0-15,0-3-2 0,-4 4 0 16,6-6 0-16,-1 1-1 16,7-5-1-16,3-6 1 15,5-3-1-15,11-1 0 16,9-8 0-16,0 0 2 16,4 4 0-16,12-4 1 0,8-1 1 15,9-5 0-15,7 1 0 16,0 3-4-16,9-5 0 15,-5 4 0-15,2-5 0 16,-5 8 0-16,-8 0 0 16,-6 0 0-16,-7 0-19 15,-3-1-54-15,-4 1-13 0</inkml:trace>
  <inkml:trace contextRef="#ctx0" brushRef="#br1" timeOffset="108086.1996">17441 10771 404 0,'0'0'5'16,"0"0"2"-16,0 0 2 0,-2-7 0 15,2 7 2-15,0-17 0 16,5 6 1-16,-1 2 0 16,7-1-4-16,1 2-3 15,0 2-2-15,9 4-1 16,-4 2 0-16,-2 10-1 0,3 2-1 15,-6 4 0-15,1 4 1 16,-4-1 0-16,-4 3 0 16,-5 0 0-16,-5 1 0 15,-4 0 0-15,-9-4 0 0,2-2 2 16,0 1-3-16,-2-5 0 16,3-6 0-16,2-2 0 15,13-5 0-15,-5-8 0 0,8-7 0 16,12-5 0-16,6-7 0 15,0-2 0-15,4-6 0 16,3 5 0-16,-3 0 0 16,-4 7 0-16,-5 4 0 0,-4 9 0 15,-12 10 0-15,10-7 0 16,-10 7 0-16,0 7 0 16,0 3 0-16,0 6 0 0,0 0 0 15,5 5 0 1,2 1 0-16,3-3 0 0,6-2-4 15,9 1-5-15,2-7-40 16,10-5-37-16,10-3-2 16</inkml:trace>
  <inkml:trace contextRef="#ctx0" brushRef="#br1" timeOffset="108800.3177">19185 10718 353 0,'0'0'5'0,"0"0"3"16,0 0 3-16,0 0 2 15,0 0-2-15,0 0 1 0,-4-7-1 16,4 7 3-16,0 0-7 15,13 6 0-15,4 4-2 16,7 4 0-16,12 4 0 16,4-1 1-16,12 5 0 15,5-1 0-15,3 3-1 0,2-2-1 16,0 0-1-16,-2 1 0 16,-3-2-1-16,-2 0 0 15,-5-1 1-15,-3-3-1 0,-8-3 0 16,-2 4-2-16,-4-9 0 15,-6 4 0-15,-8-5 0 16,0 0 0-16,-5-3 0 16,-3-1 0-16,-11-4 0 0,12 3 0 15,-12-3 0-15,0 0 0 16,0 0 0-16,0 0 0 16,0 0 0-16,0 0 0 15,0 0 0-15,0 0-12 16,-10 7-71-16,10-7-7 0</inkml:trace>
  <inkml:trace contextRef="#ctx0" brushRef="#br1" timeOffset="109181.1008">19968 10890 426 0,'0'0'5'0,"0"0"2"15,0 0-1-15,0 0 1 16,0 0 0-16,0 0 0 16,0 0 1-16,10-3 0 0,2 8-5 15,0 5-1-15,3 2-1 16,5 3 0-16,0 0 0 16,5 5 0-16,-3-3 1 15,0 3 0-15,-2 0 1 16,0-3-1-16,-5 1 0 15,-6-3 0-15,4-1 1 0,-13-1 0 16,0 1-1-16,-4 1-2 16,-14-3 0-16,-1 0 0 15,-11 2 0-15,0-2 0 16,-3 0 0-16,1-1 0 0,-1-2 0 16,7-1 0-16,3-2 0 15,3-3 0-15,10 2-3 16,-3-5-23-16,13 0-59 0,0 0-3 15</inkml:trace>
  <inkml:trace contextRef="#ctx0" brushRef="#br1" timeOffset="109679.6198">20440 10919 449 0,'0'0'3'0,"0"0"2"16,0 0 0-16,0 0 0 16,0 0-1-16,0 0 1 0,-7 0 0 15,7 0 0-15,0 16-3 16,4-7-2-16,4 4 0 0,4 2 2 15,3-1 1-15,2 1-1 16,4-5 1-16,3 0 0 16,-4-8 0-16,4-2 1 15,-3 0-1-15,-1-2-3 0,-6-4 0 16,-1-3 0-16,-5 2 0 16,-8 7 0-16,9-13 0 15,-9 13 0-15,0 0 0 16,0 0 0-16,0 0 0 15,0 0 0-15,7 13 0 0,-3-4 0 16,-2 6 0-16,1 3 0 16,1 2 0-16,-1 2 0 15,-1-2 0-15,-2 2 0 16,0 0 0-16,-9-1 0 16,-2 0 0-16,-6-1 0 0,-6-3 0 15,-9 0 0-15,2 1-6 16,-5 0-79-16,1-8-2 15</inkml:trace>
  <inkml:trace contextRef="#ctx0" brushRef="#br1" timeOffset="111445.0119">19149 8482 409 0,'0'0'6'0,"0"0"4"16,0 0 1-16,-7-8 3 15,7 8 0-15,0 0 0 16,-12-2 0-16,12 2 0 0,0 0-9 16,0 0-5-16,0 0 0 15,14-10 0-15,11 5 0 16,8-2 0-16,8-1 0 15,7 1 0-15,5 2 0 0,-7-1 0 16,2 4 0-16,-10 2 0 16,-8 2 0-16,-9 9 0 15,-11 1 0-15,-10 9 0 0,-14 0 0 16,-12 4 0-16,-4 1 0 16,-4 3 0-16,-6-2 0 15,3 0 0-15,0-5 0 16,7 1 0-16,5-6 0 15,6-2 0-15,9-3 0 0,10-2 0 16,0-10 0-16,17 10 0 16,4-10 0-16,4 0 0 15,8 0 0-15,5-8 0 16,3 1 0-16,1-3 0 0,-1-2 0 16,-4 2 0-16,-2 3 0 15,-3-1 0-15,-7 6 0 16,0 2 0-16,-11 0-4 15,2 10-85-15,-2 2-2 0</inkml:trace>
  <inkml:trace contextRef="#ctx0" brushRef="#br1" timeOffset="117372.9989">19863 13293 330 0,'0'0'9'0,"0"0"3"16,0 0 5-16,-5-8 2 15,5 8 0-15,0 0 1 16,-10-10 1-16,10 10-1 0,-10-2-7 16,10 2-5-16,-14 7-4 15,5 3-1-15,2-3-2 16,2 5-1-16,0 1 0 15,5-1-1-15,0-3 1 0,0 0 0 16,0-9 1-16,17 7-1 16,-6-7 2-16,3 0-1 15,-2-4 1-15,4-7 1 16,-7 5-1-16,4-7 1 0,-8 5-1 16,-2-4-2-16,-3 4 0 15,0 8 0-15,-12-12 0 16,-1 7 0-16,1 3 0 15,-6 2 0-15,6 2 0 16,-4 1 0-16,7 4 0 0,9-7 0 16,-16 15 0-16,16-15 0 15,-3 15 0-15,3-15 0 16,9 8 0-16,-2-7 0 16,5-1 0-16,1-1 0 0,-1-2 0 15,0-5 0-15,1-1 0 16,-5-2 0-16,-4 4 0 15,-4 7 0-15,0-12 0 0,0 12 0 16,-12-5-5-16,-1 5-2 16,1 5-6-16,-2-3-10 15,3 8-25-15,11 0-38 16,-7 2-3-16</inkml:trace>
  <inkml:trace contextRef="#ctx0" brushRef="#br1" timeOffset="117976.5938">19868 13124 369 0,'0'0'6'15,"0"0"4"-15,-10-5 0 16,10 5 2-16,-15-7 0 0,3 4 2 16,-4 0-1-16,-1 3 2 15,-3 0-6-15,-2 10-2 16,0 6-2-16,-1 2-1 15,6 6-1-15,0 6 1 16,1 3-2-16,7 5 1 16,4 1-2-16,5-3 1 0,2-2-1 15,10 0 0-15,6-5 1 16,7-2 0-16,2-12-1 16,10-3 2-16,3-10-3 15,4-2 0-15,2-7 0 0,-4-8 0 16,3-4 0-16,-11-10 0 15,1-3 0-15,-12-2 0 16,-9-8 0-16,-11 0 0 0,-3-4 0 16,-15 7 0-16,-7-2 0 15,-11 8 0-15,-1 10 0 16,-12 6 0-16,4 8 0 16,1 6 0-16,0 3 0 0,7 8 0 15,4 1 0-15,8 2 0 16,2 1 0-16,10-3 0 15,0 3 0-15,7-1 0 0,3-1 0 16,0-10 0 0,0 15 0-16,0-15 0 0,5 12 0 15,-5-12 0-15,0 0 0 16,11 8 0-16,-11-8 0 16,0 0 0-16,0 0 0 0,0 0 0 15,0 0 0-15,0 0 0 16,0 0 0-16,9 9 0 15,-9-9-11-15,0 0-3 16,3 7-8-16,-3-7-16 0,12 13-48 16,-12-13-1-16</inkml:trace>
  <inkml:trace contextRef="#ctx0" brushRef="#br1" timeOffset="123476.378">24041 11340 363 0,'0'0'8'0,"0"0"2"0,0 0 5 16,0-10 1-16,0 10 2 15,0 0 1-15,-2-9 2 16,2 9-1-16,0 0-5 15,-15-10-9-15,15 10-6 0,-9 0 0 16,9 0 0-16,-13 0 0 16,13 0 0-16,-10 4 0 15,10-4 0-15,-2 8 0 16,2-8 0-16,0 10 0 0,0-10 0 16,12 5 0-16,1-5 0 15,-4 0 0-15,3-8 0 16,1 1 0-16,-3-1 0 15,-3-1 0-15,-4 1 0 0,-3 8 0 16,0-12 0-16,-10 7 0 16,-2 5 0-16,-3 0 0 15,0 5 0-15,0 2 0 16,0 4 0-16,5-2 0 0,0 1 0 16,7-3 0-16,3-7 0 15,0 16 0-15,8-15 0 16,4 2 0-16,3-3 0 0,1-4 0 15,-2-2 0-15,2-4 0 16,-4 3 0-16,0-3 0 16,-4 1 0-16,-8 9 0 15,5-12 0-15,-5 12 0 16,-5-13 0-16,-8 13 0 0,1 0 0 16,-4 0 0-16,0 7 0 15,0 0 0-15,4 4 0 16,-1-2 0-16,3 4 0 0,5-4 0 15,5-1 0 1,0-8 0-16,8 15 0 0,-8-15-21 16,22-3-54-16,-9 3-14 15</inkml:trace>
  <inkml:trace contextRef="#ctx0" brushRef="#br1" timeOffset="124119.6608">24099 11236 387 0,'0'0'6'0,"0"0"3"16,-10-7 1-16,10 7 2 15,-12-10 0-15,1 2 2 0,-1 1 0 16,-3 0 1-16,3 2-5 15,0 0-2-15,-9 3-2 16,4-1-1-16,-3 3-2 0,0 3-3 16,-2 4 0-16,1 5 0 15,1 3 0-15,-1 5 0 16,4 2 0-16,1 6 0 16,4 1 0-16,5 0 0 0,1 2 0 15,4 1 0-15,4-7 0 16,9 0 0-16,3-5 0 15,6-3 0-15,6-7 0 0,1-6 0 16,4-1 0-16,2-3 0 16,2-5 0-16,-3-4 0 15,1-4 0-15,-1-5 0 16,-6 0 0-16,3-1 0 16,-10-3 0-16,-1-3 0 0,-6 0 0 15,-2-5 0-15,-8 4 0 16,-2-2 0-16,-6 3 0 15,-10-3 0-15,-6 9 0 0,-6 4 0 16,-6 1 0-16,-1 8 0 16,-2 6 0-16,4 0 0 15,-1 6 0-15,6 6 0 16,6 1 0-16,2-2 0 16,8 1 0-16,8 1 0 0,3 0 0 15,1-1 0-15,5-1 0 16,2-2 0-16,6 2 0 15,-1-5 0-15,6 0 0 16,-6-4 0-16,2 0 0 16,-4 1 0-16,3-1 0 15,-13-2-12-15,13 0-76 0,-13 0-1 16</inkml:trace>
  <inkml:trace contextRef="#ctx0" brushRef="#br1" timeOffset="130576.5797">18818 11380 307 0,'0'0'10'0,"0"0"5"15,0 0 1-15,9 0 5 16,-9 0 0-16,0 0 1 16,9 0 0-16,-9 0 1 15,0 0-9-15,0 0-5 0,0 0-2 16,0 0-2-16,7 0-1 15,-7 0-1-15,0 0 0 16,13 0 0-16,-13 0 1 16,12-2-2-16,-12 2-2 0,12-10 0 15,-12 10 0-15,11-10 0 16,-9 2 0-16,-2 8 0 16,0-15 0-16,0 15 0 15,-13-12 0-15,1 10 0 0,3 2 0 16,-2 0 0-16,2 2 0 15,-1 5 0-15,10-7 0 16,-15 17 0-16,15-6 0 0,0-1 0 16,2 0 0-16,9 0 0 15,1-5 0-15,5-1 0 16,0-4 0-16,1-1 0 16,-1-7 0-16,-2-2 0 0,-4 0 0 15,0 0 0-15,-5-1 0 16,-6-1 0-16,0 5 0 15,0 7 0-15,-17-15 0 16,9 15 0-16,-4-2 0 16,1 2 0-16,-1 0 0 0,1 2 0 15,11-2 0-15,-12 10 0 16,12-10 0-16,0 0 0 16,-4 12 0-16,4-12 0 15,4 5 0-15,-4-5 0 0,18 6 0 16,-11-6-3-16,4 0-19 15,-11 0-17-15,6-6-49 16,5 1 0-16</inkml:trace>
  <inkml:trace contextRef="#ctx0" brushRef="#br1" timeOffset="131007.4542">18898 11204 383 0,'0'0'8'16,"0"0"3"-16,0 0 2 15,-7-10 2-15,7 10 2 0,-11-12 1 16,11 12 0-16,-16-10 0 16,0 3-8-16,2 7-10 0,-6 0 0 15,0 7 0-15,-2 6 0 16,-1 6 0-16,-3 6 0 16,5 1 0-16,-1 11 0 15,5-3 0-15,6 0 0 0,6 3 0 16,5-4 0-16,5-1 0 15,6-7 0-15,15-5 0 16,7-6 0-16,4-6 0 16,6-6 0-16,1-4 0 15,3-10 0-15,-2-5 0 0,-2-9 0 16,-6-4 0 0,-3-2 0-16,-13-4 0 0,-9-2 0 15,-8-2 0-15,-4 2 0 16,-12 4 0-16,-13 8 0 15,-9 8 0-15,-9 8 0 0,-6 10 0 16,-4 3 0-16,4 14 0 16,-1 2 0-16,8 6 0 15,9-1 0-15,19-3-3 0,6 4-89 16,11-8-2-16</inkml:trace>
  <inkml:trace contextRef="#ctx0" brushRef="#br1" timeOffset="141971.9877">19245 11417 371 0,'0'0'6'0,"0"0"3"15,0 0 1-15,0 0 1 16,0 0-1-16,0 0 1 15,0 0-1-15,0 8 1 16,0-8-5-16,7 14-4 0,0-2-1 16,2 5 0-16,4-3 1 15,-3 4-1-15,4-1 0 16,-3 0 0-16,-1-5-1 0,-3-3 1 16,-1 4 0-16,-6-13 1 15,5 13 1-15,-5-13 1 16,0 0 0-16,0 0 0 15,-11 0 0-15,4-5 0 0,-3-7 0 16,-3-9-1-16,1 1-2 16,2-6 0-16,0-2 0 15,3 1 0-15,2-5 0 16,5 2-1-16,2 5 1 16,5 0-1-16,6 3 0 0,0 3 0 15,7 2 0-15,1 6 0 16,2 1-1-16,0 5 1 15,-3 2-1-15,-1 3 1 16,-1 8-1-16,-4 2 2 0,-1 2-1 16,-8 7 1-16,-5-3 1 15,-3 4 0-15,-9-2 0 16,-3 0 0-16,-5 1-2 0,1-5 0 16,-1 1 0-16,-1-5 0 15,5 0 0-15,3-6 0 16,5-1 0-16,8-3 0 15,0 0 0-15,-12 3 0 16,12-3 0-16,0 0-15 16,10 26-63-16,4-25-8 0</inkml:trace>
  <inkml:trace contextRef="#ctx0" brushRef="#br1" timeOffset="143790.8793">20357 13314 358 0,'0'0'7'0,"0"0"3"16,0 0 4-16,0 0 0 15,0 0 0-15,0 0 0 0,0 0 1 16,0 0 0-1,0 14-6-15,0 5-4 0,0 6-2 16,0 4-1-16,0 6 0 16,5 3 1-16,0 1-1 15,1-6 0-15,-1-4 0 16,2-7 0-16,-2-2 1 16,-1-8 1-16,-4-12-1 0,0 0 0 15,0 0-1-15,-9-22 1 16,-1 0-3-16,0-8 0 15,0-7 0-15,0-5 0 16,0-2 0-16,3-1 0 16,4 1-2-16,1 3 4 0,4 7-2 15,5 2 0-15,6 4 0 16,2 9 0-16,5 1 0 16,5 6 0-16,5 4 0 15,5 7 0-15,-1 1-2 16,-1 7 1-16,-4 5 1 0,-6 5-1 15,-4 2 1-15,-11 6 0 16,-8 0 0-16,-13 0 0 16,-10-3 0-16,-3 1 0 0,-4-4 1 15,1-1-1-15,-1-5 0 16,2-4-1-16,11-2-6 16,2-4-5-16,15-3-29 15,0 0-46-15,7 10-1 0</inkml:trace>
  <inkml:trace contextRef="#ctx0" brushRef="#br1" timeOffset="144723.0299">24484 11304 392 0,'0'0'7'0,"0"0"2"0,0-8 3 16,0 8 2-16,0 0-1 16,0 0 1-16,0 0 0 15,0 0-1-15,0 0-5 16,-5 12-3-16,5 3-3 15,0 2-1-15,0 3 0 16,3 3 0-16,-1-3 0 0,0-1-1 16,1-6 1-16,2-1 2 15,-5-12-3-15,0 13 0 0,0-13 0 16,-10 0 0-16,1-10 0 16,-5-5 0-16,2-8 0 15,-3-4 0-15,3-5 0 0,2 0 0 16,6-5 0-16,-2 4 0 15,6 1 0-15,13 5 0 16,4 3 0-16,10 7 0 0,3 5 0 16,-3 5 0-16,6 5 0 15,-1 2 0-15,-5 2 0 16,-4 8 0-16,-6 3 0 16,-9 1 0-16,-8 6 0 15,-2-2 0-15,-16-2 0 0,-5 4 0 16,-4-3 0-16,3-5 0 15,-6 2 0-15,2-4-4 16,6 2-23-16,-1 1-58 16,10-6-2-16</inkml:trace>
  <inkml:trace contextRef="#ctx0" brushRef="#br1" timeOffset="144923.0297">24805 11378 486 0,'0'0'3'0,"0"0"2"0,0 0-1 15,0 0 1-15,-6 12 0 0,2-2-2 16,-1 5-3-16,2 0 0 16,-1 5 0-16,4 2 0 15,-3-5-12-15,-15 8-72 16,21-3-2-16</inkml:trace>
  <inkml:trace contextRef="#ctx0" brushRef="#br1" timeOffset="145928.6553">19602 11536 404 0,'0'0'7'15,"0"0"2"-15,0 0 4 16,0 0 2-16,-8 0 1 0,8 0 1 15,0 0 1-15,0 0-6 16,0 0-12-16,0 0 0 16,-2-10 0-16,2 10 0 0,10-12 0 15,3 7 0 1,1 0 0-16,-1-2 0 0,1 4 0 16,4 1 0-16,-3 2 0 15,-3 0 0-15,-2 2 0 16,-10-2 0-16,12 15 0 0,-12-3 0 15,0 1 0-15,-2 1 0 16,-8 4 0-16,-4 0 0 16,1 2 0-16,-2-3 0 15,-2 0 0-15,4-3 0 0,1-2 0 16,2 0 0-16,10-12 0 16,-8 9 0-16,8-9 0 15,8 0 0-15,4 0 0 16,3-3 0-16,5-1 0 0,5-2 0 15,0-2 0-15,2 2 0 16,-2-2 0-16,-5 2 0 16,-3 0 0-16,-3 6 0 15,-3-3 0-15,-11 3 0 0,10-2 0 16,-10 2 0-16,0 0 0 16,0 0 0-16,0 0 0 15,0 0 0-15,0 0 0 16,0 5-80-16,0-5-12 15</inkml:trace>
  <inkml:trace contextRef="#ctx0" brushRef="#br1" timeOffset="150470.9665">21076 14566 329 0,'0'0'8'16,"0"0"3"-16,0 0 3 16,0 0 3-16,0-11 2 15,0 11 0-15,0 0 3 16,0-12 0-16,0 12-6 0,0 0-5 16,0 0-3-16,0 0-2 15,0 0-1-15,0 0-3 16,-10 8 0-16,5 4-2 15,2-2 0-15,1 8-2 0,2-4 4 16,0-1-2-16,6-1 0 16,8-2 0-16,1-3 0 15,5-2 0-15,0-5 0 16,2-2 0-16,-2-8 0 0,0-5 0 16,-5-2 0-16,-2-4 0 15,-11 0 0-15,-2 1 0 16,-11 3 0-16,-3 2 0 15,-6 8 0-15,-3 4 0 16,4 3 0-16,-6 10-4 16,6-10-77-16,6 15-7 0</inkml:trace>
  <inkml:trace contextRef="#ctx0" brushRef="#br1" timeOffset="151854.2341">19132 12537 380 0,'0'0'8'0,"0"0"2"15,0-12 3-15,0 12 3 16,0-10 1-16,0 10 0 16,0-12 0-16,0 12 0 0,-2-8-7 15,2 8-4-15,0 0-6 16,0 10 0-16,0 0 0 15,5 5 0-15,2 2 0 16,5-2 0-16,3 4 0 16,6-1 0-16,3-6 0 15,1-6 0-15,4-1 0 0,-3-5 0 16,-1-11 0-16,-5-4 0 16,-3-7 0-16,-10 0 0 15,-5-3 0-15,-7 1 0 0,-9-2 0 16,-9 9 0-16,-4 7 0 15,-1 8 0-15,-5 2 0 16,9 17 0-16,-6 3-5 0,13 16-81 16,0 5-3-16</inkml:trace>
  <inkml:trace contextRef="#ctx0" brushRef="#br1" timeOffset="152490.6079">18101 16283 341 0,'0'0'4'0,"0"0"2"16,-11 10 3-16,11-10 2 0,-5 12-1 15,0-2 2-15,3 0-1 16,0 5 1-16,2-6-3 16,0 3-2-16,7-1-1 15,2-4-1-15,2-1 0 0,3-6 1 16,7 0-1-16,-4-10 2 16,5-4 1-16,-2-6 0 15,1-1 0-15,-7-4 0 16,-5-2 0-16,-6 2-3 15,-6 7-5-15,-11 4 0 0,-13 4 0 16,-6 10 0-16,-1 12 0 16,-1 8 0-16,-3 1 0 15,3 8-82-15,19 0-8 0</inkml:trace>
  <inkml:trace contextRef="#ctx0" brushRef="#br2" timeOffset="163242.5031">17504 8883 293 0,'0'0'8'15,"0"0"3"-15,-8-9 3 16,8 9 0-16,-4-14-1 0,4 14 3 15,0 0-1-15,-16 6 1 16,9 9-6-16,2 14-3 16,-2 5-2-16,-6 16 0 15,1 9 1-15,-4 9 0 0,4 6 0 16,-5 9 0-16,2 4-2 16,0 1 0-16,0 3-1 15,1-1 0-15,6-1-1 0,-4-5 0 16,1-2-1-1,4-3-1-15,-3-2 1 0,5-7-1 16,-5 4 1-16,-2-5 0 16,-4 1 0-16,2-1 0 15,-4 5 1-15,-1-5-1 16,-4 1 1-16,1-4-1 0,1 1-1 16,2-5 1-16,1 1-1 15,1-7 2-15,2-4 0 16,3-2-1-16,-1-5 1 0,3 2 0 15,1-5 1-15,1 0-1 16,-2-1 1-16,3 0-2 16,-3 3 0-16,0-2 0 15,-3 3 0-15,3-6-1 0,0 1 1 16,1 0 0-16,1-6-2 16,0-1 1-16,3-6-1 15,1-3 1-15,-1 0-1 0,2-4 1 16,-1-4-1-16,1-1 0 15,-1-3 1-15,2-3 0 16,2-9 0-16,0 14 0 16,0-14 0-16,0 0 1 15,0 6-1-15,0-6 0 16,0 0 0-16,0 0 0 0,0 0 1 16,0 0-1-16,0 0 0 15,0 0 0-15,0 0 0 0,0 0 0 16,0 0 0-16,6 0 0 15,-6 0-1-15,19-1 1 16,-6-2 0-16,4-2 0 16,6 0 0-16,4-1 1 15,3 2-1-15,10-3 0 0,3-3 0 16,2 0 0-16,13 1 0 16,2-3 0-16,2 1 1 15,5-2 0-15,3 3 0 0,-3-2 0 16,3 5 0-16,-3-1 0 15,0 6 0-15,-5-3 1 16,0 2-2-16,-1 3 0 16,-1-2 0-16,0 0 0 15,6 2 0-15,-4-3 0 16,-5 3 0-16,-1 0-2 0,-3 5 1 16,-5 0 0-16,-4 2 0 15,-8 1-1-15,1-1 1 0,-9 1 0 16,6-4 0-16,-4 2 1 15,2-6 0-15,0 2 0 16,-3-2 0-16,4 0 1 16,-3 0-1-16,0 0 0 15,-3 0 0-15,-5 0 0 0,1 0 1 16,-1 0-1-16,-3 0 1 16,5 2-1-16,-2 2 0 15,3-2 1-15,5 0-1 0,-6 0 0 16,6 1 0-1,3 0 0-15,-3-1 0 0,-1 4 1 16,-5-5-2-16,4 4 2 16,-5 1-1-16,-1-4 0 15,-1 3 0-15,-1-1 0 16,-1 2 0-16,-2-2 0 0,5 2 0 16,-6-4 0-16,1 3 0 15,-2-5 0-15,-3 2 0 16,0-2 0-16,-1 3 0 0,-11-3 0 15,14 0 0-15,-14 0 0 16,13 0 0-16,-13 0 1 16,15 0-1-16,-7 0 0 0,3 0 0 15,-2 1 1-15,5-1-1 16,-4 0 0-16,4 0 0 16,-1 3 0-16,0 0 0 15,-4-3 0-15,-1 2 0 16,2-2 0-16,-10 0 1 0,18 3-1 15,-18-3 0-15,14 0 0 16,-14 0 0-16,16 3 0 16,-16-3 0-16,12 2 0 15,-12-2 0-15,15 0 0 16,-5 3 0-16,2-3 0 0,1 1 2 16,1 3-2-16,2-2 0 15,-2-2 0-15,1 0 0 16,0 2 0-16,0-2 0 0,-5 0 0 15,0 0 0-15,2 0 0 16,-4 0 0-16,-8 0 0 16,20 0 0-16,-8 0 0 0,6-2 0 15,1-4 0-15,4 5 0 16,2-4 0-16,5-1 0 16,-1 4 0-16,4-4 0 15,-6 2 0-15,0 2 0 16,-5-3 0-16,1 0 0 0,-3-2 0 15,-1 1 0-15,2 2 0 16,4-6 0-16,0-2 0 16,4 4 0-16,4-5 0 15,-3 1 0-15,2-1 0 16,-5 4 0-16,1-1 0 0,-4 3 0 16,-2-1 0-16,-1 0 0 15,-5-1 0-15,5 2 0 16,-4-4 0-16,5 1 0 0,1-4 0 15,2-4 0-15,5 3 0 16,-3-2 0-16,1 0 0 16,1-2 0-16,-6 1 0 0,3 0 0 15,-3 3 0-15,-5 1 0 16,-1-1 0-16,0-3 0 16,-2 3 0-16,-2-2 0 15,1-6 0-15,7 1 0 16,-4-2 0-16,0-2 0 0,4 0 0 15,0-2 0-15,-1 4 0 16,1 1 0-16,-2 3 0 16,-4 1 0-16,-3-1 0 15,1 2 0-15,-3 2 0 16,-5-3 0-16,0-3 0 0,-4 3 0 16,2-6 0-16,-3 0 0 15,0 0 0-15,0-2 0 0,0 0 0 16,0 2 0-16,-4 0 0 15,-1 3 0-15,0 1 0 16,-3 1 0-16,-3 0 0 16,3 2 0-16,-4 1 0 0,-6-6 0 15,3 1 0-15,-3-2 0 16,-2-2 0-16,3-1 0 16,0 0 0-16,0-1 0 15,4 3 0-15,1 3 0 0,-1-2 0 16,3 7 0-16,0-1 0 15,6 3 0-15,-7 0 0 16,4 5 0-16,-1-4 0 16,0 2 0-16,-4 1 0 15,8 2 0-15,-6-4 0 16,2 3 0-16,-2 0 0 0,2 1 0 16,-3-2 0-16,0-1 0 15,-3 2 0-15,-2-2 0 16,-1 4 0-16,-3-4 0 0,0 0 0 15,1 1 0-15,-4 4 0 16,-2-3 0-16,3 3 0 0,-3-5 0 16,0-1 0-16,0 4 0 15,0-2 0-15,-2 2 0 16,2-5 0-16,-3 2 0 16,1 0 0-16,0 0 0 15,-3 0 0-15,6-3 0 0,-1 0 0 16,-3-2 0-16,6-1 0 15,0-2 0-15,2 3 0 16,2-5 0-16,1-1 0 16,2 1 0-16,-2-1 0 15,4-1 0-15,1-3 0 0,-4 2 0 16,4-7 0-16,2 5 0 16,2-5 0-16,-1-4 0 15,2 2 0-15,-1 0 0 0,3-2 0 16,-3 1 0-16,6-1 0 15,2 1 0-15,0 3 0 16,0-1 0-16,2 1 0 16,2-5 0-16,5 2 0 0,-1 0 0 15,1-1 0-15,4-1 0 16,-1-3 0-16,0 3 0 16,1-4 0-16,-3 2 0 15,0 6 0-15,0-5 0 0,0 5 0 16,-3 1 0-16,1 2 0 15,-1 1 0-15,1-1 0 16,-1 3 0-16,4-3 0 16,-7 5 0-16,4-4 0 15,-1 0 0-15,1 0 0 16,-7 2 0-16,8 0 0 0,-7 6 0 16,0-8 0-16,-2 5 0 15,0 2 0-15,0-4 0 16,-2 2 0-16,-9 4 0 0,2-2 0 15,-6-3 0-15,-5 3 0 16,-3-1 0-16,-6 1 0 16,-4 0 0-16,-4 3 0 0,3 0 0 15,-3 1 0-15,0 2 0 16,1-1 0-16,4 2 0 16,-1 0 0-16,4 2 0 15,-4-1 0-15,1 0 0 0,-3 0 0 16,1-1 0-16,-6 1 0 15,0-1 0-15,-2 1 0 16,-2-3 0-16,1 2 0 16,1-2 0-16,1 6 0 0,4-4 0 15,0-2 0-15,3 6 0 16,-3-1 0-16,3 2 0 16,-5 0 0-16,-5 8 0 15,-6-3 0-15,-5 5 0 16,-7 0 0-16,-3 0 0 0,-7 0 0 15,4 0 0-15,-1 0 0 16,5 0 0-16,1 2 0 0,1-2 0 16,5 3 0-16,-10 1 0 15,5 7 0 1,-2-4 0-16,4 8 0 16,0 5 0-16,3 0 0 0,6-1 0 15,8 8 0-15,10 1 0 16,6 4 0-16,4 0 0 15,3 3 0-15,6 5 0 16,-2 1 0-16,-1 7 0 16,2 1 0-16,-2 1 0 15,-6 1 0-15,-2-1 0 0,3 0 0 16,-3 0 0-16,1-1 0 16,1 1 0-16,-1-3 0 15,6-2 0-15,0-4 0 0,9-4 0 16,-2 1 0-16,6-9 0 15,0-2 0-15,1-4 0 16,1-2 0-16,1-8 0 0,-1-2 0 16,3-2 0-16,0-9 0 15,-4 15 0-15,4-15 0 16,0 0 0-16,-6 10 0 16,6-10 0-16,0 0 0 0,0 0 0 15,0 0 0-15,0 0 0 16,-7 0 0-16,7 0 0 15,0 0 0-15,0 0 0 16,0 0 0-16,0 0 0 0,-10 0 0 16,10 0 0-1,0 0 0-15,0 0-66 0,10 0-25 16</inkml:trace>
  <inkml:trace contextRef="#ctx0" brushRef="#br2" timeOffset="167701.0369">17951 15255 275 0,'0'0'9'0,"0"0"4"15,0 0 1-15,0 0 5 16,0 7 1-16,0-7 4 0,0 0 2 16,5 10 0-16,-5-10-7 15,0 0-2-15,0 0-3 16,4 10-2-16,-4-10-3 15,0 0-1-15,0 0-2 0,0 0-6 16,0 0 0-16,0 0 0 16,0 0 0-16,8 6 0 15,-8-6 0-15,0 0 0 16,0 0 0-16,0 0 0 16,0 0 0-16,8 3 0 0,-8-3 0 15,0 0 0-15,12 0 0 16,-12 0 0-16,0 0 0 15,12-12 0-15,-12 12 0 16,13-14 0-16,-3 4 0 0,1-5 0 16,-2 0 0-16,1-6 0 15,3 1 0-15,-3-1 0 16,-1-4 0-16,2-1 0 0,-4-3 0 16,-2 0 0-16,-3-3 0 15,-2 0 0-15,0-1 0 16,-5-1 0-16,-4-2 0 15,-7 0 0-15,2-1 0 16,-9 2 0-16,-2 0 0 16,0 3 0-16,-2-3 0 0,-1 5 0 15,-4 3 0-15,5 3 0 16,-3 1 0-16,0 1 0 16,3 5 0-16,-5 4 0 15,2 4 0-15,0 1 0 16,-3 4 0-16,1 1 0 0,0 3 0 15,0 3 0-15,-3 4 0 0,3 0 0 16,-5 5 0-16,-1 1 0 16,3 3 0-16,-2 2 0 15,5 0 0-15,-3 4 0 16,7-2 0-16,3-1 0 16,0-1 0-16,11 2 0 0,2-2 0 15,-1-1 0-15,7-3 0 16,2-2 0-16,-1 1 0 15,3-3 0-15,0-1 0 16,2-9 0-16,-4 18 0 0,4-18 0 16,0 8 0-1,0-8 0-15,0 0 0 0,0 10 0 16,0-10 0-16,0 0 0 16,0 0 0-16,0 0 0 15,0 0 0-15,0 0 0 0,0 0 0 16,0 0 0-16,0 0 0 15,0 0 0-15,0 0 0 0,0 0 0 16,0 0 0-16,0 0 0 16,0 0 0-16,0 0 0 15,0 0 0-15,0 0 0 16,0 0 0-16,0 0 0 16,0 0 0-16,0 0 0 15,0 0 0-15,0 0 0 0,0 0 0 16,0 0-3-16,0 0-59 15,0 0-31-15,0 0 0 16</inkml:trace>
  <inkml:trace contextRef="#ctx0" brushRef="#br2" timeOffset="168368.5453">17051 14636 403 0,'0'0'7'0,"0"0"3"15,0 0 2-15,0 0 1 0,0 0 1 16,0 0 0-16,0 0 1 0,0 0 2 16,0 9-11-16,0 5-6 15,2 6 0-15,1 6 0 16,-1 3 0-16,-2 1 0 16,0 6 0-16,0-4 0 0,-2-1 0 15,-3-4 0-15,-2 1 0 16,0-6 0-16,-2-3 0 15,5-3 0-15,-1-7 0 16,5-9 0-16,0 13 0 16,0-13 0-16,20 5 0 0,-3-5 0 15,10-2 0-15,6-4 0 16,1 2 0-16,4 1 0 16,-1-2 0-16,-4-1 0 15,-4 2 0-15,-4 2 0 16,-5 2 0-16,-7 0 0 0,-13 0 0 15,12 0 0-15,-12 0 0 16,0 0 0-16,0 0 0 16,0 0 0-16,0 0 0 0,0 0 0 15,0 6 0-15,0-6 0 16,0 0 0-16,-3 11 0 16,3-11 0-16,0 0 0 0,-7 10 0 15,7-10 0-15,0 0 0 16,0 0 0-16,0 0 0 15,0 0 0-15,0 0 0 16,0 0 0-16,0 0 0 16,0 0 0-16,-9 5 0 15,9-5 0-15,0 0 0 16,0 0 0-16,0 0 0 16,0 7 0-16,0-7 0 0,0 0 0 15,0 11 0-15,0-11 0 16,0 0 0-16,0 0 0 0,0 0 0 15,0 0 0-15,0 0 0 16,0 0-4-16,0 0-4 0,0 0-4 16,-13 2-12-16,3 8-37 15,-3-10-25-15,3 2-3 16</inkml:trace>
  <inkml:trace contextRef="#ctx0" brushRef="#br2" timeOffset="169466.4027">19127 10902 223 0,'0'0'5'16,"-17"-10"2"-16,1 5 1 15,-8 0 1-15,-8 3-2 0,-9 2 2 16,-8 5-2-16,-10 9 1 15,-3 16-2-15,-3 10-3 16,-5 14 2-16,5 11 2 16,1 10 1-16,6 8 3 15,12 6-1-15,12 6 1 16,15-2-2-16,19-1 0 16,15-10 0-16,27-3-3 0,18-15-2 15,24-8 1-15,19-12 1 16,8-20 3-16,13-8 0 15,11-12 0-15,4-8 1 0,0-16-1 16,-7-3 1-16,-10-9-1 16,-15-10-2-16,-15-2-1 15,-17-8-2-15,-24-10-1 0,-20-8-1 16,-21-11-1-16,-20-9 0 16,-18-6 0-16,-19-3-2 15,-22 5 0-15,-19 7-1 0,-17 13 1 16,-16 15 0-16,-6 23 0 15,-11 19-2-15,3 25-11 16,-3 21-64-16,12 21-2 16</inkml:trace>
  <inkml:trace contextRef="#ctx0" brushRef="#br2" timeOffset="177532.7746">22572 11338 213 0,'0'0'7'0,"0"0"5"16,0 0 3-16,0 0 4 0,-7-10 1 16,7 10 4-16,0 0 1 15,0-10-1-15,0 10-4 16,0 0-6-16,0 0-4 15,0 0-3-15,0 0-3 0,-9 12-2 16,-2 5-2-16,-3 6 0 16,-2 4-2-16,-7 8-1 15,-1 2-3-15,-6 8-7 16,-7 7-8-16,-6 0-11 0,-1 6-15 16,-10-5-29-16,-1 10-4 15</inkml:trace>
  <inkml:trace contextRef="#ctx0" brushRef="#br2" timeOffset="177751.1903">20307 13142 67 0,'-12'8'1'0,"-10"6"1"15,-12 8-1-15,-11 2-1 16,-10 12 0-16,-7-2 0 15,-13 11 0-15,-11 0 2 16,6 1-5-16,1 2-3 0,8-9-3 16,0 0-3-16,5-3 1 15,7-2-1-15,5-9-8 16</inkml:trace>
  <inkml:trace contextRef="#ctx0" brushRef="#br2" timeOffset="177967.619">18923 13851 45 0,'0'0'0'15,"0"0"0"-15,-9 1 1 0,-1 1 1 16,10-2-1-16,-15 14 0 15,15-14 1-15,-21 15 1 16,9-8-2-16,2 3-7 16,0-3-19-16</inkml:trace>
  <inkml:trace contextRef="#ctx0" brushRef="#br2" timeOffset="180996.9733">22535 11350 307 0,'0'0'2'16,"0"0"4"-16,0 0 4 15,0 0 1-15,0 0 2 0,3 5 3 16,-3-5-1-16,0 10 3 16,0-10-3-16,-10 13-4 15,4-1-2-15,2-5-2 0,-1 6-2 16,2-6 0-16,1 3-2 16,2-1 1-16,0-9-1 15,0 14 0-15,0-14 0 0,10 4 1 16,-10-4-1-16,13 0 1 15,-13 0 0-15,14-12 0 16,-7 5 0-16,-1-3 1 16,-5 0-1-16,-1-2 0 15,0 2-1-15,0 10 0 16,-14-10 0-16,2 7-3 0,-1 3 0 16,1 8 0-16,-4 1 0 15,4 4 0-15,0 2 0 16,4 2 0-16,3-5 0 15,3 3 0-15,2-2 0 0,10-8 0 16,3 0 0-16,3-5 0 16,5-3 0-16,-3-1 0 15,1-7 0-15,-1 1 0 0,-6-3 0 16,-3 1 0-16,-5 0 0 16,-4 2 0-16,-9 0 0 15,-3 3 0-15,-1 3 0 0,-3 1 0 16,1 3 0-16,2 0 0 15,-1 3 0-15,3 1 0 16,11-4 0-16,-14 17 0 16,11-7 0-16,3-1 0 0,0-1-3 15,0-8-2-15,15 10 0 16,-5-7 0-16,5 0 0 16,-2-3 1-16,1-6 0 15,2 2 2-15,-7-4 0 16,3 1 1-16,-5-3 2 15,-7 10 1-15,9-18 0 0,-9 18 1 16,0-11 0-16,0 11 0 16,0-11 0-16,0 11 0 15,0 0-1-15,-5-9 0 0,5 9-1 16,0 0 0-16,0 0-1 16,0 0 0-16,-11 0 0 15,11 0 0-15,-7 7 0 0,7-7 0 16,-11 17 0-16,2-5 0 15,-1 3 1-15,-4 0-1 16,1 0 1-16,-8 5-1 16,2 0 0-16,-6 2 1 0,-2-2-1 15,-6 7-1-15,-1-1 0 16,-3-3-1-16,1 5-1 16,-6 1 0-16,0 1 0 15,-3 3 0-15,-2-1 0 16,0 5 0-16,-11-1 1 15,-4 7 0-15,-5-1 1 0,-9 5 0 16,-2 0 0-16,-6 2 1 16,-8 4-1-16,0-3 0 15,0 0 0-15,-3-2 0 0,-1 5-1 16,1-2 1-16,-5 5-1 16,-1-2 0-16,-3 0 1 15,-4 2 0-15,-1 2 0 16,0 5 1-16,-3-5 0 0,-1 2 0 15,0 4 0-15,1-2-1 16,-5 0 1-16,4 2 0 16,5 2 0-16,0-6-1 0,7 1 1 15,4-3 1-15,7 0-1 16,11-1 1-16,2-5 1 16,1 0-1-16,12-3 1 15,0 0 0-15,7-1 0 16,1-6 0-16,7 1 0 15,4-7 0-15,8 0 0 0,5-3-1 16,5 0 1-16,2-6-1 16,4 4 0-16,0-5 1 15,0-4-1-15,7 3-1 0,-1-8 1 16,2-3 0-16,1-2 0 16,12-12-1-16,-12 12 1 15,12-12-1-15,0 0 0 16,0 0 1-16,0 0 0 0,7 0-1 15,-7 0 1-15,6-3-1 16,-6 3 0-16,0 0-1 16,11-7-2-16,-11 7-6 0,5-10-10 15,-5 10-58-15,0 0-7 16</inkml:trace>
  <inkml:trace contextRef="#ctx0" brushRef="#br2" timeOffset="181766.2308">19155 10790 275 0,'0'0'5'0,"0"0"0"16,0 0 0-16,0 0 1 0,0 0 0 15,0 6 2-15,9 11-1 16,-4 7 3-16,3 14-5 15,-4 11 1-15,0 16 0 0,1 11-1 16,-3 14-3-16,-2 4-6 16,0 10-12-16,-8 5-13 15,1 1-1-15,-6-2-2 0,0 4-2 16,-1-6 2-16,-4 4 5 16,-1 8 7-16,-4-7 13 15,3-4 14-15,-5 4 1 16,-2-12 0-16,3 8 1 0,-12 2-2 15,9-10-2-15,-5-5-3 16,0 1-1-16,-1-9-1 16,4-2 2-16,-1 2-4 15,2-16-1-15,8-3-2 16,3-10-5-16,7-5-24 0,-3-10-3 16</inkml:trace>
  <inkml:trace contextRef="#ctx0" brushRef="#br2" timeOffset="187196.0723">17986 15158 107 0,'0'0'7'0,"0"0"7"15,0 0 6-15,0 0 3 16,0 0 3-16,0 5 4 15,0-5 1-15,0 0 1 0,-2 7-5 16,2-7-4-16,0 0-7 16,0 14-1-16,0-14-3 15,0 11-4-15,0-11-2 16,0 13-1-16,0-13-2 0,0 10 0 16,0-10 1-16,0 0 0 15,0 10 2-15,0-10 1 16,0 0 2-16,0 0-2 15,0 0 1-15,0 0 0 0,12-10 0 16,-8 2 0-16,5-4-2 16,-2-3-1-16,2-3 0 15,2 1-2-15,1-5 1 16,-2 0 0-16,0-3-1 0,0 3 1 16,0-3-4-16,-2 1 0 15,-1-2 0-15,0 1 0 16,-2 1 0-16,-3-1 0 15,2 4 0-15,1-3 0 16,-3 7 0-16,0-3 0 16,-2-2 0-16,3 10 0 0,-3-9 0 15,0 7 0-15,0 1 0 16,0 1 0-16,0-3 0 0,-3 6 0 16,1-2 0-16,-5-4 0 15,3 3 0-15,-3 1 0 16,2 2 0-16,-2-3 0 0,-3-1 0 15,2 6 0-15,4-3 0 16,-4 1 0-16,-2-3 0 16,2 3 0-16,-1 1 0 15,-2-1 0-15,-1 2 0 16,3-4 0-16,-4 4 0 0,1-3 0 16,-2 3 0-16,3 0 0 15,-1-1 0-15,1 5 0 16,-4-1 0-16,4-4 0 15,0 6 0-15,-1-2 0 16,-1 3 0-16,-2-2 0 16,0 1 0-16,1-1 0 0,-4 3 0 15,1 0 0-15,-3 0 0 16,-1 0 0-16,0 0 0 0,-2 0 0 16,0 5 0-16,1-2 0 15,-6-2 0-15,4 8 0 16,-3-4 0-16,-1 2 0 15,3 3 0-15,-2-3 0 0,2 1 0 16,-2-1 0-16,5 3 0 16,-2-2 0-16,3 1 0 15,1 3 0-15,0-1 0 16,0 2 0-16,1 1 0 16,-4 3 0-16,3 3 0 0,-3 2 0 15,2 6 0 1,-5-1 0-16,4 3 0 0,-6 2 0 15,9 0 0-15,-3-5 0 16,1 5 0-16,7-8 0 16,-2 0 0-16,9-7 0 0,-2 0 0 15,0-4 0-15,7-4 0 16,2-9 0-16,-7 13 0 0,7-13 0 16,0 0 0-16,0 0 0 15,0 0 0-15,0 0 0 16,0 11 0-16,0-11-5 15,0 0-85-15,7 9-3 0</inkml:trace>
  <inkml:trace contextRef="#ctx0" brushRef="#br2" timeOffset="189643.7227">19356 11180 150 0,'0'-11'5'0,"-5"-3"3"0,-2-9 7 16,-6-6 2-16,-2-9 4 15,-7 3 3-15,-7-3 0 16,-7 3-2-16,-8 9-2 0,-6 14-5 16,-15 12-6-16,-8 10-3 15,-6 21-2-15,-5 8-1 16,-6 15 0-16,-2 12 2 16,8 15 1-16,5 5 2 15,11 11 1-15,19 2 2 0,16 3-1 16,28-6 0-16,20-2 0 15,32-15-1-15,23-7-1 16,27-17-2-16,22-13 0 0,10-16-2 16,11-13-1-16,7-13-1 15,-2-14-1-15,-5-16 0 16,-7-11-1-16,-10-10 0 16,-15-11 1-16,-7-7 0 0,-19-15-1 15,-20-5 1-15,-23-11-2 16,-18-2 1-16,-24 1 0 15,-27 2-1-15,-27 10 0 16,-30 12 1-16,-28 23 0 16,-23 19 0-16,-21 26 1 0,-18 18 2 15,-7 26-1-15,3 25-1 16,7 8-10-16,24 22-67 0,31 14-3 16</inkml:trace>
  <inkml:trace contextRef="#ctx0" brushRef="#br2" timeOffset="192716.1738">23632 11472 265 0,'0'0'6'16,"0"0"4"-16,0 0 1 15,0 0 5-15,7 0 3 16,-7 0 1-16,0 0 4 16,13-3 1-16,-13 3-5 0,0 0-1 15,0 0-2-15,9-5-2 16,-9 5-2-16,0 0-3 16,0 0-2-16,0 0-1 0,-4 0-1 15,-7 0-6-15,1 0 0 16,-4 0 0-16,-4-2 0 15,-5 0 0-15,2-4 0 16,-7 6 0-16,-4-3 0 0,-4 3 0 16,-6 6 0-16,1 6 0 15,-7 4 0-15,4 6 0 16,-1 5 0-16,2 7 0 16,7 2 0-16,1 4 0 0,12 4 0 15,5 0 0-15,9 0 0 16,2-1 0-16,7-4 0 15,4-1 0-15,8-9 0 16,-1 1 0-16,4-10 0 16,0-1 0-16,2-5 0 15,-4-3 0-15,1-1 0 0,-4-7 0 16,-10-3 0-16,15 7 0 16,-15-7 0-16,0 0 0 15,0 0 0-15,0 0 0 0,10 2 0 16,-10-2 0-16,0 0 0 15,0 0 0-15,0 0 0 16,0 0-49-16,0 0-40 0,-5-2-2 16</inkml:trace>
  <inkml:trace contextRef="#ctx0" brushRef="#br2" timeOffset="193180.721">23050 12059 399 0,'0'0'6'0,"0"0"3"0,0 0 2 15,0 0 2-15,7 0-1 16,-7 0 1-16,20 2 1 16,-8 1 0-16,6 4-5 15,2-2-3-15,0 5-1 0,2 2-5 16,0-1 0-16,1 1 0 15,-1-2 0-15,-1 2 0 16,-5-4 0-16,2 1 0 16,-6-4 0-16,-2-5 0 0,-1 0 0 15,-9 0 0-15,9-17 0 16,-7 2 0-16,0-2 0 16,-2-1 0-16,0-4 0 15,0 2 0-15,0 3 0 16,0 3 0-16,3-1 0 0,-3 5 0 15,2 0 0-15,-2 10 0 16,3-15 0-16,-3 15 0 16,0 0 0-16,3-11 0 15,-3 11 0-15,0 0 0 0,0 0 0 16,0 0 0-16,0 0 0 16,0 0 0-16,0 0 0 0,0 0 0 15,0 0 0-15,0 0-2 16,0 12-75-16,0-12-13 15</inkml:trace>
  <inkml:trace contextRef="#ctx0" brushRef="#br2" timeOffset="193863.7129">19235 11890 511 0,'0'0'0'0,"0"0"0"16,0 0 0-16,0 0 0 0,0 0 0 15,0 0 0-15,-6 0 0 16,6 0 0-16,-10 0 0 16,10 0 0-16,-10 3 0 15,10-3 0-15,0 0 0 16,-10 5 0-16,10-5 0 0,0 0 0 15,0 0 0-15,0 0 0 16,0 0 0-16,0 0 0 16,0 0 0-16,5 12 0 15,-5-12-75-15,7 11-21 0</inkml:trace>
  <inkml:trace contextRef="#ctx0" brushRef="#br2" timeOffset="211512.2048">9141 17244 404 0,'0'0'4'0,"0"0"-1"16,0 0 1-16,0 0 0 16,0 0 1-16,5 12 1 15,-2-2 0-15,-1 5 2 16,3 5-3-16,-3 2 1 15,3 5 1-15,1 5-1 0,1 6 1 16,-2 4-3-16,0 3 0 16,2 4-1-16,-2 3-2 15,3 2 0-15,-1 1 0 16,0 2-1-16,1-2-1 16,0-4 1-16,-1-3 1 15,-2-6 1-15,-5-42-1 16,2 29-1-16,3 4 1 0,-5-33 0 15,0 29 1-15,-5-38 1 16,0-16-1-16,1-5 0 16,-4-12-1-16,0-8 0 0,-4-34 2 15,0-40 0-15,-1-7-3 16,11 2 0-16,2 11 0 16,9 14 0-16,12 26 0 15,6 15 0-15,0 27 0 16,6 4 0-16,1 10 0 0,3 10 0 15,1 9 0-15,2 10 0 16,-3 19 0-16,1 5 0 16,2 10 0-16,-24-12 0 15,7 3 0-15,-3 2 0 16,-1 9 0-16,2 1 0 16,-1 4 0-16,2 1 0 0,0 4 0 15,-3 3 0-15,4 1 0 16,0-3 0-16,-3 6 0 15,-1-3 0-15,-1-3 0 16,2 0 0-16,-3-1 0 0,1-5 0 16,-4-4-9-16,-14-44-5 15,11 36-14-15,1-1-34 16,-5-15-26-16,1 2-1 16</inkml:trace>
  <inkml:trace contextRef="#ctx0" brushRef="#br2" timeOffset="211676.3457">9819 17883 392 0,'0'0'4'0,"0"0"1"0,0 0 0 16,0 0 0-16,0 0 0 16,0 0-3-16,0 0-4 15,0 0-14-15,0 0-57 16,0 0-2-16</inkml:trace>
  <inkml:trace contextRef="#ctx0" brushRef="#br2" timeOffset="212261.3965">9278 18133 267 0,'0'0'11'15,"0"0"3"-15,0 0 5 16,0 0 2-16,0 0 1 0,0 0 2 15,0 0 1-15,0 0-2 16,0 0-9-16,0 0-3 16,0 0-2-1,0 0-2-15,0 0-1 0,0 0 0 16,0 0-1-16,2 0 1 16,97 5-1-16,-51-5 0 15,3-5-1-15,9 5-2 16,0-2-1-16,5 2 0 0,0-4 0 15,-1 4-1-15,3-1 2 16,-5-1-2-16,0 2-2 16,-7 0 1-16,-7 0-1 15,-48 0-3-15,32 0-5 0,0 3-12 16,-32-3-59-16,0 0-5 16</inkml:trace>
  <inkml:trace contextRef="#ctx0" brushRef="#br2" timeOffset="212648.8714">8977 18141 346 0,'0'0'3'16,"0"0"2"-16,0 0 3 15,0 0 4-15,0 0 2 0,0 0 0 16,0 0 1-16,0 0 1 16,0 0-2-16,7 3-2 15,53 18-2-15,-35-8-3 0,11 1-1 16,45 13-2-16,-34-11 0 16,6-3-1-16,6 4 0 15,0-5-2-15,6 0 1 16,3-4-1-16,-1-1-1 15,-3-5 1-15,1-2 1 16,-6 0-1-16,-4-7 0 16,-6-3 1-16,-3 0 0 15,-46 10-3-15,32-10 0 0,2-2-3 16,-12 0-7 0,-2-3-23-16,-20 15-50 0,0 0-3 15</inkml:trace>
  <inkml:trace contextRef="#ctx0" brushRef="#br2" timeOffset="213343.8349">9250 16907 348 0,'0'0'7'0,"0"0"1"15,0 0 2-15,0 0 0 16,0 0 1-16,0 0 3 16,0-15 1-16,17 6 1 0,9-9-6 15,11-7 0-15,12-9 0 16,17-9 0-16,13-11-3 15,13-6-1-15,15-6 0 0,8-9-2 16,11-2 1-16,0-2-1 16,9 0-4-16,4 0 0 0,-10 4 0 15,-2 1 0-15,-8 7 0 16,-11 8 0-16,-12 6 0 16,-13 11 0-16,-21 13 0 15,-18 4 0-15,-12 13 0 16,-16 7 0-16,-16 5 0 0,-3 15 0 15,-10 1 0-15,-8 4 0 16,2 7-12-16,-11 11-74 16,6-6-5-16</inkml:trace>
  <inkml:trace contextRef="#ctx0" brushRef="#br2" timeOffset="213873.4242">9755 17382 292 0,'0'0'6'15,"0"0"3"-15,0 0 2 0,0 0 3 16,0 0 1-16,0 0 3 16,0 0 2-16,7-5 0 15,9-10-2-15,10-4-3 16,15-10-3-16,8-9 0 16,13-7-2-16,15-7 0 15,13-9-3-15,9-7 0 16,4 5-3-16,3-2-1 0,-1-3 1 15,-1 5-2-15,2 1 0 16,-5 3-2-16,-7-1 0 0,-2 10 0 16,-12 1 0-16,-6 7 0 15,-12 2 0-15,-5 10 0 16,-15 3 0-16,-10 10 0 0,-7 2 0 16,-9 2 0-16,-6 8 0 15,-10 5 0-15,0 0 0 16,0 0 0-16,0 0 0 15,0 0 0-15,0 0 0 16,0 0 0-16,-8 5 0 16,8-5 0-16,-15 10-9 0,2-10-18 15,3-3-58-15,-2 3-6 16</inkml:trace>
  <inkml:trace contextRef="#ctx0" brushRef="#br2" timeOffset="214316.0778">11118 15758 375 0,'0'0'8'0,"0"0"1"16,0 0 2-16,0 0 1 15,0 0 1-15,0 0 1 16,12-8 2-16,2 8 1 0,9 3-7 16,7 6-2-16,12 9-1 15,0 2-1-15,6 9-1 16,1 4-5-16,-2 9 0 15,-2-1 0-15,-10 7 0 0,-10 2 0 16,-15-1 0-16,-10 0 0 16,-8 4 0-16,-14-4 0 0,-10-2 0 15,-6 0 0-15,1-5 0 16,-1-7 0-16,4-4 0 16,5-7 0-16,6-10 0 15,11-3 0-15,1-4 0 16,11-7 0-16,0 0 0 0,0-6-91 15,5-3 0-15</inkml:trace>
  <inkml:trace contextRef="#ctx0" brushRef="#br2" timeOffset="215393.4">11143 15703 363 0,'0'0'6'0,"0"0"1"16,0 0 4-16,-11 0-2 15,11 0 1-15,0 0 1 0,0 0 2 16,0 0 1 0,20-5-2-16,12 0-4 0,15 3 0 15,11 2 0-15,14-3 0 16,15 1 0-16,10-1-2 0,9 3-2 15,9-3 1 1,4 3-5-16,3 0 0 0,7-2 0 16,6 0 0-16,4 2 0 15,3 0 0-15,0 0 0 16,1 0 0-16,-1 2 0 0,-13 3 0 16,-7 0 0-16,-17 0 0 15,-11 2 0-15,-11 4 0 16,-21-5 0-16,-16 6 0 15,-11-6 0-15,-7 2 0 0,-11-6 0 16,-5 3 0-16,-12-5 0 16,0 0 0-16,0 0 0 15,0 0 0-15,-12 5 0 16,-8-5-4-16,3 6-85 16,-5-2-2-16</inkml:trace>
  <inkml:trace contextRef="#ctx0" brushRef="#br2" timeOffset="216159.3755">11306 16379 283 0,'0'0'9'16,"0"0"3"-16,0 0 3 15,5-7 2-15,-5 7-2 0,0 0 2 16,10-7 1-16,-2 7 1 15,6 0-6-15,11 2-3 16,12 6-3-16,13-6 0 16,15 0 2-16,15 1 0 0,12 0-2 15,12-3 0-15,6 0-2 16,3 0-1 0,7 0 0-16,1 0-1 0,1 0-1 15,0 2-1-15,-5 2 1 0,0-1-1 16,-5 2 0-16,-1 2-1 15,-8-4 1-15,-9 2 1 16,-4-3-1-16,-10 3 0 16,-11-2 1-16,-4-1 0 0,-10-2-1 15,-11 3 1-15,1-1 0 16,-8-2-2-16,-6 0 0 16,-2 0 0-16,-8 0 0 15,-3 0 0-15,-5-2 0 0,-1 2 0 16,-12 0 0-16,10-3 0 15,-10 3 0-15,0 0 0 16,0 0 0-16,0 0 0 0,0 0 0 16,0 0 0-1,0 0 0-15,0 0 0 0,0-7 0 16,0 7 0-16,0 0-2 16,-3-10-12-16,3 10-19 15,5-3-55-15,-5 3-1 16</inkml:trace>
  <inkml:trace contextRef="#ctx0" brushRef="#br2" timeOffset="216676.8732">13620 15733 343 0,'0'0'7'16,"0"0"1"-16,0 0 0 15,0 0 2-15,0 0 3 0,0 0 2 16,14 15 1-16,2 2 2 16,12 8-7-16,-2 6-1 15,10 7 1-15,3 4-1 16,2 6-3-16,-2-4-2 0,-4 3-1 16,-8-2-1-16,-4-1-1 15,-9-2 1-15,-9-2 0 16,-5-6-2-16,-14 4 2 0,-4-4-3 15,-12-2 0-15,-2-4 0 16,-8 1 0-16,-4-9 0 16,1 2 0-16,-1-5 0 15,4-1 0-15,2-3 0 0,9-4 0 16,1-4 0-16,11 0 0 16,2-2 0-16,15-3-12 15,-10 2-47-15,10-2-29 16,8-10-2-16</inkml:trace>
  <inkml:trace contextRef="#ctx0" brushRef="#br2" timeOffset="216810.5966">13720 16433 474 0,'0'0'1'0,"0"0"-2"15,0 0-6-15,0 0-22 16,0 0-53-16,4 0-2 15</inkml:trace>
  <inkml:trace contextRef="#ctx0" brushRef="#br2" timeOffset="218494.4585">9626 17841 297 0,'0'0'8'0,"0"0"5"16,0 0 4-16,-3-8 2 15,3 8 3-15,0 0 1 16,-3-9-1-16,3 9 0 15,0 0-8-15,0 0-4 0,0 0-5 16,0 0-3-16,0 0-2 16,0 0 0-16,0 0-1 15,0 5 1-15,0-1 0 16,8 58-1-16,0-34 2 16,-3-6 0-16,2 3 0 0,-2-4-1 15,0 2 2-15,3 0-2 16,-4 1 1-16,-4-24-1 15,5 25 0-15,0-3 0 16,-5-22 0-16,0 0 0 16,0-20 2-16,0 3-1 15,-5-5 1-15,0-4 0 16,-2 5 1-16,0-7 1 0,1 2 0 16,-1-3 0-16,0 0-2 15,-1 0 0-15,0 1-1 16,4 4 1-16,1 9-1 15,1 2 0-15,2 13 1 0,0 0-2 16,0 0-2-16,0 0 2 16,0 8-1-16,0 1 1 15,0 34-1-15,2-18 1 16,3 2-2-16,-3-3 2 0,4 7 0 16,-1-2 0-1,0-2 0-15,0 1 0 0,-3-4-1 16,3-1 0-16,-5-23 0 15,0 0 1-15,0 0-1 16,0 0 3-16,0-10-1 16,0-7 1-16,-5-6 0 15,3 0 1-15,-1 1-3 0,-2-2 0 16,3 4 0 0,-3-1 0-16,5 21 0 0,0 0 0 15,-3-20 0-15,-2-1 0 16,5 21-3-16,0 0 1 15,0 0-1-15,0 8-1 16,0 1-1-16,8 36-3 0,-3-23-7 16,0 6-11-16,2-4-29 15,0 3-31-15,-1 1-2 16</inkml:trace>
  <inkml:trace contextRef="#ctx0" brushRef="#br2" timeOffset="218923.4081">9700 18061 309 0,'0'0'7'0,"0"0"5"16,0 0 1-16,0 0 2 15,0 0 3-15,0 0-1 16,0 0 1-16,0 0 1 15,0 0-5-15,0 0-4 16,0 0-2-16,0 0-1 0,0 0 0 16,3 0-1-16,4 0-1 15,61 18-1-15,-44-16-1 16,8-2 0-16,43-2-2 16,-28 2 1-16,1 0-1 15,4 0 1-15,2 0 0 16,3-3 0-16,1 3 0 0,-1 0-1 15,-2 0 2-15,-3 0-3 16,-5 0 0-16,-4 0 0 16,-4 0 0-16,-39 0 0 15,30 0 0-15,2 0 0 16,-10 0 0-16,1 0 0 16,-23 0 0-16,0 0-13 15,0 0-15-15,0 0-55 16,0 0-4-16</inkml:trace>
  <inkml:trace contextRef="#ctx0" brushRef="#br2" timeOffset="219313.258">10459 17962 334 0,'0'0'8'16,"0"0"2"-16,0 0 3 16,0 0 1-16,0 0 2 15,0 0 1-15,0 0 2 16,0 0 1-16,0 0-7 16,0 0-2-16,2-2-1 15,5 2-2-15,-2-3-2 16,52-9-1-16,-27 12-2 0,-10 0 1 15,1 0-4-15,-2 7 0 16,3 1 0-16,-2 4 0 16,0 0 0-16,-20-12 0 15,18 25 0-15,0-2 0 16,-18-1 0-16,0 0 0 0,-6 0 0 16,-4 4 0-16,-4-5 0 15,-2 7 0-15,-4-3 0 16,3-1-12-16,-3-1-58 15,3 1-17-15</inkml:trace>
  <inkml:trace contextRef="#ctx0" brushRef="#br2" timeOffset="219779.6961">9733 18192 319 0,'0'0'10'16,"0"0"3"-16,0 0 4 16,0 0 2-16,0 0 3 0,0 0 0 15,0 0-1-15,0-2 3 16,0-3-10-16,0 3-4 16,0-6-2-16,0 3-3 15,0 0-1-15,-12 5-1 16,-1 8-3-16,-27 36 0 15,20-21 0-15,-5 9 0 16,3 0 0-16,-5 5 0 0,-1-2 0 16,3 1 0-16,-2 2-2 15,-1-5-4-15,3 0-3 16,1-7-5-16,2 1-12 16,22-27-29-16,-23 18-30 15,-4 6-1-15</inkml:trace>
  <inkml:trace contextRef="#ctx0" brushRef="#br2" timeOffset="220109.2075">9285 18436 335 0,'0'0'10'0,"0"0"4"15,0 0 2-15,0 0 2 16,0 0 0-16,0 0 1 16,0 0 1-16,0 0 0 15,0 0-8-15,0 0-5 16,0 0-2-16,0 0 0 15,1 0-3-15,4 0-1 0,-1 0-2 16,36 14 2-16,-30 6 0 16,-6 2-2-16,4 2 0 15,-3 0 0-15,0-4 1 16,0-1 0-16,2 3 2 16,-7-22-1-16,8 19-1 15,4 5 1-15,-12-24 1 16,21 2 0-16,0 3-1 0,0-8-1 15,1 1-2-15,1-6-3 16,4 1-7-16,-5 2-31 16,3-2-43-16,5-1-1 15</inkml:trace>
  <inkml:trace contextRef="#ctx0" brushRef="#br2" timeOffset="220963.2482">9620 17754 337 0,'0'0'8'0,"0"0"5"15,0 0 4-15,3-10 2 0,-3 10 1 16,0 0 1-16,0-7 0 16,0 7-1-16,0 0-7 0,0 0-4 15,0 0-4-15,0 0-2 16,0 0-1-16,0 10-1 16,0-10-3-16,0 0 2 15,0 0-2-15,-5 9 0 16,3 4 0-16,-1-1 0 0,-9 26 1 15,5-13 0 1,7-25 2-16,-8 22-1 0,-2-1 1 16,5-6 1-16,5-15 1 15,0 0-1-15,0-4-1 16,0 4 1-16,5-20 0 16,0 10-2-16,1-2 0 15,3 2 0-15,-9 10 0 0,15-17 0 16,-6 12 0-16,-9 5-2 15,0 0-6-15,23-3-15 16,-3 1-60-16,-20 2-4 16</inkml:trace>
  <inkml:trace contextRef="#ctx0" brushRef="#br2" timeOffset="222395.613">9457 17244 333 0,'0'0'8'0,"0"0"4"0,0 0 4 15,7 2 1-15,-7-2 2 16,0 0 0-16,11 10 1 16,-11-10 1-16,0 0-8 0,2 10-5 15,-2-10-3-15,0 7-2 16,0-7-1-16,0 10-1 16,0-10 0-16,1 10 0 15,-1-10-1-15,0 8 2 16,0-8 1-16,0 0-1 0,0 0 1 15,11 5-1-15,-11-5-2 16,0 0 0-16,0 0 0 16,15-5 0-16,-15 5 0 15,4-13 0-15,-4 13 0 16,4-10 0-16,-4 10 0 16,0 0 0-16,0 0 0 0,0 0 0 15,0 0 0-15,0 0 0 16,-8 0 0-16,8 0 0 15,0 0 0-15,0 0 0 16,0 0 0-16,0 0 0 16,0 0 0-16,0 0 0 15,0-5 0-15,0 5 0 0,0 0 0 16,0 0 0-16,0 0 0 16,0 0 0-16,0 0 0 15,0 0 0-15,0 0 0 16,0 0 0-16,0 0 0 0,0 0 0 15,0 0 0-15,0 0 0 16,0 0 0-16,0 0 0 16,0 0 0-16,0 0 0 15,0 0 0-15,0 0 0 0,0 0 0 16,0 0 0-16,0 0 0 16,0 0 0-16,0 0 0 15,-13 0 0-15,13 0 0 16,-14 8 0-16,3-1 0 15,2 4 0-15,-9-2 0 16,-6 6 0-16,1 5 0 0,-4-1 0 16,-5 1 0-16,-4 3 0 15,2 4 0-15,-4-2 0 16,4-1 0-16,-1 2 0 16,-2-2 0-16,2-1 0 0,0 1 0 15,1-3 0-15,9-1 0 16,-3-6 0-16,6 3 0 15,4-7 0-15,1 0 0 0,6-3 0 16,11-7 0-16,-9 8 0 16,9-8 0-16,0 0 0 15,0 0 0-15,0 0 0 16,0-6-11-16,0 6-15 16,5-14-47-16,-5 14-15 15</inkml:trace>
  <inkml:trace contextRef="#ctx0" brushRef="#br2" timeOffset="223749.3345">8960 17566 258 0,'0'0'7'0,"0"0"2"15,0 0 4-15,0 0 3 16,0 0 2-16,0 0 1 16,0 0 1-16,0 0 3 15,0 0-7-15,0 0-4 16,0 0-3-16,0 0-2 0,0 0-2 16,0 0-2-16,0 0 0 15,0 0 0-15,0 0 0 16,0 0 0-16,0 0 0 0,0 7 0 15,0-7 1-15,-2 13-1 16,2-13-1-16,-16 16 0 16,9-5 0-16,-4-1 0 15,2 0-1-15,-1 2 1 0,-3-2 1 16,-1 2 0-16,0 0 0 16,0-1 0-16,2-2 1 15,-1-2-1-15,1 2 0 16,1-1-1-16,2-2 0 15,9-6-1-15,-12 8 1 0,12-8-1 16,0 0 0-16,0 0 0 16,12 0 1-16,3 0-1 15,2-5 1-15,6 0-1 16,-3 1-1-16,4-2 2 0,3 1-2 16,-1 2 0-16,1-3 0 15,-3 2 0-15,6-1 0 16,-7 2 0-16,2 2-2 15,-3-4 1-15,-2 5 0 0,-5-3-3 16,0 3-1-16,-3-3-3 16,-12 3-11-16,13-2-35 15,-13 2-29-15,0 0-4 16</inkml:trace>
  <inkml:trace contextRef="#ctx0" brushRef="#br2" timeOffset="225154.0146">9462 17222 224 0,'0'0'7'0,"0"0"2"16,-5 0 4-16,5 0 2 0,0 0 2 15,0 0 1-15,0 0 2 16,0 0 1-16,0 0-3 16,0 0 1-16,0 0-2 0,0 0-1 15,0 0-2-15,0 0 0 16,0-15-1-16,-3 3-2 16,1-4-1-16,-3-9-3 15,-5-2-2-15,-3-9-1 0,-2-10-1 16,-2-3-1-16,-1-6-1 15,-1-2 0-15,-1 3 1 16,1 3 0-16,0 1-2 16,4 8 1-16,0 7 1 15,3 5 0-15,0 10 1 16,5 4-3-16,-1 3 0 0,8 13 0 16,-10-13 0-16,10 13 0 15,0 0 0-15,0 0 0 16,0 0 0-16,0 0 0 0,0 0 0 15,0 0 0-15,0 0-2 16,0 0 1-16,0 0 0 16,0 0 0-16,0 0 1 15,0 0 0-15,0 0 0 0,0 0 0 16,0 0 0-16,0 0 1 16,0 0-1-16,0 0 0 15,0 0 1-15,0 0-1 16,0 0-1-16,-10 0 1 15,3 10 0-15,-1 3-1 0,-4 2 2 16,0 2 0-16,-4 2 0 16,2 1 1-16,1-2-2 15,1-3 0-15,1-3 0 16,11-12 0-16,-12 10 0 0,12-10 0 16,0 0 0-16,0 0 0 15,3-7 0-15,4-5 0 16,1-2 0-16,-1-1 0 0,3 0 0 15,3-2 0-15,-6 5-3 16,5 2 2-16,-12 10 0 16,18 0-3-16,-11 3 5 15,5 14-1-15,1 0-1 0,4 11-3 16,1-1-4-16,9 10-18 16,0 1-57-16,6-1-1 15</inkml:trace>
  <inkml:trace contextRef="#ctx0" brushRef="#br2" timeOffset="225638.4079">9561 17197 327 0,'0'0'7'15,"0"0"3"-15,0 0 2 0,0 0 1 16,0 0 2-16,-5 7 1 15,5-7 0-15,8 12 2 16,2 1-6-16,-3-6-4 16,8-2-1-16,0 3 0 0,5 1-2 15,5-4-1-15,-1 2-1 16,4 1 0-16,1 1-2 16,-1-3 1-16,4 2 0 0,-4-3-1 15,-1 3 1-15,0-3-1 16,1-1 1-16,-3 1 0 15,-1 0 0-15,-4-2-1 16,-2-3 0-16,-6 2 0 16,-2 0-3-16,-10-2-2 0,0 0-5 15,0 0-5-15,0 0-12 16,0 0-58-16,0 0-1 16</inkml:trace>
  <inkml:trace contextRef="#ctx0" brushRef="#br2" timeOffset="225759.5208">9954 17328 316 0,'0'0'8'16,"0"0"0"-16,0 0 2 16,0 0 1-16,0 0 1 15,0 0-2-15,5 10-9 0,-5-10-47 16,8 7-22-16</inkml:trace>
  <inkml:trace contextRef="#ctx0" brushRef="#br2" timeOffset="226623.8091">11348 16116 337 0,'0'0'7'16,"0"0"4"-16,0 0 3 15,0 0 3-15,0 0 0 16,0 0 1-16,11-3 2 0,-11 3 1 16,0 0-6-16,0 0-3 15,9-1-2-15,-9 1-2 16,0 0-4-16,0 0-4 16,0 0 0-16,0 0 0 0,0 0 0 15,0 0 0-15,0 0 0 16,0 0 0-16,0 7 0 15,-7 3 0-15,-3 2 0 16,-6 9 0-16,-5 3 0 0,-4 8 0 16,-8 4 0-16,-1 5 0 15,-6 1 0-15,1 3 0 16,-2-1 0-16,2-1 0 0,-1-4 0 16,5-2 0-16,5-2 0 15,3-8 0-15,2-5 0 16,7-5 0-16,3-2 0 15,4-4 0-15,11-11 0 0,-6 7 0 16,6-7 0-16,0-9 0 16,3-2 0-16,4-2-7 15,0-1-21-15,6-6-60 16,-1 7-3-16</inkml:trace>
  <inkml:trace contextRef="#ctx0" brushRef="#br2" timeOffset="226930.3771">10966 16456 416 0,'0'0'5'0,"0"0"1"16,0 0 1-16,0 7 0 16,0-7 1-16,-8 18 1 15,1-4 1-15,-3 2 0 0,0 1-5 16,-3 3-1-16,1-2-1 15,-1 3-2-15,3-3 1 16,0-4-1-16,6 1 0 0,4-3 0 16,0-12 0-16,17 10 1 15,0-10-1-15,11-2 1 16,7-6-2-16,2-1 0 16,0-1-1-16,6 0-1 15,-6 0-3-15,-3 5-8 16,-8-2-14-16,-26 7-58 0,21 0-2 15</inkml:trace>
  <inkml:trace contextRef="#ctx0" brushRef="#br2" timeOffset="227393.0681">11361 16144 332 0,'0'0'8'0,"0"0"3"15,0 0 3-15,0 0 2 16,-10 0 2-16,10 0-1 15,0 0 2-15,0 0 0 0,-3-15-7 16,3 2-1-16,0-6-3 16,3-5-1-16,-3-9-1 15,0-7-1-15,0-6 0 0,-8-12-2 16,0-7-3-16,0-5 0 16,-5-3 0-16,-2 4 0 15,-3 2 0-15,6 7 0 16,-1 12 0-16,4 10 0 0,-1 11 0 15,4 9 0-15,1 8 0 16,5 10 0-16,0 0 0 16,0 0 0-16,0 18 0 15,5 1 0-15,1 9 0 16,4 6-18-16,-6 8-20 16,6 8-49-16,3 4-2 0</inkml:trace>
  <inkml:trace contextRef="#ctx0" brushRef="#br2" timeOffset="227708.2423">11323 16005 385 0,'0'0'5'0,"0"0"3"16,0 0-1-16,0 0 0 15,0 0 2-15,4 10 1 16,3 0 0-16,5 5 1 15,6 3-4-15,3-1-3 0,4 5 1 16,5 5 1-16,6-4-2 16,3 4-1-16,-2-3 0 15,3 1 0-15,0-3-1 16,2 3 0-16,-5-2-1 16,4-1 0-16,-9-3-1 15,-2-1 0-15,-6-3-1 0,-2 0-2 16,-6-6-1-16,-7 2-2 15,-9-11-7-15,8 7-13 16,-8 3-49-16,0-10-10 0</inkml:trace>
  <inkml:trace contextRef="#ctx0" brushRef="#br2" timeOffset="227907.7558">11791 16349 306 0,'0'0'2'0,"0"0"0"15,0 0 0-15,0 0 0 16,7 0 0-16,-7 0-4 16,8 0-11-16,-3 12-43 15,-5-12-12-15</inkml:trace>
  <inkml:trace contextRef="#ctx0" brushRef="#br2" timeOffset="228228.5858">11816 16251 327 0,'0'0'6'0,"0"0"3"16,0 0 1-16,0 0 1 15,0 0 1-15,0 0 2 16,0 0-1-16,-5 3 2 0,5-3-6 16,8 16-3-16,1-5 0 15,1 3-2-15,5-1 1 16,-3 1-2-16,4 1 0 16,-4-5-1-16,1 1-1 15,-4-4 1-15,-4 3 0 16,-5 0 0-16,0-1-1 15,-13 3 1-15,-4-2-1 0,-5 3-1 16,-2 2-5-16,-1-3-20 16,17 1-57-16,-14-8-1 15</inkml:trace>
  <inkml:trace contextRef="#ctx0" brushRef="#br2" timeOffset="228929.3074">13588 16208 387 0,'0'0'6'0,"0"0"2"15,0 0 3-15,0 0 1 0,0 0 2 16,-9 0 0-16,9 0 0 15,0 0 2-15,0 0-7 16,0 0-2-16,0 0-2 0,0 0-1 16,0 0 0-16,0 0-4 15,7 0 0-15,8-4 0 16,2-6 0-16,8-3 0 0,6-5 0 16,7-9 0-16,8-3 0 15,5-9 0-15,4-1 0 16,5-11 0-16,4-2 0 15,3-4 0-15,4 3 0 0,-7 4 0 16,-9 3 0-16,-8 8 0 16,-5 9 0-16,-12 9 0 15,-8 4 0-15,-9 10 0 16,-13 7 0-16,10-5 0 0,-10 5 0 16,0 0 0-16,-8 11 0 15,-1 2 0-15,-7-2 0 16,2 4-79-16,-4 10-15 15</inkml:trace>
  <inkml:trace contextRef="#ctx0" brushRef="#br2" timeOffset="229355.2647">13638 16157 360 0,'0'0'8'0,"0"0"3"16,0 0 3-16,0 0 0 16,0 0 1-16,0 0 1 0,0 0 0 15,0 0 0-15,0 6-6 16,-10 10-4-16,-5 3-1 15,-7 6-2-15,-6 0 0 16,-2 5-2-16,-7 2 1 16,3-1-1-16,-6 3 0 0,2-5-1 15,1-4 1-15,2-1-1 16,5-1 0-16,6-4 1 16,1-6-1-16,6-3 0 0,7-5-1 15,10-5 1-15,-13 7-2 16,13-7 0-16,0 0-2 15,0 0-2-15,5-10-3 16,-5 10-4-16,12-12-8 0,-2 7-21 16,9-3-44-16,-10 2 0 15</inkml:trace>
  <inkml:trace contextRef="#ctx0" brushRef="#br2" timeOffset="229891.396">13601 16133 323 0,'0'0'8'0,"0"0"2"0,0 0 2 15,0 0 4-15,-10 6 3 16,10-6 1-16,0 0 0 15,0 0 1-15,-10-6-6 16,8-6-3-16,-1-7-3 0,3-8-1 16,-2-8-4-16,-4-10-1 15,1-9 1-15,0-13-2 0,0-7 1 16,1-3-1-16,-7-2-2 16,4 4 0-16,-3 6 0 15,3 10 0-15,-4 9 0 0,4 13 0 16,0 9 0-16,0 10 0 15,3 9 0-15,4 9 0 16,0 0 0-16,0 0 0 16,0 0 0-16,-2 9 0 15,2 12 0-15,2 4-3 0,2 7-10 16,-3 5-13-16,-1 3-59 16,4 7-3-16</inkml:trace>
  <inkml:trace contextRef="#ctx0" brushRef="#br2" timeOffset="230277.3995">13450 16159 234 0,'0'0'-3'0,"0"0"-16"16,12 0-38-16,-12 0-4 15</inkml:trace>
  <inkml:trace contextRef="#ctx0" brushRef="#br2" timeOffset="231022.1867">13230 16268 402 0,'0'0'6'0,"0"0"2"0,8-7 1 15,-8 7 1-15,0 0 1 16,10-10-1-16,-10 10 2 16,0 10 0-16,-3 10-6 0,-4 1-2 15,-3 9-1-15,0 3-1 16,0 1-1-16,-3 0 0 16,4-2 0-16,2-3-1 15,1-10 0-15,3-2 0 0,1-7 1 16,2-10-1-16,2 15 1 15,9-13-1-15,0-2 1 16,9-2 0-16,3-4 0 16,2 2 0-16,2-4 0 15,6 4 0-15,-6-1-1 0,3 2-1 16,0 3-4-16,-8 0-8 16,8 0-65-16,-7 5-9 15</inkml:trace>
  <inkml:trace contextRef="#ctx0" brushRef="#br2" timeOffset="232742.3511">11513 15242 316 0,'0'0'3'0,"-11"-20"3"15,-1 8 0-15,-8-6 1 16,-10 1 2-16,-5 3 1 16,-9 1 2-16,-11 9-1 15,-7 5-1-15,-8 22-2 16,-2 13 0-16,-2 22-3 15,-1 17 0-15,3 17-1 0,3 12 0 16,12 17 0-16,11 7 0 16,14 6-1-16,17 3 0 15,18-11-1-15,20-5-1 16,19-12 2-16,15-12 0 0,17-20-1 16,13-14 1-16,12-12 0 15,8-15 1-15,3-13-1 16,4-18 1-16,1-13 0 0,-3-19-2 15,-6-12 1-15,-3-19 0 16,-14-16 1-16,-7-16-1 16,-14-16 1-16,-10-12-1 0,-21-11-1 15,-12-13 2-15,-21-1 0 16,-17 4-1-16,-29 13 0 16,-23 14 0-16,-22 25-3 15,-18 26 0-15,-19 26 0 16,-15 25 0-16,-5 22 0 15,2 18 0-15,13 15 0 16,12 4 0-16,25 6 0 0,23-3 0 16,29 7-16-16,18 1-43 15,26-13-30-15,24-8-1 16</inkml:trace>
  <inkml:trace contextRef="#ctx0" brushRef="#br2" timeOffset="235862.6345">11490 16337 164 0,'0'0'1'0,"0"0"-1"0,0 0 0 15,0 0-1-15,0 0 0 16,0 0-1-16,0 0-1 16,0 0-6-16,0 0-29 15,0 0-15-15</inkml:trace>
  <inkml:trace contextRef="#ctx0" brushRef="#br2" timeOffset="236022.2041">11490 16337 347 0,'5'40'3'0,"-5"-40"0"15,0 0 0-15,0 0-1 16,0 0-7-16,0 0-29 16,0 0-34-16,0 0-5 0</inkml:trace>
  <inkml:trace contextRef="#ctx0" brushRef="#br2" timeOffset="237128.4679">9544 16555 300 0,'0'0'5'0,"-17"-15"2"0,4 3 3 16,-10-3 1-16,-4 0 1 16,-5-4 1-16,-8 2 3 15,-10-1-1-15,-1 7-4 0,-3 11-2 16,-5 12-2-16,-3 22-2 15,-9 10 2-15,5 20 1 16,2 15-1-16,4 16 1 0,7 9-1 16,34-47 1-1,-1 8-1-15,12 1 2 0,4 1-3 16,6-1-2-16,9 4 0 16,15-3-1-16,7-3-1 15,6-2 2-15,11-4-2 16,10-11 2-16,7 0-4 0,6-15 0 15,6-3 0 1,8-9 0-16,7-8 0 0,0-12 0 16,-39-22 0-16,134-37 0 15,-22-35 0-15,-24-25 0 16,-30-23 0-16,-38-4 0 0,-43 6 0 16,-32 5 0-16,-50 42 0 15,-24 10 0-15,-23 20 0 16,-20 17 0-16,-18 24 0 0,-14 20 0 15,-7 14 0-15,-1 23 0 16,-2 9 0-16,17 16 0 16,13 6 0-16,18 9 0 0,32 4 0 15,21 0-12-15,35-7-57 16,23-27-19 0</inkml:trace>
  <inkml:trace contextRef="#ctx0" brushRef="#br2" timeOffset="238853.565">13822 15269 292 0,'0'0'3'0,"0"-10"2"16,-5 1 2-16,-8-1 2 15,-12-2 2-15,-7 2 2 16,-17 2 1-16,-15 8 4 16,-14 5-2-16,-12 22-1 0,-9 18 0 15,-3 22-2-15,-1 17-1 16,7 20-1-16,11 17-1 15,14 16-2-15,14 1-2 0,27 6-1 16,17-3-3-16,21-12 2 16,22-7-1-16,27-18 0 15,17-16-1-15,18-18 1 16,18-15-1-16,7-21 0 0,14-17 2 16,3-17-3-16,7-17-1 15,0-20 2-15,-7-18-2 16,-3-17 0-16,-7-21 0 15,-9-22 0-15,-13-13 0 16,-10-20 0-16,-13-17 0 16,-14-8 0-16,-25-3 0 15,-23 8 0-15,-24 14 0 0,-38 23 0 16,-37 25 0-16,-39 34 0 16,-38 37 0-16,-36 38 0 0,-33 48 0 15,-24 34 0-15,-8 44 0 16,-9 29-16-16,0 53-71 15</inkml:trace>
  <inkml:trace contextRef="#ctx0" brushRef="#br1" timeOffset="333998.1016">19020 15433 397 0,'0'0'6'0,"0"0"4"0,0 0 2 15,0 0 1-15,0 0 1 16,0 0 0-16,0 0 0 16,0 0 0-16,-2 8-4 15,-3 6-3-15,0 6-7 0,-1 2 0 16,1 5 0-16,1 6 0 16,-4-2 0-16,6 1 0 15,0-1 0-15,-1-2 0 0,0-6 0 16,0 3 0-16,3-10 0 15,-2 1 0-15,-4-6 0 16,5-2 0-16,1-9 0 16,0 0-3-16,0 0-15 0,0 0-10 15,0 0-51-15,9-9-9 16</inkml:trace>
  <inkml:trace contextRef="#ctx0" brushRef="#br1" timeOffset="334452.4896">19048 15220 377 0,'0'0'6'0,"-10"-8"2"0,10 8 2 16,-18-14 2-16,6 6 0 15,-3 1 1-15,-10 4 0 16,-3 3 2-16,-4 10-4 15,-8 12-3-15,3 16 0 16,-6 11-2-16,4 11 1 0,4 10-2 16,6 1-5-16,7 13 0 15,14-5 0-15,8 1 0 16,12-7 0-16,13-3 0 16,12-13 0-16,13-7 0 0,2-11 0 15,6-13 0-15,1-14 0 16,6-9 0-16,-1-11 0 0,-2-14 0 15,-7-16 0-15,0-9 0 16,-13-15 0-16,-5-10 0 16,-12-11 0-16,-9-9 0 15,-16 0 0-15,-13 0 0 16,-17 10 0-16,-15 7 0 0,-14 22 0 16,-14 16 0-16,-6 19 0 15,-8 18 0-15,-5 18 0 16,3 16 0-16,9 16 0 0,13 9 0 15,22 9-61 1,16 13-32-16</inkml:trace>
  <inkml:trace contextRef="#ctx0" brushRef="#br1" timeOffset="336667.8585">23308 12818 416 0,'0'0'7'0,"-14"-3"2"0,9 3 2 16,-6-6 2-16,-1 1 2 15,3 1 1-15,-2-4 0 16,4 0-8-16,7-4-8 0,2-2 0 15,14-3 0-15,5 2 0 16,9 0 0-16,0-3 0 16,5 8 0-16,3 0 0 15,-4 5 0-15,-7 5 0 0,-1 3 0 16,-9 4 0-16,-4 6 0 16,-9 4 0-16,-4 3 0 15,-2 7 0-15,-13 0 0 16,-6 6 0-16,-9 2 0 0,-2-1 0 15,-2-2 0 1,-3-2 0-16,4-3 0 0,8-7 0 16,3-4 0-16,7-5 0 15,15-11 0-15,-2 9 0 0,7-9 0 16,9-1 0-16,9-1 0 16,4-7 0-16,5 1 0 15,3 1 0-15,7 2 0 16,-7-2 0-16,3 2 0 0,-4 0 0 15,-2 3 0-15,-6-3 0 16,-6 3 0-16,-6 2 0 16,-3 0 0-16,-11 0 0 0,9-3 0 15,-9 3 0-15,0 0 0 16,-4-10 0-16,4 10 0 16,-18-9 0-16,11 6 0 15,-9-4 0-15,4-3-87 0,0 10-6 16</inkml:trace>
  <inkml:trace contextRef="#ctx0" brushRef="#br1" timeOffset="337334.7964">23420 12521 372 0,'0'0'6'0,"-9"-14"4"16,-4 7 2-16,-4-4 1 16,-6 2 2-16,-4-1 1 15,-8 5 2-15,-4 0 0 0,-4 5-5 16,-2 8-3-16,3 11-2 16,-5 12-8-16,4 8 0 15,4 13 0-15,1 7 0 0,13 8 0 16,8 2 0-16,9 3 0 15,8-2 0 1,16-4 0-16,11-6 0 0,18-8 0 16,7-7 0-16,9-10 0 15,9-14 0-15,8-9 0 16,6-12 0-16,3-7 0 0,0-15 0 16,0-10 0-16,-2-11 0 15,-13-8 0-15,-8-11 0 16,-9-7 0-16,-16-8 0 0,-11-5 0 15,-18 1 0-15,-10-1 0 16,-25 7 0-16,-13 6 0 16,-13 17 0-16,-14 10 0 0,-15 15 0 15,-9 17 0-15,-3 10 0 16,0 7 0-16,10 11 0 16,10 6 0-16,10 6 0 15,13 2 0-15,16 6 0 16,16-1 0-16,14 2 0 0,6-1 0 15,14 3 0-15,5-6 0 16,6-2 0-16,1-6 0 16,1-3 0-16,0-6 0 15,-5-6 0-15,-3-4-7 0,-2-4-2 16,-7-4 2-16,-3 0 1 16,-10 0 2-16,7-4 2 15,-7 4 1-15,0 0 0 0,0-11 0 16,0 11-2-16,0 0-2 15,0 0-8-15,-2-15-12 16,-8 13-57-16,10 2 0 16</inkml:trace>
  <inkml:trace contextRef="#ctx0" brushRef="#br1" timeOffset="338953.86">18023 9830 425 0,'0'0'6'15,"0"0"2"-15,0 0 3 0,-10-12 1 16,10 12 2-16,0 0 0 15,-13-11 0-15,13 11-7 16,0-9-7-16,0 9 0 16,16-11 0-16,2 6 0 15,3 0 0-15,7 2 0 0,4-2 0 16,0 5 0-16,0 0 0 16,0 0 0-16,-9 5 0 15,-5 3 0-15,-8 4 0 0,-10 4 0 16,-5 1 0-16,-13 3 0 15,-6 5 0-15,-6-1 0 16,3 2 0-16,-1-7 0 16,3-2 0-16,3-2 0 15,10-6 0-15,12-9 0 16,0 15 0-16,12-15 0 0,10 0 0 16,3 3 0-16,5-3 0 15,2 2 0-15,1 2 0 0,-3-2 0 16,-3 2 0-16,-5 4 0 15,-4 0 0-15,-9-1 0 16,-3 5 0-16,-6 1 0 16,-11-1 0-16,-5 5 0 15,-17 0 0-15,-5 1 0 0,-9-3 0 16,-5 0 0-16,-3-3 0 16,0-4 0-16,6-6 0 15,1-2 0-15,11-12 0 0,10-3 0 16,13-2 0-16,3-9-23 15,-1 2-66-15,17-3-2 16</inkml:trace>
  <inkml:trace contextRef="#ctx0" brushRef="#br1" timeOffset="339354.0825">18096 9590 366 0,'0'0'8'0,"-6"-11"5"16,-1 1 2-16,-8-2 2 15,-3 2 2-15,-4 3-1 0,-6-1 1 16,-6 6 1-16,-8 4-6 16,-3 20-12-16,-4 11-2 0,-2 9 0 15,7 10 0-15,-2 12 0 16,12 6 0-16,7 1 0 16,20 6 0-16,7-2 0 15,16-7 0-15,20-3 0 16,6-8 0-16,20-15 0 0,5-7 0 15,15-12 0-15,5-13 0 16,5-10 0-16,0-15 0 16,0-14 0-16,-5-7 0 15,-12-14 0-15,-14-9 0 16,-10-11 0-16,-21-9 0 16,-18-7 0-16,-12-1 0 0,-24 0 0 15,-15 5 0-15,-14 14 0 16,-20 10 0-16,-14 19 0 15,-8 15 0-15,-4 24 0 0,-2 19 0 16,7 15 0-16,6 10 0 16,15 14-52-16,27 8-41 15</inkml:trace>
  <inkml:trace contextRef="#ctx0" brushRef="#br3" timeOffset="437733.3934">21991 13481 337 0,'0'0'1'0,"0"0"1"16,0 0 2-16,2 10 2 0,-2-10 1 15,0 0 4-15,21 14-2 16,-9-9 5-16,5 0-2 16,6 1 0-16,12-5 0 0,4 2-1 15,8 2-3-15,12-5-1 16,6 3 1-16,12-3-3 16,3 0 0-16,11 0-1 0,5 0-1 15,1 0-1-15,4 3 0 16,2-2-1-16,-7 2 0 15,-1-1 0-15,-6 7 0 0,-3-8-1 16,0 5 1-16,-7-1 0 16,-1 0-1-16,-4-1 1 15,0 2-1-15,-1-1 1 16,-2-3-1-16,0 0 1 16,-7 4-1-16,-2-4 1 15,-4-2-1-15,-7 2 0 16,-3-2 0-16,-9 0 1 0,-7 0-1 15,-4-2 1-15,-8-3 0 16,0 0-1-16,-8-2 1 16,-2 0 0-16,1-6-1 0,-2 1 1 15,1-4-1-15,3 1-1 16,-4-4 1-16,1-3 0 16,2-1 0-16,1-4 0 0,0-3 1 15,-1-2-1-15,4-2 1 16,0-7 0-16,0 0-1 15,1-4 1-15,3-5 0 16,-1 0 0-16,-1 2-1 0,2 0 1 16,-5-2 0-16,1 4 0 15,-6-1-1-15,4 3 1 16,-2-4-1-16,-2 6 0 16,3-6 1-16,-4 5 0 15,3-3-1-15,4 2 0 16,1 0 0-16,-2-1 0 0,3 1 0 15,-4 1-1-15,2 1 1 16,-4 0 0-16,-3 0 0 16,0 2 0-16,0-2 0 0,-6 2 0 15,-1 2 0-15,3 0 1 16,-5 3-1-16,5-1 0 16,-5 4 0-16,0 1 0 0,0 1 0 15,2 2 0-15,-2-1 2 16,2 4-2-16,-2-2-2 15,0-3 4-15,4 1-2 16,-2-1 0-16,-2-3 0 0,3 4 0 16,1-2 0-16,-4-3 0 15,0-1 0-15,4 6 0 16,0-3 0-16,-2 0 0 16,3-1 0-16,-3 1 0 15,4 2 0-15,-1-1 0 16,0-1 0-16,-4 2 0 0,5-1-2 15,-1 2 2-15,-5-3 0 16,2 0 0-16,-2 2-1 16,0-2-1-16,0-1 1 0,0-1 0 15,0 0 0-15,0 1 0 16,-2-2 0-16,-1-1 0 16,3 0 1-16,-2-3 0 0,-1-1 0 15,0 3 0-15,2-5 0 16,-2-1 0-16,3 7 1 15,0-7-1-15,-2 1-1 16,-3 0 1-16,-1 0 0 0,4 2 0 16,-3-1 0-16,-1 0 0 15,0 2 0-15,-1-1 1 16,-1 3-1-16,0 1 1 16,4-2-1-16,-6 3 1 15,4 4-1-15,-3-3 1 0,-1 5-1 16,-3 0 0-16,1 1 1 15,-6 1-1-15,-4 2-1 16,-6 1 1-16,-3-1 0 16,-10 2-1-16,-5 4 1 0,-7-2-1 15,-9 5 1-15,-7-1-1 16,-6 0 1-16,-10 5 0 16,-6 3 0-16,-2-2 0 15,-6 4 0-15,-5 0 1 0,-1 2-1 16,1 3 0-16,-6-1 0 15,3 1 0-15,-2-1 0 16,5 3 0-16,1 0 0 0,2 0 0 16,-1 0 0-16,2 0 0 15,6 0 0-15,2 0 0 16,7 0 0-16,4 0 0 16,6 0 0-16,5-2 0 15,6-1 1-15,4 1-1 0,8-1 1 16,5 3-1-16,4 0 0 15,8 5 0-15,6 5 0 16,3 2 0-16,7 11 0 16,1 4 0-16,6 8 0 0,2 4 0 15,3 11 0-15,2 7 0 16,-2 8 0-16,4 6 0 16,0 9 1-16,3 6 0 0,0 9 0 15,0 3 0-15,-3 6 0 16,1 7-1-16,0 4 2 15,-1 7-2-15,1-4 0 16,-6 9 0-16,4 1 0 16,-4 1 0-16,0 0 0 0,-2-2 0 15,-2 1 0-15,-3-5 0 16,-3 1 0-16,2-3 0 16,-2-8 0-16,-1-1 0 15,1-4 0-15,-3-5 0 0,5-7 0 16,3-5 0-16,-4-10 0 15,4 2 0-15,3-12 0 16,1-5 0-16,-2-8 0 0,4-6 0 16,2-7 0-16,2-5 0 15,1-8 0-15,2-5 0 16,0-7 0-16,0-3 0 16,0-5 0-16,0-2 0 0,0-10 0 15,0 12 0-15,0-12 0 16,0 0 0-16,0 13 0 15,0-13 0-15,0 11 0 16,0-11 0-16,0 14 0 0,0-14 0 16,2 12-34-16,6-7-54 15,-8-5-2-15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06:59.79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1037 4260 280 0,'0'0'5'16,"0"0"2"-16,-2-14 5 16,2 14 1-16,-11-15 1 0,1 8 0 15,-2-1 1-15,-6 1 2 16,-2 2-4-16,-1 0-5 16,1 5-2-16,-9 0-2 0,5 0 0 15,-8 8-1-15,0-2-1 16,-1 5 0-16,-1-1-1 15,2 2 1-15,-3 2-2 16,3 1 0-16,2 3 1 16,-3 2-1-16,11 4 0 15,-3 6-1-15,2 3 1 16,6 1-1-16,2 3 0 0,1 5 0 16,3 0 0-16,3 3 1 15,6 4 0-15,2 4 1 16,0 1-1-16,8 3 0 0,-1 2 0 15,6 9 0-15,-1-2 1 16,1 6-1-16,-1 0-1 16,3 5 1-16,-3-1 1 0,0 1 0 15,1 0 1-15,-5 0 0 16,-1 0 0-16,1 0 0 16,2-3 0-16,-7 0-1 0,6-2 1 15,-1 0 0-15,-6 0 0 16,1 1 0-16,-1 0 1 15,-2 1 0-15,0 3 1 16,0-1 0-16,0 4-1 16,-2-1 1-16,-1 1-1 15,1-2-1-15,2 2 0 0,-4-6 0 16,4 0-1-16,0 1 1 16,0-5-1-16,0 2 0 15,-2-6 0-15,2 4 0 0,0-2 1 16,-2 7 0-16,-3-1 0 15,0 3 0-15,0 2 0 16,-5 6 1-16,5 2 0 0,-7-3 0 16,2 0 1-16,2 0 0 15,1-7 0-15,-1-5-1 16,4-10-3-16,1 0 0 16,1-13 0-16,2 1 0 0,0-6 0 15,5 6 0-15,-5-1 0 16,0 9 0-16,0 3 0 15,0 4 0-15,-5 6 0 16,-6 2 0-16,4-2 0 0,0-4 0 16,2 0 0-1,2-7 0-15,0-3 0 0,1-6 0 16,2-2 0-16,0 2 0 16,0-1 0-16,0 4 0 15,-5 3 0-15,-2 2 0 0,-3 6 0 16,0 1 0-16,4 1 0 15,2 3 0-15,-3-4 0 16,4-1 0-16,3-3 0 0,4-3 0 16,4-1 0-16,2-2 0 15,1-2 0-15,0 6 0 16,2 2 0-16,-5 0 0 16,-3 7 0-16,-1 1 0 0,-1 4 0 15,-1 3 0-15,-2-5 0 16,0-1 0-16,5-2 0 15,-5-3 0-15,2-5 0 16,2-7 0-16,-4-1 0 16,2-4 0-16,-2 3 0 0,0 0 0 15,-6 0 0-15,-1 0 0 16,2 5 0-16,-4-2 0 16,1 2 0-16,-2-5 0 15,0-2 0-15,3-6 0 0,-1 0 0 16,6-1 0-16,-1-4 0 15,0 1 0-15,3-3 0 16,0 9 0-16,0-5 0 0,0 1 0 16,3 3 0-16,-3 2 0 15,3 0 0-15,-3 0 0 16,0 5 0-16,0-8 0 16,0-2 0-16,-6 3 0 15,4-6 0-15,-3 4 0 0,1-6 0 16,-2-2 0-16,1 0 0 15,3-3 0-15,-4-6 0 16,2 5 0-16,-3-7 0 16,1-4 0-16,4 0 0 0,-3-3 0 15,-1-2 0-15,2-4 0 16,2-2 0-16,2-9 0 16,-13 18 0-16,13-18 0 0,-7 12 0 15,7-12 0-15,-10 7 0 16,10-7 0-16,0 0 0 15,0 0 0-15,0 0 0 0,0 0 0 16,0 0 0-16,12 5 0 16,1-5 0-16,-3 0 0 15,11 0 0-15,2-2 0 16,2-3 0-16,7 0 0 16,0-1 0-16,9 2 0 0,6-4 0 15,7 4 0-15,6-6 0 16,5 3 0-16,7-4 0 15,5 1 0-15,10 2 0 16,3 4 0-16,2-1 0 16,7 0 0-16,8 2 0 0,-1-9-35 15,14-5-55-15,15-5-4 16</inkml:trace>
  <inkml:trace contextRef="#ctx0" brushRef="#br0" timeOffset="3762.507">1107 5329 170 0,'0'0'4'0,"0"0"7"0,-12-9 2 15,12 9 3-15,-13-2 1 16,13 2-1-16,-12 0 2 16,12 0 0-16,-9 8-4 0,9-8-3 15,9 15-3-15,7-6 0 16,7 4 1-16,14-6 0 15,12 6 1-15,9-8 0 16,7 2 1-16,11-2-1 16,4-1-2-16,10-4 1 15,2 0-3-15,-1 3-1 16,7-1 1-16,-2 4-1 0,4 0 0 16,4-3-1-16,-1 6 0 15,3 0 0-15,2-1-1 0,0-1 0 16,2 3-1-16,5-3 0 15,-6 1 0-15,3-1-1 16,2-2 1-16,-2 0-1 0,-3-3 1 16,0 1 0-16,-1-3-1 15,-9 0 1-15,1 0-1 16,-8 0 0-16,-6 0-1 16,-1-3 1-16,-5 3-1 15,-4 0 1-15,-1 0-1 0,-1 0 1 16,-3 0 0-16,3 0-1 15,-2 0 1-15,-2 0 0 16,2 0 0-16,-3 0-1 16,1 0 1-16,2 0-1 15,-5-2 0-15,0-1 1 16,1 3-1-16,-6-2 0 0,0 0 1 16,2-1-1-16,-2 1 0 15,2-1 1-15,4 1 0 16,-5-1-1-16,6-2 0 0,1 3 1 15,-1-3 0-15,-2 0-1 16,-2-3 0-16,0 4 1 0,-5-1-1 16,-1-2 0-16,0 4 0 15,1-2 1-15,-5-1-1 16,2 3 1-16,3-3-1 16,-3 0 1-16,0 0-1 0,0-2-1 15,-2 1 1 1,-2-3-1-16,3 2 0 0,-6 1 1 15,3 0-1-15,-4 1 0 16,-2 2 1-16,-2 1 0 16,-3-2 0-16,-4 3 0 0,-1-3 1 15,-3 0-1-15,-4-1 0 16,0 3 0-16,-5-6 1 16,0 1-1-16,-5 4 1 15,1-6-1-15,-2 3 0 16,1-1 1-16,-3 1-1 0,3-3 0 15,-3 2 1-15,3-1-1 16,5-1-1-16,-2-1 2 0,3 4-1 16,-2-3 0-16,2 3 0 15,2-3 0-15,-6 3 0 16,0-3 1-16,1 0 0 16,-3-3-1-16,-1 1 1 0,-1-3 0 15,5 0 1-15,-7 3 0 16,0-5-1-16,-2 2 1 15,-1 0 0-15,-2 0 1 16,-1-3-1-16,-1-2 1 16,-7 1-1-16,1-3 0 15,-3 0 0-15,2-7 0 0,-2 3-2 16,0-1 0-16,-2 0 0 16,-3-3 0-16,0 3 0 15,0 0 0-15,-4 4 0 16,3 0 0-16,-1-1 0 0,-4 4 0 15,2-5 0-15,-1 6 0 16,-5-4 0-16,0-2 0 16,0 0 0-16,-2 4 0 0,-1-5 0 15,-5 4 0-15,2 0 0 16,-7 0 0-16,3 2 0 16,-5 2 0-16,-4 3 0 0,-2 1 0 15,-1 1 0-15,0 1 0 16,-2 3 0-16,-1 1 0 15,-3 1 0-15,1 2 0 16,0-1 0-16,-5 5 0 16,4-3 0-16,-4 2 0 15,1-1 0-15,0 1 0 0,-1-1 0 16,2-1 0-16,0 1 0 16,3-2 0-16,-4 2 0 15,3 1 0-15,-3-3 0 16,0 5 0-16,0-2 0 0,-5 2 0 15,-1 0 0-15,-1 0 0 16,-4 0 0-16,0 0 0 16,0 0 0-16,0 0 0 0,2 0 0 15,0-3 0-15,-5 3 0 16,2-2 0-16,2-1 0 16,-6 0 0-16,2 2 0 0,0-2 0 15,-4 0 0-15,2 1 0 16,0 0 0-16,2-4 0 15,-7 4 0-15,7-3 0 16,-2 3 0-16,-2 0 0 16,-1-4 0-16,1 6 0 15,-4-2 0-15,-4 2 0 0,3 0 0 16,2 0 0-16,-6 0 0 16,1 0 0-16,-4 0 0 15,6 0 0-15,-2 2 0 0,-1 4 0 16,4-4 0-16,2 2 0 15,2 1 0-15,-1 1 0 16,5-4 0-16,1 0 0 0,0 1 0 16,-2 0 0-16,3-3 0 15,0 0 0-15,-4 0 0 16,6 0 0-16,-2 1 0 16,4-1 0-16,-5 0 0 0,5 0 0 15,2 0 0-15,0 3 0 16,3-3 0-16,-3 0 0 15,7 0 0-15,-4 0 0 16,4 0 0-16,2 0 0 16,-4-3 0-16,4 3 0 15,0-1 0-15,-1 1 0 16,-3-3 0-16,1 3 0 0,0-3 0 16,0 1 0-16,-4 2 0 15,5 0 0-15,1 0 0 16,-2 0 0-16,2 0 0 0,1 0 0 15,-2 2 0-15,5 1 0 16,-7 1 0-16,4 2 0 0,1-4 0 16,-2 1 0-16,0 1 0 15,2-4 0-15,5 0 0 16,-7 0 0-16,5 0 0 16,1-2 0-16,-4 0 0 0,6-3 0 15,-5 2 0 1,1 0 0-16,2 2 0 0,-1 1 0 15,-2-3 0-15,2 3 0 16,1 0 0-16,-2-3 0 16,7 3 0-16,-4 0 0 15,3 0 0-15,-1 0 0 16,4 0 0-16,-2 3 0 0,4 1 0 16,-2 2 0-16,6-1 0 15,-2 4 0-15,1-4 0 16,-1 2 0-16,3 1 0 0,-2 1 0 15,2-5 0-15,-3 4 0 16,1-4 0-16,1 7 0 0,0-2 0 16,-3 1 0-16,3 2 0 15,2 3 0-15,-2 2 0 16,1 1 0-16,4-1 0 16,-3 1 0-16,5 1 0 15,0 1 0-15,3 0 0 16,2-2 0-16,-2 3 0 0,7 2 0 15,-3-1 0-15,1 4 0 16,4-2 0-16,2 3 0 16,3 0 0-16,-1 4 0 15,3-2 0-15,0 0 0 0,0 4 0 16,3-1 0 0,2-3 0-16,-3 1 0 0,5 0 0 15,0 0 0-15,2-3 0 16,0 3 0-16,1 0 0 0,5-1 0 15,0 0 0-15,3 2 0 16,2-6 0-16,4 2 0 0,-2 2 0 16,5-1 0-16,3-3 0 15,-4-1 0-15,4 1 0 16,2-2 0-16,0-2 0 16,-1 4 0-16,-1-5 0 15,6 0 0-15,1 0 0 16,6-1 0-16,3 1 0 0,5-2 0 15,11 1 0-15,2 4 0 16,11-3 0-16,7 0 0 16,10-6 0-16,17 1 0 15,7-5 0-15,24 0-32 16,14-10-55-16,11-12-3 0</inkml:trace>
  <inkml:trace contextRef="#ctx0" brushRef="#br1" timeOffset="16727.702">17044 8893 205 0,'0'0'7'16,"0"0"4"-16,-5-10 4 0,5 10 2 16,0 0 3-16,-11-9 4 15,11 9 0-15,-4-14 2 16,4 14-3-16,0 0-4 15,-3-9-4-15,3 9-3 0,0 0-2 16,0 0-2-16,0 0-2 16,0 7-1-16,-2 6-1 15,2 5-1-15,2 3 1 16,1 6 0-16,1 6 1 0,2 2-1 16,1 4-1-16,-2 2 0 15,0 0 0-15,0 1-1 16,-3 0-1-16,4 3 1 15,-4-6-1-15,3 3-1 16,-5-2 1-16,5 0 0 0,-5 0 0 16,3-3 0-16,-3 0 0 15,0-3 1-15,0 1-1 16,0-3 0-16,0 1 1 0,0-3 0 16,0-3-1-16,0-3 0 15,0-1 0-15,0 1 0 16,2-6 0-16,-2 4 0 0,2-7-1 15,1 2 1-15,-2 0-1 16,4 0 0-16,-5-1 1 16,2 1-1-16,0 1 0 15,-2-2 0-15,0 0 1 0,3 0-1 16,-3-1 0-16,0 1 0 16,0 1 0-16,0-5 0 15,0 5 0-15,0-2 0 16,-3 0 0-16,3 0 0 15,-2 2 0-15,2 1 0 16,-2-1 0-16,2 1 0 0,0-3 0 16,-5 2 0-16,4 1 1 15,1-4-1-15,-3 1 0 16,3-1 2-16,-2-2-2 0,0 1 0 16,-1 3 0-16,1-7 0 15,-1 3 0-15,1-1 0 16,-1 1 0-16,1 0 0 0,2 0 0 15,-2-2 0-15,-2 0 0 16,4 3 0-16,-2-1 0 16,-1 1 0-16,3-1 0 15,-2 3 0-15,0-2 0 16,-1 1 0-16,3-2 0 0,-5 4 0 16,5-1 0-16,-2-3 0 15,0 0 0-15,-1-2 0 16,3 0 0-16,-2-1 0 15,2-9 0-15,-4 13 0 0,4-13 0 16,0 13 0-16,0-13 0 16,0 10 0-16,0-10 0 15,0 12 0-15,0-12 0 16,-2 10 0-16,2-10 0 0,0 0 0 16,0 0 0-16,0 0 0 15,0 0 0-15,0 0 0 16,0 0 0-16,0 0 0 15,0 0 0-15,0 0 0 0,-5-18 0 16,5 8-7-16,-7-7-81 16,7-10-2-16</inkml:trace>
  <inkml:trace contextRef="#ctx0" brushRef="#br1" timeOffset="17611.3209">16975 8890 260 0,'0'0'9'0,"0"0"4"0,0-9 5 16,0 9 4-16,0-7 1 15,0 7 3-15,4-14 2 16,-4 14 0-16,8-9-7 0,-8 9-5 16,0 0-4-16,0 0-3 15,0 0-3-15,0 0-1 16,0 9 0-16,-5 5-1 15,-2 1-1-15,-6 6 0 16,-4 4-3-16,-2 3 0 0,-3 3 0 16,1-1 0-16,-2 2 0 15,-1-3 0-15,3-5 0 16,1 3 0-16,3-7 0 0,2-5 0 16,5-3 0-16,2-2 0 15,8-10 0-15,0 0 0 16,0 0 0-16,0 0 0 15,0-12 0-15,10-1 0 16,5-4 0-16,0-6 0 0,3 1 0 16,2-2 0-16,2-5 0 15,-5 3 0-15,6-1 0 16,-9 5 0-16,4-1 0 0,-6 3 0 16,1 3 0-16,-6 7 0 15,-2 0 0-15,-5 10 0 16,10-9 0-16,-10 9 0 15,0 0 0-15,13-3 0 0,-13 3 0 16,19 3 0-16,-6 1 0 16,4 4 0-16,1 4 0 15,2 0 0-15,-1 3 0 16,5 5 0-16,-2 1 0 16,-6-2 0-16,5 5 0 0,-4 1 0 15,0 0 0-15,1-2 0 16,-3-2 0-16,2-1 0 15,-2-1 0-15,0-1 0 16,-5-3 0-16,5 1 0 0,-3-9 0 16,6 2-62-16,-1 4-29 15</inkml:trace>
  <inkml:trace contextRef="#ctx0" brushRef="#br1" timeOffset="18762.2556">16984 10711 167 0,'0'0'6'0,"0"0"2"15,0 0 4-15,-2-10 1 0,2 10 4 16,0-9 4-16,0 9 3 16,0-13 5-16,0 13-4 15,0-10-3-15,0 10-1 16,0 0 1-16,5-12-6 16,-5 12-3-16,0 0-3 0,-8 0-4 15,8 0 0 1,-15 10-4-16,3 2 0 0,-4 3 0 15,0 2 0-15,-2 2 1 16,-1 7-1-16,-2-2 0 0,1 3 0 16,-5 3 1-16,-1 1-1 15,3-5 0-15,-7 6-1 16,3-3 2-16,-3 0 0 0,2 2-1 16,-1-3 1-16,-4 2 0 15,3 0-1-15,1-1 1 16,-4-1 1-16,1 1-2 15,0 1 1-15,-3 0-1 0,3 0 1 16,-3-1 0-16,0 1 0 16,0-3 0-16,3 1-1 15,2-2 2-15,0-1-4 16,2-1 0-16,7-3 0 16,-2-1 0-16,5 0 0 15,-1-1 0-15,0 1 0 0,3 1 0 16,-4-2 0-16,3-2 0 15,-3 2 0-15,0 5 0 16,2-7 0-16,-1 0 0 0,1-2 0 16,4-5 0-16,1 5 0 15,1-6 0-15,-2-1 0 16,7 1 0-16,7-9 0 0,-13 17 0 16,13-17 0-16,-10 9 0 15,10-9 0-15,0 0 0 16,-4 7 0-16,4-7 0 15,0 0 0-15,0 0 0 0,0 0 0 16,0 0 0-16,2-7-3 16,-2 7-6-16,11-15-7 15,-11 15-21-15,21-15-48 16,-12 2-1-16</inkml:trace>
  <inkml:trace contextRef="#ctx0" brushRef="#br1" timeOffset="19474.0158">15890 11383 371 0,'0'0'7'15,"0"0"4"-15,5-10 1 0,-5 10 2 16,0 0 0-16,0-9 0 15,0 9 1-15,0 0 0 16,0 6-5-16,0 14-4 16,-5 5-2-16,-2 2 0 0,2 8-1 15,-1 5 0-15,2-2 0 16,-3 5-2-16,4-6 1 16,-2 4 0-16,3-9-2 15,0-1 0-15,-5-6 0 16,5-3 0-16,0-2 0 0,-1-7 0 15,0-3 0-15,3-10 0 16,-4 10 0-16,4-10 0 16,0-8 0-16,0-2 0 0,0-7 0 15,0-1 0-15,4-4 0 16,2 0 0-16,-4-3 0 16,3 4 0-16,1 3 0 0,-4 2 0 15,3 6 0-15,-5 10 0 16,0 0 0-16,0 0 0 15,0 10 0-15,0 6 0 16,-2-1 0-16,-1 4 0 0,-1 1 0 16,-3 2 0-16,5-2 0 15,-6-2 0-15,2-4 0 16,-5-3 0-16,6-2 0 16,5-9 0-16,-8 13 0 0,8-13 0 15,0 0 0-15,0 0 0 16,0 0 0-16,0 0 0 15,8-6 0-15,4 2 0 16,6-4-2-16,0 1 1 16,5 2 1-16,4-3 0 0,5 1 0 15,1 2 1-15,1 2-1 16,2-1 2-16,4-2-2 16,1 2 0-16,-4 0 0 15,-4 0 0-15,-3 2 0 0,-8-1 0 16,-5 0-3-16,-2 3-1 15,-15 0-5-15,10-2-10 16,-10 2-29-16,0 0-37 16,0 0-1-16</inkml:trace>
  <inkml:trace contextRef="#ctx0" brushRef="#br1" timeOffset="20888.8034">18540 10505 203 0,'0'0'9'0,"0"0"6"0,0 0 2 15,0 0 5-15,0 0 1 16,-10-4 1-16,10 4 1 15,0 0 0-15,0 0-5 0,0 0-5 16,0 0-3-16,8 9-2 16,1-4-3-16,4 5 1 15,4 0-1-15,1 3 0 16,5-1-1-16,2 0-1 16,-6 1-1-16,6-4-1 15,-2 4-1-15,-4-6 1 0,1 2-2 16,-5-3 1-16,2 0 0 15,-4-2-1-15,-5 1 0 16,1-2 0-16,-9-3 0 0,13 2 0 16,-13-2 0-16,0 0 0 15,0 0 0-15,0 0 0 16,0 0 0-16,0 0 1 16,0 0 0-16,0 13 0 15,-10-8 0-15,0 4-1 0,-2 1 1 16,-4 3-1-16,-4-1 0 15,1 4 0-15,1-2-1 16,-2 1 1-16,6-3-2 0,-4-2-1 16,8 2-3-16,-2-6-9 15,10 3-16-15,6-4-55 16,-4-5-1-16</inkml:trace>
  <inkml:trace contextRef="#ctx0" brushRef="#br1" timeOffset="21974.8217">17016 10822 282 0,'0'0'6'0,"0"0"5"16,0 0 1-16,0 0 3 15,0-9 1-15,0 9 2 16,12-6 3-16,1 4 1 0,2 2-6 16,0 0-3-16,6 0-2 15,3 0-1-15,3 2-1 16,5 1-2-16,0 0-2 16,1-3 0-16,-3 0-1 15,-1 0-1-15,0 0-1 16,-3 0 0-16,-5-3-1 0,-8 0 0 15,-2 3 0-15,-2 0 1 16,-9 0-1-16,0 0 0 16,0 0 0-16,0 0 0 0,-14 0-1 15,-5 3 0-15,-2 0 0 16,-5-1 0-16,-3 1-1 16,-3 1 0-16,2-4 0 0,0 3 0 15,6-3 0-15,-1 0 1 16,3 0 0-16,3 0 0 15,6-3 0-15,1 3 0 16,12 0 0-16,-13-4 1 0,13 4-1 16,0 0 0-16,-10-3 1 15,10 3-1-15,0 0 0 16,0 0 0-16,0 10 1 16,0 2-1-16,0 2 1 15,2 7 0-15,1 1 0 0,2 8-1 16,-1 1 3-16,-1 3 0 15,3 0-1-15,-4 7 1 16,0-5-3-16,-2 3 0 16,0-1 0-16,0-1 0 0,0-2 0 15,0-5 0-15,0-1 0 16,0-7 0-16,-2-2 0 16,2-10 0-16,0 0 0 0,0-10 0 15,0 10 0-15,0-10 0 16,0 0 0-16,0 0 0 15,0-10-5-15,0 10-16 16,-2-15-20-16,-3 6-45 16,1-2-2-16</inkml:trace>
  <inkml:trace contextRef="#ctx0" brushRef="#br1" timeOffset="22325.8805">16899 11147 376 0,'0'0'8'0,"0"0"2"16,0 0 2-16,0-10 1 16,0 10 0-16,0 0 1 15,7-7 2-15,4 4 0 0,8 3-5 16,4 0-4-16,7 0-1 15,5-2-1-15,7 2-1 16,-1-3-4-16,6 3 0 16,-3-3 0-16,-9 3 0 0,-3 0 0 15,-7 0 0-15,-3 0 0 16,-7 0 0-16,-4 0 0 16,-11 0 0-16,0 0 0 15,7-1 0-15,-7 1 0 16,0 0 0-16,0 0-13 0,-7-8-60 15,7 8-16-15</inkml:trace>
  <inkml:trace contextRef="#ctx0" brushRef="#br1" timeOffset="22605.5235">17448 11261 408 0,'0'0'4'0,"0"0"2"0,0 0 0 16,0 0 1-16,0 0 0 16,-2 11 0-16,0-2 0 15,2 6 1-15,0 0-4 16,0 2-2-16,0 2-2 15,0 2-5-15,0-1-6 16,4-1-20-16,12-1-47 0,-11-7-3 16</inkml:trace>
  <inkml:trace contextRef="#ctx0" brushRef="#br1" timeOffset="23072.0171">17613 11251 435 0,'0'0'5'15,"0"0"2"-15,0 0 2 0,0-8-1 16,0 8 1 0,0 0 0-16,0 0 0 0,8-12-1 15,0 12-4-15,6 0-2 16,5 0-1-16,-3 3-1 15,1 5 1-15,1 1-1 0,-1 1 1 16,-5 1 0-16,-5 3-1 16,-4 1 2-16,-3-1-2 15,-3 1 0-15,-6-2 0 16,-4-3 0-16,1-3 0 0,-3-2 0 16,2-2 0-16,1-3 0 15,2-4 0-15,4-5 0 16,6-6 0-16,0 3 0 15,8-5 0-15,5-1 0 0,-1 1 0 16,1 2 0-16,4 5 0 16,-1 2 0-16,-5 1 0 15,0 5 0-15,-1 2 0 16,-3 2 0-16,-7-2 0 0,15 18 0 16,-7-6 0-1,1 3 0-15,-1 0-6 0,-3 0-6 16,5 2-20-16,15-5-51 15,-15-2-3-15</inkml:trace>
  <inkml:trace contextRef="#ctx0" brushRef="#br1" timeOffset="23776.1732">17956 11269 394 0,'0'0'5'15,"0"0"3"-15,0 0 2 16,-12 3 0-16,12-3 1 15,-8 9 1-15,8-9 0 16,0 15 0-16,0-15-3 0,11 10-4 16,5-5-2-16,7-5 1 15,4 0-1-15,6 0-1 16,-3-5 0-16,2-3 0 16,0-1-1-16,-7-4 1 15,-5-2-1-15,-8 3-1 0,-4-3 0 16,-8 4 0-16,-4 2 0 15,-7 2-1-15,-9 4 0 16,-3 3 0-16,2 0 0 16,-4 7 1-16,0 4-1 0,4 1 1 15,7 5 0-15,7-4 0 16,7 4 0-16,9 0 0 0,14-4 0 16,14-1 0-16,7-7 0 15,10-3 0-15,4-2 0 16,5 0-1-16,-6-7 1 0,-5-3 1 15,-7-2-1-15,-16 0 1 16,-8-5 0-16,-12 5 0 16,-9-2 0-16,-9 7 0 15,-12-1 2-15,-4 6-3 16,-4 2 0-16,-1 7 0 16,-3 6 0-16,6-1 0 0,0 6 0 15,12-1 0-15,6 0 0 16,9-2 0-16,4-5-3 15,13-2 2-15,6-7 0 16,4-1 1-16,8-1-1 0,0-15 1 16,3-1 0-16,-6-10 1 15,3-5 0-15,-8-5-1 16,-3-12 1-16,-4-4-1 0,-7-11-1 16,-10 2 2-16,-3-1 0 15,-6 8 1-15,-4 6-2 16,-4 10 0-16,-2 17 0 15,0 22 0-15,3 13 0 16,5 23 0-16,4 14 0 0,4 9 0 16,4 8 0-16,6 8 0 15,5 1 0-15,7-2 0 16,4-6 0-16,3-1 0 16,-6 2-61-16,6-20-28 15</inkml:trace>
  <inkml:trace contextRef="#ctx0" brushRef="#br1" timeOffset="24897.228">18179 9416 404 0,'0'0'6'15,"0"0"4"-15,0 0 2 0,0 0 2 16,0 0 0-16,0 0 0 16,0 0 1-16,-8-7 0 15,-8 7-8-15,-9 0-7 16,-9 5 0-16,-4-1 0 16,-7 4 0-16,-2-3 0 0,2 2 0 15,0-2 0-15,11 0 0 16,4-5 0-16,8 0 0 15,4 0 0-15,6 0 0 16,12 0 0-16,0 0 0 0,0 0 0 16,0 9 0-16,10 2 0 15,2 4 0-15,1 2 0 16,1 5 0-16,2 5 0 0,-2 5 0 16,2 4 0-16,-4 0 0 15,-3 1 0-15,2 4 0 16,-4-4 0-16,-2-1 0 15,0 2 0-15,-3-6 0 16,0-2 0-16,-2-3 0 16,2-5 0-16,-2-2 0 0,0-5 0 15,0-3 0-15,0-1 0 16,0-11-41-16,0 0-48 16,0 0-2-16</inkml:trace>
  <inkml:trace contextRef="#ctx0" brushRef="#br1" timeOffset="25208.2639">17613 9812 474 0,'0'0'4'0,"0"0"2"16,0 0 1-16,0 0 0 15,12-5 2-15,0 2-5 0,9 0-4 16,8 2 0-16,3-5 0 15,14 4 0-15,3-3 0 16,7 3 0-16,0-1 0 16,2-2 0-16,-6 0 0 0,-8-2 0 15,-4 2 0-15,-10 0 0 16,-3 3 0-16,-12-1 0 16,-6-2 0-16,-9 5 0 15,0 0 0-15,0 0 0 0,6-7 0 16,-6 7 0-16,-7-7 0 15,7 7-87-15,-10 0-7 16</inkml:trace>
  <inkml:trace contextRef="#ctx0" brushRef="#br1" timeOffset="28945.9417">23013 8349 198 0,'0'0'7'15,"0"0"3"-15,0 0 5 16,0 0 1-16,0 0 4 16,0 0 1-16,0-9 3 15,0 9 1-15,0 0-5 0,0 0-3 16,0 0-3-16,0 0-4 16,0 0-1-16,0 9-3 15,0-9-1-15,0 15-2 0,-3-3 0 16,3 0 0-16,0 5-1 15,-3 2 1-15,1 1-1 16,2 1-1-16,0 3 0 16,-3-2 0-16,1 1-1 15,0 1 2-15,-1-4-2 0,1 5 0 16,-3-3 0-16,2-2 1 16,-1 0 0-16,4 3 0 15,-6-1-1-15,3-3 1 16,1 5 0-16,0-5-1 0,-3 1 1 15,0 2 0-15,0-3 0 16,-3 1-1-16,3 1 1 16,0-5-1-16,-2 7 1 0,-2-6 0 15,3 2-1 1,-1-4 0-16,4 3 1 0,-4-3-1 16,1 0 0-16,-1-3 0 15,2 3 0-15,0-3-1 16,1 4 1-16,1-4 0 0,1 3 0 15,-2-3-1-15,-1 6 1 16,5-6-1-16,-4 0 1 16,4 3-1-16,-3-4 1 15,1 1-1-15,-1-3 1 0,3 2 1 16,-3-4-2-16,2 5 1 16,-2-2 0-16,1-1 0 15,-2 7 0-15,0-7 0 16,1 3 1-16,-2-1-1 15,1 2 0-15,1 1 1 0,-2-1-1 16,1-4 1-16,-2 3-1 16,3 0 0-16,1 2 0 0,-3-2 0 15,3-2 0-15,-3 3 0 16,3-4 0-16,-1 6 0 16,1-3 0-16,-1-2 0 15,0-1 0-15,1 5 0 16,-1-4 0-16,1 3 1 0,-1-4-1 15,-1 1 1-15,4 0 0 16,-3-1-1-16,-2 4 1 16,3-4 0-16,2 4-1 0,-3-2 1 15,3-4-1-15,-3 3 0 16,3-10 0-16,-2 15 0 16,2-15 0-16,0 9 0 15,0-9 0-15,-3 13 1 16,3-13-1-16,-5 14 1 0,5-14-1 15,-2 15 0-15,2-15 1 16,-5 12-1-16,5-12 1 16,-2 11-1-16,2-11 0 15,0 0 0-15,0 0 0 0,0 0 0 16,0 0 0-16,0 0-1 16,0 0 1-16,0 0-2 0,0 0-2 15,0 0-6 1,0 0-10-16,0 0-28 0,0 0-30 15,0-11-6-15</inkml:trace>
  <inkml:trace contextRef="#ctx0" brushRef="#br1" timeOffset="29491.4842">22635 9462 355 0,'0'0'6'0,"0"0"3"16,0 0 2-16,0 0 2 16,0 0 1-16,0 0 0 15,0-9 2-15,0 9-2 0,0 0-3 16,0 0-5-16,0 0-1 15,0 0 0-15,7 7-2 16,-5 1-1-16,3 4 1 16,1 3-1-16,1 3 0 0,-2-1 1 15,2 2-2-15,-2 4 1 16,1-3-1-16,-2-2 0 16,1-2 0-16,-2 2-1 15,1-6 1-15,-1 0-1 16,-1 1 0-16,-2-4 0 0,3-2 0 15,-3-7 0-15,5 14 0 16,-5-14 0-16,0 0 0 16,3 12 0-16,-3-12 0 15,0 0 1-15,0 0 0 16,0 0-1-16,0 0 1 0,5-8 0 16,-1-1 0-16,1-7 0 15,6-1-1-15,-1-5 1 0,2-5-1 16,3-5 1-16,2 0-1 15,1 2-1-15,-2 3-1 16,2-1-3-16,-6 3-7 16,4 11-24-16,-2 1-48 0,-4 4-1 15</inkml:trace>
  <inkml:trace contextRef="#ctx0" brushRef="#br1" timeOffset="30548.8671">23057 8385 109 0,'0'0'2'16,"0"0"2"-16,0 0 4 16,0 0 5-16,-9-9 3 15,9 9 5-15,0 0 3 16,0 0 1-16,-11-3-1 0,11 3-2 16,0 0-2-16,0 0-2 15,0 0-1-15,0 0-3 16,11 3 0-16,1-3 0 15,3 0-1-15,7 0 2 16,5-6-2-16,8 1-2 0,5-2-3 16,2-2-1-16,6-2-1 15,-2-4-2-15,7 0-1 16,-1 0 0-16,0 1-2 0,3-1 1 16,-5-3-1-16,5 1 0 15,-1 2-1-15,3 0 1 16,-2 1-1-16,1-1 0 0,-2 2 0 15,-3-2 1-15,-3 5-1 16,-1 3 0-16,-9-3 1 16,-6 5 0-16,-2-2 0 15,-5-1 0-15,-1 3 0 0,-2 0 0 16,-2-2 0-16,0 2 0 16,0 0 0-16,-5 1 0 15,0-2 0-15,-2 4 0 16,-13 2 1-16,14-5 0 15,-14 5-1-15,0 0 1 0,0 0 0 16,8-5-1 0,-8 5 1-16,0 0-1 0,0 0 0 15,0 0 0-15,0 0 0 0,0 0 0 16,0 0 0-16,0 0 1 16,0 0 0-16,0 0-1 15,0 0 1-15,0 0 0 16,0 0 0-16,0 0-1 0,10-2 0 15,-10 2 0-15,0 0 0 16,0 0-1-16,0 0 0 16,0 0 1-16,0 0-1 15,0 0-1-15,0 0 0 0,-6 0-1 16,6 0-1 0,0 0-3-16,-14 2-6 0,14-2-12 15,-15 18-47-15,5-17-13 16</inkml:trace>
  <inkml:trace contextRef="#ctx0" brushRef="#br1" timeOffset="31017.3819">24178 7917 313 0,'0'0'8'0,"0"0"1"15,0 0 0-15,0 0 2 0,0 0 0 16,0 0 2-16,-9-6 1 16,9 6 2-16,0 0-5 15,9 3-1-15,1 2 0 16,7 0 1-16,2 0-1 15,7 0 0-15,2 3-1 16,4-3-3-16,0 0-1 16,-2-3-1-16,-3 4-1 0,0-5-1 15,-7 2-1-15,-5 2 1 16,3-2-2-16,-8-1 0 0,-10-2 1 16,13 9-1-16,-13-9 1 15,4 17-1-15,-4-2 1 16,-6 2 0-16,0 2 1 15,-6 3 0-15,-5 0 0 0,1 3 1 16,-4 0-3-16,-1 0 0 16,-4 0 0-16,7-6 0 15,-2 1-10-15,3-5-11 16,4-7-62-16,8 4-4 0</inkml:trace>
  <inkml:trace contextRef="#ctx0" brushRef="#br1" timeOffset="33988.5117">22117 6993 157 0,'0'0'7'0,"0"0"3"15,0 0 5-15,0-11 2 16,0 11 4-16,0-9 2 15,0 9 2-15,0-10 1 16,0 10-8-16,0 0-3 0,0 0-6 16,0 0-2-16,0 0-4 15,0 0-1-15,0 5-3 16,0 5 0-16,5 5 1 0,-1 5 2 16,7 2 2-16,2 2 2 15,2 6 1-15,2 1 0 16,3 1 2-16,0 5 0 15,2 2-1-15,1 0 0 16,-2 1-1-16,-3 0 0 16,2 2-2-16,1 1 1 0,-5-4-4 15,-2 1 1-15,5-3-1 16,-4-3 0-16,4 4 0 16,2-6 0-16,-4-2-1 0,5-3 0 15,1 0 1-15,-5-7-1 16,1-3 0-16,-1 0 0 15,-2-1 0-15,-3-2-1 16,-3 2 1-16,1-7 0 0,-4 3 0 16,-3 1 0-16,4 2 1 15,-3-5 0 1,1 5 1-16,1-3-1 16,-3 0 0-16,1 1 0 15,0-3 0-15,2 2-1 16,2-2 0-16,-2-3-1 15,-2 3 0-15,4 0 1 16,-3-1-1-16,1 2 1 0,0-4-1 16,1 4 0-16,-3-4 1 15,-5-7-1-15,13 17 1 16,-13-17-1-16,14 15 1 0,-14-15 0 16,13 12 0-16,-13-12 0 15,12 15 0-15,-12-15 0 16,13 12 0-16,-13-12-1 15,12 14 1-15,-12-14 0 0,12 14 0 16,-12-14-1-16,12 15 1 16,-12-15 0-16,15 10-1 15,-15-10 1-15,14 12 0 0,-14-12 0 16,12 12 0-16,-12-12-1 16,13 9 1-16,-13-9 0 15,12 16-1-15,-12-16 1 16,12 12-1-16,-12-12 1 15,8 16-1-15,-8-16 1 16,9 12-1-16,-9-12 0 0,8 12 1 16,-8-12-1-16,8 10 1 15,-8-10 0-15,9 13 0 16,-9-13 1-16,8 12-2 0,-8-12 0 16,4 9 0-16,-4-9 0 15,3 11 0-15,-3-11 0 16,0 0 0-16,6 9 0 15,-6-9 0-15,0 0 0 0,0 0 0 16,4 9 0-16,-4-9 0 16,0 0 0-16,0 0 0 15,0 0 0-15,0 0 0 0,0 0 0 16,0 0 0-16,0 0 0 16,0 0 0-16,0 0 0 15,-4-9 0-15,4 9 0 16,-4-8 0-16,4 8 0 15,-7-12 0-15,7 12 0 0,-10-12 0 16,10 12 0-16,-13-15 0 16,13 15 0-16,-9-17 0 15,-1 5 0-15,1-3 0 16,3 2 0-16,-7 1 0 0,3-4 0 16,1 0 0-16,-2-1 0 15,-1-1 0-15,5 1 0 0,-5-1 0 16,-1-1 0-16,3 1 0 15,-2 1 0-15,1-2 0 16,2 3 0-16,2-2 0 16,-6 3 0-16,3 4 0 15,3-1 0-15,-1-1 0 0,0 6 0 16,3-3 0-16,1 3 0 16,4 7 0-16,-13-16 0 15,13 16 0-15,-10-13 0 16,10 13 0-16,-10-12 0 15,10 12 0-15,-10-12 0 16,10 12 0-16,-10-10 0 0,10 10 0 16,-7-12 0-16,7 12 0 15,-13-9 0-15,13 9 0 16,-7-13 0-16,7 13 0 0,-13-18 0 16,13 18 0-16,-10-15 0 15,10 15 0-15,-12-15 0 16,12 15 0-16,-12-14 0 0,6 4 0 15,6 10 0-15,-12-15 0 16,5 8 0-16,0-3 0 16,2-2 0-16,-3 0 0 15,1 0 0-15,-3-2 0 0,3 2 0 16,-1-3 0-16,-2 2 0 16,3 1 0-16,-2-2 0 15,0 1 0-15,2 0 0 16,-3 3 0-16,2-2 0 15,1 2 0-15,-1 1 0 16,1-2 0-16,-1 2 0 0,1-2 0 16,0 1 0-16,7 10 0 15,-13-16 0-15,8 7 0 16,-3 0 0-16,1-1 0 0,3 0 0 16,-2 1 0-16,2-1 0 15,-2 0 0-15,1 2 0 16,0-1 0-16,-2-2 0 0,0 2 0 15,-1-4 0-15,1 2 0 16,2 4 0-16,-3-3 0 16,8 10 0-16,-10-14 0 0,5 6 0 15,5 8 0-15,-9-17 0 16,0 9 0-16,5-2 0 16,-4 0 0-16,4-2 0 15,-5 4 0-15,4-3 0 16,1 1 0-16,-4 2 0 15,4-2 0-15,-1 1 0 0,-1-1 0 16,1 2 0-16,0-3 0 16,1 2 0-16,-4-1 0 15,4 0 0-15,0 3 0 16,-1-5 0-16,3 2 0 0,0-2 0 16,-1-1 0-16,1 1 0 15,-3-1 0-15,2 3 0 0,1 0 0 16,0 2 0-16,2 8 0 15,-6-14 0-15,6 14 0 16,-2-9 0-16,2 9 0 16,0 0 0-16,0 0 0 15,-5-11 0-15,5 11 0 0,0 0 0 16,0 0 0-16,0 0 0 16,-7 11 0-16,4-2 0 15,0 4 0-15,-1 4 0 0,-4 5 0 16,0 3 0-16,-2 2 0 15,-1 3 0-15,5-1 0 16,-4-1 0-16,3-3 0 16,-1 0 0-16,3-9 0 15,-2 0 0-15,5-6 0 16,2-10 0-16,-4 12 0 0,4-12 0 16,0 0 0-16,0 0 0 15,0 0 0-15,0-12 0 0,0 0 0 16,0-4 0-16,0-6 0 15,6-3 0-15,-1 1 0 16,0-4 0-16,-2 3 0 16,7 0 0-16,-3 1 0 0,-2 6 0 15,-1 0 0-15,-4 6 0 16,3 3 0-16,-3 9 0 16,1-12 0-16,-1 12 0 15,0 0 0-15,0 0 0 16,0 0 0-16,0 0 0 15,9-3 0-15,-9 3 0 0,12 7 0 16,-12-7 0-16,14 15 0 16,-5-5 0-16,3 0 0 15,1-3 0-15,2 1 0 16,0 0 0-16,4-1 0 0,-1-2 0 16,-1 0 0-16,6-1 0 15,-7 2 0-15,0-6 0 16,-3 2 0-16,-4 0 0 0,1 1 0 15,-10-3 0-15,11 7 0 16,-11-7 0-16,4 13 0 16,1-1-20-16,5 3-69 0,-9-2-2 15</inkml:trace>
  <inkml:trace contextRef="#ctx0" brushRef="#br1" timeOffset="36225.6817">23140 8574 223 0,'0'0'9'16,"0"0"6"-16,0 0 7 16,-3-13 2-16,3 13 5 0,0-15 1 15,0 15 5-15,0-20 0 16,0 20-7-16,0-15-5 16,0 15-4-16,0-12-5 15,0 12-9-15,0 0-5 0,0 0 0 16,-7 12 0-16,4 3 0 15,0 10 0-15,1 5 0 16,-3 9 0-16,3 4 0 16,-2 4 0-16,3-1 0 0,1 2 0 15,0-7 0-15,0 0 0 16,0-4 0-16,-3-8 0 16,3-3 0-16,0-7 0 15,-2-6 0-15,2-4 0 16,0-9 0-16,0 0 0 0,0 0 0 15,0 0 0-15,0-14 0 16,0-6 0-16,0-10 0 16,2-2 0-16,2-8 0 0,2-3 0 15,1 4 0-15,-4-3 0 16,5 3 0-16,-3 1 0 16,-1 6 0-16,1 2 0 15,-3 6 0-15,3 4 0 16,-2 1 0-16,-2 2 0 15,4 5 0-15,-3 5 0 0,-2 7 0 16,2-10 0-16,-2 10 0 16,0 0 0-16,0 0 0 15,10 10 0-15,-3 3 0 16,1 4 0-16,4 1 0 0,-2 4 0 16,5 2 0-16,5 4 0 15,-7 2 0-15,4-3 0 0,-4-3 0 16,6-1 0-16,-10 0 0 15,7-7 0-15,-6-1 0 16,0-5 0-16,-3 0 0 16,-7-10 0-16,11 7 0 0,-11-7 0 15,0 0 0-15,0 0 0 16,12 0 0-16,-10-9 0 16,3-6 0-16,0-4 0 0,3-4 0 15,2-7 0 1,-6-5 0-16,6 3 0 0,-4-2 0 15,1-4 0-15,-2 9 0 16,0-4 0-16,-3 9 0 16,1 2 0-16,-1 5 0 15,0 2 0-15,-2 4 0 0,0 11 0 16,4-12 0-16,-4 12 0 16,0 0 0-16,9 10 0 15,-4 4 0-15,3 6 0 0,-4 3 0 16,7 6 0-16,1 3 0 15,3 8 0-15,-3-3 0 16,4 3 0-16,-2-3 0 16,2-2 0-16,-2 0 0 0,2-1 0 15,-4-7 0-15,0-1 0 16,1-6 0-16,-7-6 0 16,2 1 0-16,-3-8 0 15,-5-7 0-15,7 12 0 0,-7-12 0 16,0 0 0-16,0 0 0 15,0 0 0-15,0 0 0 16,0 0 0-16,0 0 0 16,0 0 0-16,0 0 0 15,0 0 0-15,0 0 0 0,0 0 0 16,0 0 0-16,0 0 0 16,0 0 0-16,0 0 0 15,0 7 0-15,0-7 0 0,0 0 0 16,0 0 0-16,-10 11 0 15,10-11 0-15,-7 8 0 16,7-8 0-16,3 12-91 0,-3-12-3 16</inkml:trace>
  <inkml:trace contextRef="#ctx0" brushRef="#br1" timeOffset="44355.6524">1736 7120 116 0,'0'0'6'0,"0"0"2"16,14-5 3-16,2 5 2 15,-5-3-1-15,12 3 3 0,-3 0 1 16,9 0 2-16,-1 0-3 16,10 3-3-16,1-1-2 15,1-2 0-15,5 0-2 16,2 0 1-16,3 0-3 0,-1 0-1 15,3 0 0-15,-2 0-1 16,-5 0 0-16,7 0 0 16,-2 0 0-16,4 0-1 0,4 3 1 15,-4-1 0-15,6-2-1 16,-3 2-1-16,5-2 1 16,-2 0-2-16,2 3 1 15,-2-3 0-15,-5 0-1 0,7 0 1 16,-2 0 0-16,2 0 0 15,0 0 1-15,-1 0-1 16,2-3 0-16,4 1 0 16,-3 0 0-16,-1-1 0 15,-4 3-1-15,7-2 0 0,-4 2 0 16,0-3 0-16,0 3 0 16,-2 0 0-16,-1 0-1 15,-5 0 1-15,4 0 0 16,-3 0 1-16,-1 0-1 0,1 0 1 15,-1 0 0-15,6 3-1 16,0-3 1-16,-2 2-1 16,5-2 1-16,-3 0 0 0,2 0 0 15,-2-2 1-15,-4-1-1 16,3 3 1-16,-5-2-1 16,1-1 0-16,3-1 1 15,-5 4-1-15,5-4 0 0,-3 2-1 16,0 0 1-16,-1-1-1 15,4 0 1-15,-2 0-1 16,-1 2 0-16,2-2 0 16,3 3 1-16,-4-3-1 15,7 1 0-15,-3-1 0 0,0 3-1 16,-3-2 1-16,3 2 0 16,-1-2 0-16,1 2 0 15,2 0-1-15,0-3 1 16,3 3 0-16,-3 0-1 0,0 0 1 15,-1 0 0-15,0 0-1 16,1 3 0-16,-5-3 1 16,0 0-1-16,1 0 0 0,4 0 1 15,2 0 0-15,1 0-1 16,4-5 1-16,1 2 0 16,0 0 0-16,-2-2 0 15,1 4 0-15,-2-5-1 0,2 1 1 16,-3 1-1-16,4 1 0 15,1-1 1-15,-2 1-1 16,-2-2 0-16,3 2 0 0,2 1 1 16,-5-1-1-1,6 3 1-15,-2 0-1 0,-1 0 0 16,2 0 1-16,0 0-1 16,-3 0 0-16,3 0 0 15,-2 0 1-15,0 0-1 16,1 3 0-16,2-3 0 0,-3 2 0 15,2-2 0-15,-2 3 0 16,-1-3 0-16,4 0 0 16,-7 0 1-16,1 0-1 0,0-3 0 15,0 3 0-15,1-2 0 16,-1-1 0-16,-5 3 0 16,3-2 2-16,-1 0-2 15,-2 2 0-15,3-5 0 0,-8 5 0 16,5-3 0-1,-5 3 1-15,-2 0-1 0,0 0 0 16,-6 0 0-16,1 3 0 16,-2 2 1-16,-4-1-1 15,2-1 0-15,-5 2 0 0,4 0 0 16,-2-1 0-16,1 2 0 16,-4-2 0-16,2-1 1 15,0 2-1-15,-2-2 1 0,0-2-1 16,-3 2 0-16,-2-3 0 15,3 2 1-15,-4 1-1 16,1-3 0-16,-5 3 0 16,2-1 0-16,-2 1 0 15,2-1 1-15,-2 0-1 0,2 3 0 16,1-2 0-16,1 0 0 16,-1-2 1-16,1-1-1 15,4 3 0-15,4 0 0 0,-5-3 1 16,8 3-1-16,-3-3 0 15,6 2 0-15,1 0 0 16,-1 2 1-16,-3-4-1 16,9 1 0-16,-4 2 0 15,-1-3 1-15,6 3-1 0,-5-3 0 16,3 2 0-16,-4-2 0 16,1 3 0-16,-4-3 0 15,1 2 0-15,-2-2 0 0,-2 3 0 16,-1-1 1-16,1-2-1 15,-4 0 0-15,3 2 0 16,1 1 1-16,-6-1-2 16,5 1 1-16,3-1 1 0,-5 3-1 15,-1-2 0-15,3-1 0 16,-4 3 0-16,2-2 0 16,-2-1 0-16,-1 0 0 15,-3 1 0-15,6-3 0 0,-5 2 0 16,4-2 1-16,1 0-1 15,2 2 0-15,4-2 0 16,-4 0 0-16,5 0 0 16,-3 0 0-16,4 0 0 15,0 0 0-15,-2 0 0 0,0 0 0 16,0 0 0-16,2 0 0 16,-4 0 0-16,2 0 0 15,-4 0 0-15,2 0 0 0,0 0 0 16,4 0 0-16,-1 0 1 15,-1-2-1-15,0 2 0 16,0-2 0-16,0 2 0 0,2-5 0 16,-1 3 0-16,0-1 0 15,2 0 0-15,-1 1 0 16,-4 0 0-16,4-1 0 16,-4 0 0-16,4 1 0 0,-9 2 0 15,3-2 0-15,-6 2 0 16,-2 0 1-1,-4-3-1-15,-4 3 0 0,-7 0 0 16,-1 0 0-16,-6 0 0 16,-2 0 0-16,-10 0 0 0,12 5 0 15,-12-5 0-15,13 5 0 16,-13-5 1-16,11 5 0 16,-11-5 1-16,19 5 0 15,-19-5 1-15,15 0-1 0,-15 0 1 16,15 3-1-16,-15-3 1 15,10 0-1-15,-10 0 0 16,0 0 0-16,0 0 0 0,0 0 0 16,0 0-1-16,0 0 1 15,0 0-1-15,0 0 0 16,0 0-1-16,0 0 1 16,0 0-1-16,0 0 0 15,0 0 0-15,0 0 0 16,0 0 0-16,0 0 0 0,0 0-2 15,0 0-2-15,0 0-4 16,0 9-9-16,0-9-32 16,-9 17-34-16,-7-8-3 15</inkml:trace>
  <inkml:trace contextRef="#ctx0" brushRef="#br1" timeOffset="49316.9182">1539 7800 136 0,'0'0'6'0,"0"0"4"15,13 0 2-15,-6 0 3 16,5 3 2-16,1-3 1 16,4 3 1-16,1-3 0 15,1 1-4-15,4-1-3 16,2 3-2-16,2 0-1 0,7-1-2 16,1 1-1-16,3-3 0 15,4 0 0-15,3 0-1 16,5 0 0-16,-4 0-1 15,7 0 0-15,-5 0 1 0,1 0-1 16,1 0-1-16,0 0 1 16,-1 0-1-16,-1 0-1 15,4 0 1-15,-4 0-2 16,10 2 2-16,0 2-2 0,-1-4 1 16,3 1-1-16,-5 2 0 15,7-1 0-15,-3 1 0 16,1-3 0-16,0 0 0 15,0 0 1-15,2 0-1 16,0-5 2-16,2-3-2 0,2 3 1 16,0-3 0-16,-2 1 0 15,-4 0 0-15,1 2-1 16,-3-2 1-16,-5 4-1 0,2 0-1 16,-6 1 1-16,-3 2 0 15,4-2 0-15,-2-1 0 16,0 3-1-16,1 0 1 15,-1-2 0-15,-4 2-1 0,-1 0 1 16,-1-2-1-16,-3 2 1 16,-1 0-1-16,-3 0 0 15,-1 0 1-15,-1 0-1 0,-3 2 1 16,2 0-1-16,-2-2 1 16,2 3 0-16,-2-1-1 15,2 0 1-15,3 1 0 16,-4 0-1-16,5 2 1 0,-3-3 0 15,-3-2-1-15,2 2 1 16,-2-2-1-16,0 0 1 16,1 0-1-16,-1 0 1 15,3 0-1-15,2 0 1 16,-1 0-1-16,3-2 1 16,-2 2-1-16,2 0 1 0,-4 0-1 15,0-2 0-15,-6 2 1 16,3 0-1-16,-9 0 0 15,2 0 0-15,0 0 0 0,-6 0 0 16,3 0 1-16,-2 2-1 16,-4-2 0-16,-3 2 0 15,5-2 0-15,-6 3 0 0,3-1 0 16,-3 1 0-16,-3-3 1 16,6 0-1-16,-6 2 0 15,3-2 0-15,-10 0 0 16,20 6 1-16,-13-6-1 0,3 1 0 15,0-1-1-15,0 3 2 16,0 0-1-16,3-1 0 16,-1-2 1-16,1 3 0 15,1-3 0-15,6 2 0 16,-4-2 0-16,3 0 0 0,1 0 0 16,0 0 0-16,-3 0 0 15,-3 0 0-15,5 0 0 16,-5 0-1-16,1 0 1 0,-3 0 0 15,-1 0-1-15,-4 0 0 16,3 0 2-16,-10 0-2 16,13 0 0-16,-13 0 0 15,10 4 0-15,-10-4 0 0,0 0 0 16,7 0 0-16,-7 0 0 16,0 0 0-16,0 0 1 15,0 0-1-15,0 0 1 16,0 0 0-16,0 0 0 0,0 0-1 15,0 0 1-15,0 0 0 16,0 0-1-16,0 0 1 16,0 0 0-16,0 0 0 15,0 0 0-15,0 0-1 16,0 0 1-16,0 0-1 0,0 0 1 16,0 0-1-16,0 0 0 15,0 0 0-15,0 0 0 16,0 0 0-16,0 0 0 0,0 0 0 15,0 0 0-15,0 0 0 16,0 0-1-16,0 0 2 16,0 0-1-16,0 0 0 15,0 0 0-15,0 0 1 0,0 0-1 16,0 0 0-16,0 0 1 16,0 0-1-16,0 0 0 15,0 0 0-15,0 0 1 16,0 0-1-16,0 0 0 15,0 0 0-15,0 0 0 0,0 0 0 16,0 0 0-16,0 0 0 16,0 0 0-16,0 0 0 15,0 0 0-15,0 0-1 16,0 0 1-16,0 0 0 16,0 0-1-16,0 0 1 0,0 0 0 15,0 0 0-15,0 0 0 16,0 0 0-16,0 0 1 0,0 0-1 15,0 0 0-15,0 0 0 16,0 0 0-16,0 0 0 16,0 0 0-16,0 0 0 15,0 0 0-15,0 0 0 0,0 0 0 16,0 0 0-16,0 0 1 16,0 0-1-16,0 0 0 15,0 0 1-15,0 0 0 16,0 0-1-16,0 0 1 0,0 0 0 15,0 0-1-15,0 0 1 16,0 0-1-16,0 0 0 16,0 0 0-16,0 0 0 15,-5 1-1-15,5-1 1 16,0 0 0-16,0 0 0 16,-10 3-1-16,10-3 1 0,0 0 1 15,0 0-1-15,0 0 0 16,0 0 0-16,0 0 1 15,0 0-1-15,0 0 0 0,0 0 0 16,0 0 0-16,0 0 0 16,0 0 0-16,0 0 0 0,0 0-1 15,0 0 1-15,0 0 0 16,0 0-1-16,0 0 1 16,0 0 0-16,0 0-1 15,0 0 1-15,0 0 0 16,0 0-1-16,5 8 1 0,-5-8 0 15,0 0 1-15,15 4-1 16,-15-4 0-16,10 5 1 16,-10-5-1-16,15 3 0 15,-5-1 0-15,2 1 1 16,-1 0-1-16,3-3 0 16,1 1 0-16,-3 2 0 0,3-3 0 15,0 3 0-15,0-3 1 16,0 2-1-16,0-2 0 0,3 0 0 15,-4 0 0-15,4 0 1 16,-1 0-1-16,1 0 0 16,2 0 0-16,-1 0 0 0,1 0 0 15,2 0 0-15,-3 0 0 16,5 0 0-16,-2 0 1 16,0 0-1-16,-2 0 0 0,5 0 0 15,3 0 0-15,-1 0 0 16,5 0 0-16,1 0 0 15,5 0 1-15,2 0-1 16,6 0 0-16,-4 0 0 16,8-2 1-16,-2-1-1 15,1 0 0-15,1 2 0 16,5-5 1-16,-1 4-1 0,-2-3 0 16,3 2 0-16,-5 1 0 15,1 0 1-15,2-1-1 16,-5 3 0-16,-4-3 0 0,3 3 0 15,-2 0 0-15,0 0 0 16,2 0-1-16,-3 0 1 16,4 3 0-16,2 0 1 0,1 1-1 15,-1 1 0-15,0 0 0 16,1 1 0-16,0-5 0 16,2 5 1-16,-7-4-1 15,2 3 0-15,2-5 0 0,-6 2 0 16,4 1 0-16,-1-3 0 15,0 0 1-15,1 0-2 16,3 0 1-16,-3 0 0 16,4 0 0-16,-5-3 0 15,0 3 0-15,-2-2 0 0,-4 2 0 16,3-2 0-16,-2-1 0 16,0 3 0-16,-2 0 0 15,2 0 0-15,-3-2 0 16,2 2 0-16,-2 0 1 0,-2 0-1 15,-2 0 0-15,-4-3 0 16,-1 3 0-16,-6 0 1 16,-2 0-1-16,-4 0 0 0,-3 0 0 15,-6 0 0-15,-9 0 0 16,11 0 0-16,-11 0 0 16,0 0 0-16,0 0 0 15,0 0 0-15,0 0 1 0,0 0-1 16,0 0 0-16,0 0 0 15,0 0 0-15,0 0 0 16,0 0 0-16,10 0 0 16,-10 0 1-16,0 0-1 15,0 0 0-15,0 0 0 0,0 0 0 16,9 0 1-16,-9 0-1 16,8 0 0-16,-8 0 0 15,12 0 0-15,-12 0 0 16,18 0 0-16,-8 3 0 0,2-3 0 15,-1 2 0-15,1-2 0 16,0 0 0-16,3 0 1 16,-2 3-1-16,4-1 0 0,-4-2 1 15,4 0-1-15,-4 2 0 16,4-2 0-16,-4 3 0 16,1-3 0-16,-2 2 0 15,1-2 1-15,-1 0-1 0,-2 2 0 16,3-2 0-16,1 0 0 15,4 3 1-15,-1-3 0 16,3 0-1-16,-1 0 0 16,0 0 0-16,0-3 1 15,-1 1-1-15,-4 2 0 0,4 0 0 16,-6-2 1-16,0 2-1 16,4 0 0-16,-2-3 0 15,2 3 0-15,1 0 0 16,3 0 0-16,0-2 0 0,3 2 0 15,-2 0 0-15,7 0 0 16,-4 0 0-16,4 0 0 16,0 0 0-16,-1 2 0 0,3 1 0 15,2-3 0-15,3 0 0 16,2 2 1-16,0 0-1 16,3 1 0-16,2 0 0 15,0-1 0-15,13 1 1 16,-2-1 0-1,-1 1 0-15,5 1 0 16,-3-1 0-16,1-1 0 0,7 4 0 16,-2-5 0-1,-8-1-1-15,3 3 0 0,3-3 0 16,-6 0 0-16,9 0 0 16,-6 0 0-16,5 0 0 15,-4 0 0-15,2-3 1 0,0 3-1 16,-1-1-1-16,-1-2 1 15,1 0 0-15,-2 1-1 16,3 2 0-16,-1-3 1 0,-1 1-1 16,3 0 0-16,-5-1 1 15,3 1-1-15,2-1 1 16,1 1 0-16,0 2 0 16,-1-6 0-16,4 2 0 0,-1 1 0 15,0-1 0-15,3-1 0 16,0-2 0-16,-1 1 1 15,3 1-1-15,0-2 0 16,-2 2 0-16,5-3 0 16,-8 3 0-16,0 0 0 0,-2 0 0 15,-3 1 0-15,-3 1 0 16,-2-2 0-16,-4 5 0 16,-1-3 0-16,-2 1 0 15,-1 2 0-15,-1 0 0 16,-3 0 0-16,-1 2 0 0,-7 1 0 15,3-1 0-15,-5 1 0 16,0 0 0-16,-3-2 0 0,-5 2 0 16,6 0 0-16,-3-1 0 15,0 1 0-15,2-3 0 16,5 0 0-16,-2 2 0 0,0-2 0 16,4 0 1-16,2 4-1 15,1-4 0-15,-5 0-1 16,5 0 1-16,2 0 0 15,-5 0 0-15,2 0 0 16,0 0 0-16,-2 0 0 16,-1 0 0-16,-3 0 0 0,2 0 0 15,-2 0 0-15,-4 0 0 16,3 0 0-16,-2 0 0 16,-4 0 0-16,2 1 0 15,-1-1 0-15,3 3 0 0,-2-3 0 16,3 0 0-16,2 2 1 15,-1 1-1-15,1-3 0 16,-2 0 0-16,2 0 1 0,-3 0-1 16,-2 0 0-16,-3 0 0 15,0 0 0-15,3 0 1 16,-2 0-1-16,-1 0 0 16,-1 0 0-16,1 0 1 0,-6 0 0 15,0 0-1-15,-4 0 1 16,-3 0 0-16,-9 0 1 15,13 0-1-15,-13 0 0 16,0 0 1-16,0 0-2 16,10 0 1-16,-10 0 0 0,0 0-1 15,0 0 1-15,0 0-1 16,0 0 0-16,0 0 0 16,0 0 0-16,0 0 0 15,0 0 0-15,0 0 0 0,0 0 0 16,0 0 0-16,0 0 0 15,0 0 0-15,0 0-1 16,0 0 1-16,0 0-1 0,0 0 1 16,0 0-1-16,0 0 0 15,0 10-1-15,0-10-1 16,-5 10-5-16,0 2-9 16,-27-24-66 15,5-8-1-31</inkml:trace>
  <inkml:trace contextRef="#ctx0" brushRef="#br1" timeOffset="51269.5265">1427 8557 212 0,'0'0'3'0,"0"0"2"16,0 0 2-16,9-3 2 15,1 3 4-15,4 0 1 0,2 0 2 16,10 0 1-16,1 3-1 16,8-2 0-16,7 2-3 15,5-3-2-15,4 3-1 16,8-3 1-16,3 0-3 15,3 0 0-15,-1-3-1 0,0 3 0 16,1-3-1 0,-3 2 1-16,1-5-1 0,-2 3-1 15,-1 1 0-15,2 1-1 16,1 1 0-16,-1-5-1 16,6 4-1-16,-4 1 0 0,-2-3 0 15,-1 3 0-15,2-2-1 16,-5 2 0-16,-1 0 0 15,3 0 0-15,-4 0 0 0,4-3 0 16,-3 3 1-16,3-5 0 16,1 3 1-16,2-1-1 15,-1 1-1-15,3-1 1 16,0-2 0-16,2 2 0 0,2 2-2 16,0-5 1-16,2 4-1 15,-4 0 1-15,2-3-1 16,-3 2 0-16,3-1 1 0,-2-1-1 15,-5 2 0-15,5 0 1 16,-1 1-1 0,3 2 1-16,-3 0-1 0,-1 0 1 15,2 0-1-15,0 0 1 16,1 0-1-16,-1 2 1 16,2 4-1-16,0-4 0 15,2 1 1-15,0-1-1 0,-4 0 1 16,4 1-1-16,0-3 0 15,1 2 0-15,-5-2 1 0,3 0-1 16,-2 0 1-16,2 0-1 16,1 0 1-16,-4 0-1 15,2 0 1-15,1-2 0 0,-2-1-1 16,-4 3 1-16,3-2-1 16,-1 0 1-16,-3-1-1 15,-1 3 1-15,-6 0-1 16,4 0 0-16,-6 0 0 0,-4 0 0 15,-1 3 1-15,-2-1-1 16,0 0 0-16,1-2 1 16,-4 3-1-16,4-3 1 15,-4 0-1-15,4 2 0 16,-5-2 1-16,3 0-1 16,-4 0 1-16,3 0-1 0,0 3 1 15,-3-3-1-15,3 0 1 16,2 0-1-16,0 2 1 15,3 0-2-15,3 4 0 16,-4-6 1-16,6 4 1 0,0-1-1 16,-3-1 1-16,2-2-1 15,3 3 1-15,-2-3 1 0,5 0 0 16,-1 0-1-16,1 0-1 16,2 0 1-16,0 0 0 15,3 0 0-15,-1 0 0 16,3 0 1-16,-1 0-2 0,-3 0 0 15,0 0 0-15,-3 0 0 16,-6 0 0-16,-6-3 0 16,-6 3 0-16,-8 0 0 15,-6-2 0-15,-8 2 0 0,-5-3 0 16,-8 3 0 0,-7 0 0-16,10 0 0 0,-10 0 0 15,0 0 0-15,0 0 0 16,0 0 0-16,0 0 0 15,0 0 0-15,0 0 0 0,0 0 0 16,0 0 0-16,0 0 0 16,-7 8 0-16,7-8 0 15,-16 12 0-15,9 2-9 0,-10 2-40 16,2 1-39-16,-3-2 0 16</inkml:trace>
  <inkml:trace contextRef="#ctx0" brushRef="#br1" timeOffset="52739.7751">9206 8645 250 0,'0'0'5'0,"0"0"3"0,0 0 3 16,0 0 2-16,0 0 2 16,0 0 0-16,5-5 3 15,4 3 0-15,8 2-2 16,9-3-4-16,4 0-1 0,17 2-3 15,10 1 0-15,10-3-1 16,7 3-1-16,8 0-1 16,10 0-1-16,5 0 0 0,6-3 0 15,4 3-1-15,-1 0 0 16,7-2 0-16,6 2 0 16,0-3 0-16,6 3 0 15,1-2 0-15,0 2-1 16,6 0 1-16,-3 0-2 0,4 0 1 15,-4 0 0-15,3 2-1 16,-4-2 0-16,7 5 0 16,-3-2 0-16,-3-3 0 15,3 3 0-15,0-3 0 16,0 1 0-16,-6-1 0 16,-2 0 0-16,1 0-1 0,-1 0 1 15,0 0 0-15,-2 0 0 16,-5-1-1-16,2-5 1 15,1 1-1-15,-3 0 1 0,0 1 0 16,-5 1-1-16,-6-2 1 16,1 0 0-16,-10 3-1 0,0-1 1 15,-10 1 0-15,-5 0 0 16,-10 2-1-16,-3-3 1 16,-9 3 0-16,-10-2 0 15,-8-1 1-15,-5 3-1 0,-12-3 1 16,-3 3 0-16,-7 0 0 15,-2 0 1-15,-13 0-1 16,8-2 2-16,-8 2-4 16,0 0 0-16,0 0 0 15,0 0 0-15,0 0 0 16,0 0 0-16,0 0 0 16,0 0 0-16,0 0 0 0,0 0 0 15,0 0 0-15,0 0 0 16,0 0 0-16,0 0 0 15,0 0 0-15,0 0 0 0,0 0 0 16,0 0-10-16,0 0-12 16,0 0-19-16,0 10-45 0,0-10-1 15</inkml:trace>
  <inkml:trace contextRef="#ctx0" brushRef="#br1" timeOffset="53887.7326">1472 9153 283 0,'0'0'7'0,"0"0"4"16,0 0-2-16,0 0 0 15,0 0 2-15,0 0-1 16,0 0 2-16,0 0 1 0,7 3-4 16,9 4-2-16,5 4 2 15,15-4-1-15,6 1 1 16,10-2 1-16,13 0-1 0,6-1-1 15,9-3-2-15,3 3 0 16,3 0-1-16,6-1 0 16,0-1-2-16,8 2 1 15,-1-3-2-15,0 1 1 16,9-1 0-16,3-2-1 16,8 0 1-16,1-2-1 0,4-1 0 15,-2-4 1-15,-3 0-1 16,3 2 0-16,-8-2-1 15,-6-1 0-15,-16 5 1 0,-11-2-1 16,-8 1 0-16,-14-1 0 16,-12 1 0-16,-9 2 1 15,-14 1 1-15,-6-2 0 16,-4 3 0-16,-14 0 2 0,14-3-5 16,-14 3 0-16,0 0 0 15,0 0 0-15,2-11 0 16,-2 11 0-16,0 0 0 0,0-14 0 15,0 14 0-15,-7-7 0 16,7 7 0-16,0 0 0 16,-13-8 0-16,13 8 0 15,0 0 0-15,-6 5-18 16,0 7-69-16,1 0-3 16</inkml:trace>
  <inkml:trace contextRef="#ctx0" brushRef="#br1" timeOffset="59288.3749">1842 10689 102 0,'0'0'8'0,"0"0"5"0,13 0 1 16,2-5 5-16,5 3-1 16,10-4 3-16,7-1 3 15,7 2-3-15,9-2-5 16,-1-1-3-16,8 3-3 0,-3-2-3 16,5 5 0-16,-2-4-1 15,-3 3-1-15,5 2 0 16,0 1-1-16,3-2 0 0,4-4 1 15,-2 3-2-15,6 1 0 16,-4 0 0-16,3-1 0 16,-2 1-1-16,-1 2 0 15,-2 0-1-15,-5 0 1 16,2 0 1-16,-4 0-1 16,0 0 1-16,5 0 0 15,-6 0 0-15,1 0-1 0,8-6 1 16,-1 4-1-16,2-3 1 15,3 0 0-15,1 3-1 16,1-3 0-16,1 5 0 0,-4-2 0 16,1 2-1-16,-1 0 0 15,0 0 1-15,-1 0-2 0,2 0 1 16,-6 0 1-16,7 0-1 16,0 0 0-16,1 0 0 15,3-6 0-15,0 4 0 16,3 0 1-16,2-3-1 0,0 2 0 15,0 1 0-15,0-3 0 16,2 3 0-16,1-1 0 16,-3 1 0-16,3-1 0 15,-6 0 0-15,5-2 0 16,-1 3-1-16,-3 0 1 16,1-1-1-16,1 0 0 0,-5 3 1 15,-2 0-1-15,-3 0 0 16,-2 3 0-16,-3 2 0 15,0-3 1-15,-5 3-1 16,0 1 0-16,0-1 1 0,3-3-1 16,-6 3 1-16,4-3-1 15,-4-2 0-15,-2 5 0 0,-2-2 0 16,-3-3 0-16,-3 2 0 16,-3 0 0-16,-2 1 0 15,2 0 0-15,-2-3 0 16,-2 2 0-16,3 0 0 0,-1-2 1 15,-1 0-1-15,2 3 0 16,-5-3 0-16,3 0 0 16,-3 0 1-16,1 0-1 15,1 0 0-15,-1 0 0 16,0 0 0-16,-1-3 1 16,7 1-1-16,-2 0 0 0,5 2 0 15,2-3 0-15,0 0 0 16,0 1 0-16,-2 2 0 15,2 0 0-15,-2 0 0 16,-1 0 0-16,-4 0 0 0,-2 2 0 16,-1 1 0-16,2 0 1 15,-3 1-1-15,3-1 0 0,1-1 0 16,2 1 1-16,3 1-1 16,-1-1 0-16,4-1 1 15,2 1 0-15,2 0-1 16,0-3 1-16,1 2-1 0,-1-2 1 15,5 0 0-15,0 0-1 16,-2 3 1-16,2-3 0 16,-1 2-1-16,7-2 1 15,-6 0 0-15,2 2-1 16,2-2 1-16,-5 0-1 16,4 5 0-16,-6-1 0 0,-1-2 1 15,-4-1-1-15,-1 2 0 16,-4 0 0-16,-5 0 0 15,-1-1 0-15,-7-2 0 0,3 0 0 16,-9 2 0-16,0-2 1 16,-11 4-1-16,-1-4 0 15,-6 0 1-15,1 0 0 16,-13 0 0-16,0 0 2 0,7 0 0 16,-7 0 0-16,0 0 1 15,0 0-1-15,0 0 0 16,0 0 0-16,0 0-1 0,0 0 0 15,0 0 0-15,0 0 0 16,0 0 0-16,0 0 1 16,0 0 0-16,0 0 1 15,0 0 0-15,0 0-1 0,0 0 1 16,0 0 0-16,0 0-1 16,0 0 0-16,0 0 0 15,0 0-1-15,0 0 0 16,0 0-1-16,0 0 0 15,0 0 0-15,0 0 0 16,0 0-1-16,0 0 0 0,0 0 0 16,0 0 0-16,0 0 0 15,0 0-1-15,0 0 0 0,0 0-3 16,-7 9-5-16,5 1-7 16,-7 0-25-16,2 2-44 15,2 0-2-15</inkml:trace>
  <inkml:trace contextRef="#ctx0" brushRef="#br1" timeOffset="60981.9489">10459 10629 151 0,'0'0'7'0,"0"0"6"15,0 0 1-15,0 0 2 16,0 0 2-16,0 0-3 0,0 0 2 16,0 0-1-16,0 0-6 15,0 0-4-15,0 0-1 16,0 0-1-16,0 0 2 15,7 6 0-15,-7-6 2 0,15 9 2 16,-5-9 0-16,5 3 0 16,2-1-1-16,6-2 0 15,2 0-1-15,2 0-2 0,7 0-1 16,1 0-1-16,0 0-2 16,0 0 0-16,-3 3 0 15,0 0-1-15,-2-1 0 16,-2 1 0-16,-4 1 1 0,-1-1 0 15,2-1 0-15,5 1 1 16,0-3 0-16,2 0 0 16,3 0 0-16,9-5 0 15,-2 2-1-15,3-1 0 0,8 1 0 16,-6 1-1-16,-1-1 0 16,4 0 0-16,-10 3-1 15,0 0 1-15,-3 0 0 16,1 3-1-16,-5 0 1 15,0-3-1-15,0 0 1 16,2 0-1-16,2 0 1 0,4 0-1 16,-4 0 1-16,2 0 0 15,4 0 0-15,-1 0 0 0,0 0 0 16,-2-3 1-16,0 3 0 16,-3 0 0-16,0 0-2 15,2 0 1-15,-1 3 0 16,-3-1-1-16,4-2 1 0,2 3 0 15,1-3-1-15,-3 2 1 16,4-2-1-16,-3 0 1 16,-1 0 0-16,-1 2-1 15,-1-2 1-15,3 0 0 16,-3 0 0-16,3 0 0 0,2 0 0 16,3 3 0-16,2-3-1 15,-2 0 1-15,9 0 0 16,-2 2-1-16,4 1 0 15,1-1 1-15,-5-2 0 16,5 2-1-16,0 1 1 0,0 0 0 16,0-1 0-16,2-2 0 15,4 0 0-15,2 0 1 0,4 0-1 16,5 0 0-16,-1 0 0 16,2 0 0-16,-3 0-1 15,5 0 1-15,-3 0 0 16,-1 2 0-16,-5-2 0 0,5 0-1 15,-6 3 1-15,-5 0 0 16,0-3 0-16,-5 0 0 16,-2 2 0-16,-7-2 0 15,-4 0 0-15,-3 2 0 0,-6-2 0 16,-7 0 0 0,-3 0 0-16,-2 0 0 0,-8 0 1 15,-5 0-1-15,-10 0 1 16,12-2 0-16,-12 2-2 15,0 0 0-15,0 0-6 0,-5 0-5 16,5 0-16-16,-14 2-56 16,1 1-1-16</inkml:trace>
  <inkml:trace contextRef="#ctx0" brushRef="#br1" timeOffset="62636.7544">1603 11417 212 0,'0'0'7'0,"0"0"1"15,0 0 3-15,0 0 3 16,0 0 1-16,0 0 2 0,0 0 0 15,0 0 0-15,0 0-2 16,0 0-3-16,0 0-2 16,13 0 0-16,-5 0-3 15,6 0 2-15,9 0 0 0,3 2 0 16,7 1-2 0,4-3 1-16,4 0-2 0,8 0 0 15,1 0 0-15,5-3 0 16,5 1-3-16,-1-3 0 15,6 0-1-15,2-2 1 16,7 0-1-16,1 2-1 0,3-5 1 16,-2 5-1-16,4 2 0 15,-3 1 1-15,-2-1-1 0,-2 3 0 16,-1 0 1-16,-4 5-1 16,2-2 1-16,-3 4-1 15,-3 1 0-15,1-3 0 16,-2-1 0-16,-1 4 1 0,-2-3-2 15,-4 0 1-15,-1 2 0 16,0-2-1-16,-3 3 1 16,0-1-1-16,0 1 1 15,-4-4-1-15,1 4 1 16,3-1 0-16,-4 1-1 0,3-3 1 16,2-2 0-16,-1 1 0 15,1-1 0-15,1-3 0 16,1 0-1-16,2 0 1 15,-2 0 0-15,0 0-1 0,1 0 1 16,-1 0 0-16,0 0-1 16,-3 0 1-16,1 0 0 15,3 0-1-15,-1-3 1 0,0 1-1 16,2 0 1-16,3 2-1 16,-5-5 0-16,4 2 1 15,-3 3-1-15,0-3 1 16,-4 3-1-16,-4 0 0 0,-4 0 1 15,-3 0-1-15,0 0 0 16,-4 0 0-16,-4 0 0 16,-3 0 1-16,-1 0-1 15,1 0 0-15,-2 0 0 0,-1 0 1 16,0 0-1-16,-1 0 1 16,-5 0-1-1,2 0 0-15,-5 0 0 0,-4 0 0 16,-4 0 0-16,3 0 0 15,-13 0 0-15,9 0 0 0,-9 0 1 16,0 0 0-16,0 0 0 16,0 0-1-16,10 0 1 15,-10 0 0-15,0 0 0 0,0 0 0 16,0 0 0-16,0 0 0 16,0 0 0-16,0 0 0 15,0 0 0-15,0 0 2 16,0 0-3-16,0 0 0 0,0 0 0 15,0 0 0-15,0 0 0 16,0 0 0-16,0 0 0 16,0 0-9-16,0 0-4 15,0 0-10-15,0 0-18 0,-7 0-44 16,7 0-1 0</inkml:trace>
  <inkml:trace contextRef="#ctx0" brushRef="#br1" timeOffset="63603.0534">2203 11397 59 0,'0'0'4'0,"12"0"4"15,8 0 4-15,4 0 5 16,12 0 5-16,3 0 3 16,14 3 0-16,2 0 4 0,9-1-3 15,5 0-3-15,2 1-3 16,3 2-2-16,6-3-3 16,-1 0-2-16,13 1 0 15,2 0-3-15,-2-3-1 16,3 0 0-16,4 2-3 0,-2-2 1 15,-1 0-2-15,-1 3-1 16,-5-1 0-16,-4 2-1 16,-3 2-1-16,-6 2 0 15,-4-4 0-15,-9 4 0 0,-4-1-1 16,-8 1 0-16,-10-3 0 16,-7 0-1-16,-9 2 1 15,-2-4-1-15,-10 1 0 16,-6-1-1-16,-8-3-5 0,0 0-9 15,-3 7-13-15,-7-1-20 16,-4-2-27-16,-5 4-2 16</inkml:trace>
  <inkml:trace contextRef="#ctx0" brushRef="#br1" timeOffset="64267.8542">3273 11422 130 0,'0'0'6'0,"12"0"5"0,-4 3 4 15,11-3 4-15,5 2 3 16,8-2 3-16,9 5 1 0,5-2 1 16,12-3-5-16,1 1-3 15,11-1-3-15,5 6-3 16,1-6-2-16,4 2-1 0,5 1-2 16,2 0 0-16,8-3-2 15,-1 1-1-15,7-1-1 16,0 0 0-16,3 0-1 15,0 3 0-15,-4 0 0 0,1 0 1 16,-4-1-1-16,-5 4 0 16,-6-2 0-16,-3 1-1 15,-6 0 1-15,-2 0-1 16,-6-3 1-16,1 1-1 16,0-1 0-16,-10-2 0 0,-1 0-1 15,-5 0 1-15,-8 0-1 16,-7 0 0-16,-9 0 0 15,-10 0 1-15,-9-2 0 16,-11 2 0-16,9 0 0 0,-9 0-1 16,0 0-2-16,0 0-4 15,0 0-7-15,0 0-14 16,-3 0-30-16,3 0-23 0,-7 8-7 16</inkml:trace>
  <inkml:trace contextRef="#ctx0" brushRef="#br1" timeOffset="65969.8123">5859 11584 91 0,'0'0'5'15,"0"0"6"-15,0-8 0 16,0 8 6-16,0 0 2 0,0 0 1 16,0-12 1-16,0 12 3 15,0 0-7-15,0 0 0 16,11-9-2-16,-11 9-1 0,13-1-3 15,-2-2 2-15,2 3-1 16,7-3 0-16,-4 3-1 16,5 0-1-16,4-2-1 15,0-1 0-15,-1 3-1 16,8-3 1-16,-4 3-2 0,2 0-1 16,4 0 1-16,4 0 0 15,0 0-1-15,3-1-1 16,5 1 1-16,3-3-2 15,2 1 0-15,3 2 0 0,3-3-1 16,-2 1-1-16,0-1 1 16,3 3-1-16,0-3 0 15,-1 3 0-15,3 0 0 16,-3 0 0-16,3 0 0 16,-1 0 0-16,1-2 0 15,0 0 0-15,2 0-1 0,-2-1 1 16,2 0-1-16,5-1 0 15,0 1 0-15,-1-1 0 16,7-2 0-16,-6 1 0 0,2 1 0 16,-1-1-1-16,-3-1 1 15,-1 1 0-15,-2 4 0 0,-2-3-1 16,2 4 1-16,-2-2 0 16,2 2-1-16,0-2 1 15,3-1-1-15,-1 0 0 16,1 3 1-16,-1-3-1 15,4 3 1-15,-3 0-1 16,-1-1 0-16,-4 1 0 0,-3-3 1 16,-2 3-1-16,-1 0 0 15,-2-3 1-15,1 3-1 16,-3 0 0-16,1 0 1 16,2-2-1-16,-1 2 0 0,2 0 1 15,-1-3-1-15,-7 3 0 16,0 0 1-16,-9 0-1 15,-4-3 0-15,-11 3 0 16,0 0 0-16,-7-1 0 0,0 1 1 16,-5 0-1-16,0-3 0 15,0 3 0-15,0 0 0 0,0-2 1 16,-3 2-1-16,-7 0 0 16,17 0 0-16,-17 0 0 15,16 0 0-15,-16 0 0 16,14 0 0-16,-7 0 0 0,6 0 0 15,-3 0 0-15,3 0 0 16,0 0 0-16,6 0 0 16,3 0 0-16,0 0 0 15,6 0 0-15,4 0 1 16,0 0-1-16,4 0 0 0,1 0 0 16,-3 0 0-16,4 0 0 15,-1 0 0-15,-2 0 0 16,5 0 0-16,4 0 0 15,-1 0 0-15,9-3 0 16,3 3 0-16,4-2 0 0,6 2 1 16,-2 0-1-16,4 0 0 15,-9 0 1-15,-3 2-1 16,-7 3 0-16,-4-2 0 0,-6-2 1 16,-8 2-1-16,-6 0 0 15,1-1 0-15,-2-2 1 16,-3 0-1-16,-1 0 1 0,-1 0 0 15,-6 0-1-15,0 0 1 16,-2 0 0-16,-2 0 0 16,-8 0 0-16,12-2 0 15,-12 2 1-15,0 0-1 16,0 0 0-16,0 0 1 0,0 0-2 16,0 0 0-16,0 0 0 15,0 0-2-15,0 0-2 16,0 0-2-16,-12-3-4 15,4 3-4-15,-2 5-10 16,-4-2-18-16,-3-3-38 0,4 10-6 16</inkml:trace>
  <inkml:trace contextRef="#ctx0" brushRef="#br1" timeOffset="67101.3616">10750 11457 298 0,'0'0'6'16,"0"0"3"-16,0 0 2 0,0 0 2 16,-11-3 0-16,11 3 3 15,0 0 3-15,7 0 1 16,14 0-5-16,6 0-1 0,13-3-2 15,12 2 0-15,13-2-1 16,12-2-2-16,15 2-2 16,0 0-2-16,7-1 0 15,-5 4-2-15,-2 0-1 16,-7 0 0-16,-12 0-1 0,-9 0 0 16,-15 3 0-16,-9-3 0 15,-13 1 0-15,-4 2 0 16,-16 0 0-16,-7-3 1 15,-12 2-2-15,-15-2 0 0,-13 6 0 16,-10-2 0-16,-17 4 0 16,-13-1 0-16,-9 1 0 15,-6 2 0-15,1-3 0 16,2 3 0-16,7-5 0 0,9 0 0 16,11 0 0-16,13-3 0 15,14 0 0-15,11-2 0 16,7 3 0-16,20-3 0 15,0 0 0-15,13-3 0 16,16 1 0-16,16-5 0 16,15 0 0-16,9-3 0 0,16-2 0 15,2 1 0-15,-2 1 0 16,-11 0 0-16,-9 3 0 0,-13 2 0 16,-15 2 0-16,-12 3 0 15,-25 0 0-15,0 5 0 16,-25 5 0-16,-10 4 0 15,-9 0 0-15,-1 4 0 0,-8-4-22 16,-23 11-60-16,33 2-6 16</inkml:trace>
  <inkml:trace contextRef="#ctx0" brushRef="#br1" timeOffset="69528.8443">1842 12198 155 0,'0'0'2'0,"0"0"4"15,3 10 5-15,-3-10 5 16,13 14 5-16,-4 1 4 0,14-2 2 16,4 1 0-16,6-2 0 15,11 5-3-15,6-8-4 0,17 6-3 16,7-7-2-16,18-4-5 16,3 1-1-16,12-2-1 15,7-1-1-15,8 0-1 16,7 1 1-16,8-1-1 15,2-2 0-15,8 0-1 0,4 2 0 16,5-2-1-16,9 0-1 16,9 3 0-16,5-3 0 15,5 3 0-15,8-3-1 16,4 7 0-16,3-2 0 16,2 2 0-16,5 3 0 0,3 0 0 15,3-2-1-15,4 2 1 16,0-5-1-16,5 2 0 15,3-4 1-15,-3 1-1 16,4-1-1-16,-7 0 1 0,-2-1 0 16,-2 1-1-16,-10-1 1 15,-10 1 0-15,-8-3 1 16,-7 2-1-16,-13-2 1 0,-6 2-1 16,-11-2 2-16,-5 0-3 15,-7 0 0-15,-6 0 0 16,-6-2 0-16,-9-3 0 0,-1 0 0 15,-11-3 0-15,-10 1 0 16,-11 0 0-16,-16 0 0 16,-12 1 0-16,-16 1 0 15,-6 0 0-15,-16 3 0 0,-6-1 0 16,-11 3 0-16,0 0 0 16,0 0 0-16,0 0 0 15,0 0 0-15,0 0 0 16,0 0 0-16,0 0 0 15,0 0 0-15,0 0 0 16,0 0 0-16,2-9 0 0,-2 9 0 16,0 0 0-16,-6-11 0 15,6 11 0-15,0 0 0 16,-9-7 0-16,9 7-20 0,-12 5-68 16,-4-5-4-16</inkml:trace>
  <inkml:trace contextRef="#ctx0" brushRef="#br1" timeOffset="76996.8853">15063 6021 301 0,'0'0'5'0,"2"-12"2"0,5 0 3 15,3-3 0-15,7-1 2 16,7-10 0-16,3 2 2 0,8-6 2 15,-1 3-7-15,7 7-1 16,3 5-2-16,-2 7-1 16,-3 8-1-16,-1 12-1 0,-1 16 0 15,-9 9-1-15,-9 17 1 16,-3 11 1-16,-9 14 1 16,-6 11-1-16,-1 11 2 15,-8 8-1-15,-8 5 0 16,7 5 0-16,1 4 0 0,1 1-1 15,4-2 0-15,3 5-1 16,10-7 0-16,1 4 0 16,13 0 0-16,1-7 0 15,2-8 0-15,6-8-1 16,1-12 1-16,3-10-1 0,-2-11 1 16,0-16-1-16,-3-13 0 15,-7-9 0-15,-2-13-2 16,-5-7 0-16,-9-7 0 0,-9-3 0 15,10 0 0-15,-10 0 0 16,0 0 0-16,-15 6 0 16,2 12 0-16,-6 13 0 0,-4 8 0 15,1 14 0-15,-1 3 0 16,2 13 0-16,-2 11 0 16,5 4 0-16,4 10 0 15,4 2 0-15,4 8 0 16,4 0 0-16,2 8 0 0,2 1 0 15,4 2 0 1,1 2 0-16,-2 1 0 0,2 2 0 16,-2 0 0-16,-3 4 0 15,-2-5 0-15,4 1 0 0,-4-6 0 16,0 0 0-16,0-10 0 16,0-3 0-16,-6-7 0 15,1-10 0-15,-4-7 0 16,-4-7 0-16,-2-9 0 0,-3-11 0 15,6-6 0-15,-2-8 0 16,-4-7 0-16,6-4 0 16,-2-8 0-16,3 3 0 0,0-8 0 15,2 3 0-15,2-3 0 16,-4-1 0-16,4 3 0 16,-3 1 0-16,5 2 0 15,-5 1 0-15,0 7 0 16,-2-1 0-16,-6 1 0 15,-2 5 0-15,-4-2 0 0,-12 1 0 16,-8 3 0-16,-12-7 0 16,-3 10 0-16,-12-6-87 15,-10 1-4-15</inkml:trace>
  <inkml:trace contextRef="#ctx0" brushRef="#br2" timeOffset="105271.0674">14617 13510 259 0,'0'0'7'0,"0"0"4"16,0-9 2-16,0 9 4 16,0 0 1-16,0 0 1 15,0-12-1-15,0 12 3 0,0 0-6 16,0 21-1-1,0 9-2 1,0 8-1-16,0 10-1 16,0 8 0-16,5 10 2 15,0 8 0-15,1 11-2 0,-1-13-2 16,4 2-1-16,-1 0-2 16,2-1-3-16,-3 0-2 15,3-1 0-15,-3 0 0 16,-4-2 0-16,2 1 0 15,-5-1 0-15,0 2 0 0,0-3 0 16,0 1 0-16,-5-4 0 16,0 4 0-16,-2-1 0 0,-1-5 0 15,1 3 0-15,-1 0 0 16,1-5 0-16,2 0 0 16,0-5 0-16,3 0 0 15,2-10 0-15,0 5 0 16,0-6 0-16,5-5 0 0,-1 4 0 15,4-6 0-15,-4 3 0 16,2-5 0-16,-3 3 0 16,-1-5 0-16,-2 4 0 0,0-4 0 15,0-3 0-15,0-2 0 16,0 0 0-16,-2-3 0 16,2 0 0-16,0-4 0 15,0-1 0-15,0 0 0 16,0 0 0-16,0-2 0 15,0-2 0-15,0-1 0 0,0-2 0 16,0 0 0-16,0-1 0 16,0-4 0-16,0 2 0 0,0-1 0 15,0-1 0-15,0-10 0 16,0 12 0-16,0-12 0 16,0 12 0-16,0-12 0 15,0 11 0-15,0-11 0 16,0 9 0-16,0-9 0 0,0 0 0 15,0 7 0-15,0-7 0 16,0 0 0-16,0 0 0 16,0 0 0-16,0 0 0 0,0 0 0 15,-9 0 0-15,9-7-40 16,0 7-52-16,0 0-2 16</inkml:trace>
  <inkml:trace contextRef="#ctx0" brushRef="#br2" timeOffset="106773.6819">14675 16340 117 0,'0'0'7'16,"0"0"5"-16,0 0 4 16,0 0 6-16,0 0 2 15,-13-6 5-15,13 6 0 0,0 0 1 16,-10 0-5-16,10 0-4 16,0 0-4-16,0 0-4 15,0 0-2-15,0 0-1 16,0 0-3-16,0 0-2 0,0 0 0 15,0 0 0-15,0 0-1 16,0 0-1-16,0 0 0 16,0 0-1-16,0 0 0 15,0 0 0-15,0 0-1 0,0 0 1 16,0 0-1-16,0 0 1 16,0 0 0-16,3 6-1 15,-3-6 1-15,0 0 0 16,0 0 0-16,10 1 0 0,-10-1 0 15,0 0 0-15,10 6 1 16,-10-6-1-16,12 2 1 16,-2 1 0-16,5 0 0 15,5 0-1-15,5 0 1 16,5 3 0-16,9-1 0 0,3 0-1 16,6 5 0-16,4 0 1 15,8-1-1-15,5 4-1 16,4 1 1-16,5-2-1 15,8 5 0-15,8-5 0 0,3 3 0 16,16-3 0-16,-1 0 0 16,9 0 0-16,5 3 0 15,4 0 1-15,1 0-1 16,1 5-1-16,-4-3 2 0,3-2 0 16,0 4-1-16,-8 1 1 15,-5-2 0-15,3 0-1 16,-6-1 1-16,2 0 1 15,-6-3-2-15,-5 4 0 0,-10 2 0 16,-8-2-1-16,-7-4 1 16,-15 1-1-16,-9 0 0 15,-16-6 2-15,-11 2-2 16,-5-2 0-16,-9-3 0 0,-12-6 0 16,11 7 0-16,-11-7 0 15,0 0 0-15,0 0 0 16,0 0 0-16,0 0 0 15,0 0 0-15,-6 0 0 0,6 0 0 16,-9 0 0-16,9 0 0 16,-15-7 0-16,4 1-7 15,2 1-4-15,-5 1-9 16,4 1-23-16,10 3-44 0,-13-8-1 16</inkml:trace>
  <inkml:trace contextRef="#ctx0" brushRef="#br2" timeOffset="107197.1736">17784 16552 358 0,'0'0'7'15,"0"0"2"-15,0 0 2 16,0 0 1-16,0 0 1 0,-2 14 1 16,2-5 2-16,0 6-2 15,10 0-2-15,0 4-3 16,5 3 0-16,5 6-1 16,7-3-2-16,3 2 0 15,5-3-1-15,2 0-3 16,3 0-2-16,-8-2 0 0,-2 0 0 15,-6 1 0-15,-8 2 0 16,-11 0 0-16,-13-3 0 0,-19 5 0 16,-10-3 0-16,-8 2 0 15,-2-4 0-15,-3 0 0 16,3-3 0-16,2-1 0 16,10-2 0-16,10-4 0 0,8 0 0 15,4-5 0-15,11 3 0 16,2-10-40-16,2 13-50 15,16-13-2-15</inkml:trace>
  <inkml:trace contextRef="#ctx0" brushRef="#br2" timeOffset="107773.273">18452 17002 423 0,'0'0'4'16,"0"0"3"-16,0-11 2 0,0 11 1 15,3-9 0-15,-3 9 0 16,8-13 0-16,2 8 0 16,-1 2-4-16,7 3-2 0,-2 3-2 15,7 5-2-15,-1 4 0 16,-3 0 1-16,1 6-1 16,-4 1 1-16,-3 1 0 15,-9 0-1-15,-2 0 1 16,-2 2 1-16,-11-5-2 0,-2 0 0 15,0-4 0-15,-2-3 0 16,-1 1 0-16,6-5 0 16,1-6 0-16,11 0 0 15,-7-6 0-15,10-11 0 0,12-2 0 16,9-3 0-16,4 0 0 16,2-4 0-16,-2 2 0 15,1 7 0-15,-4 2 0 16,-5 5 0-16,-8 7 0 0,-12 3 0 15,4 8 0-15,-4 5 0 16,0 3 0-16,0 4 0 16,0 3 0-16,3 1 0 15,8-1 0-15,5-1 0 0,3-5 0 16,13-8-55-16,3 3-33 16</inkml:trace>
  <inkml:trace contextRef="#ctx0" brushRef="#br2" timeOffset="108845.4563">14684 13012 365 0,'0'0'7'0,"0"0"5"16,0 0 0-16,0 0 2 16,0 0-1-16,0 0 2 15,-9-3-2-15,9 3 2 0,-7 19-7 16,7-1-3-16,0 3-3 16,0 4 0-16,9-1 0 15,3 4 0-15,4-3 0 16,6-5 1-16,-1-5 0 15,5-6-1-15,1-4 2 0,0-5-1 16,1-10 0-16,-5-7 1 16,-4-8-4-16,-1-2 0 15,-6-3 0-15,-5 1 0 0,-1 2 0 16,-6 2 0-16,0 6 0 16,-6 10 0-16,6 9 0 15,-9 0 0-15,6 8 0 16,3 10 0-16,5 3 0 0,8 4 0 15,1 4 0-15,7 2 0 16,4-1 0-16,2-1 0 16,-6-2 0-16,2-2 0 15,-5-2 0-15,-9-4 0 0,-9 1 0 16,-6-3 0-16,-18 4 0 16,-7-5 0-16,-9 0 0 15,0-2 0-15,-2 1 0 16,5 2-5-16,-1 6-77 15,21-1-8 17</inkml:trace>
  <inkml:trace contextRef="#ctx0" brushRef="#br2" timeOffset="109857.1361">14645 16433 250 0,'0'0'6'0,"0"0"6"16,0 0 3-16,0 0 3 0,0-12 3 15,0 12 0-15,0 0 4 16,0-12 0-16,0 12-6 16,0 0-5-16,0 0-2 15,-12 0-5-15,-1 10-1 0,-7 4-2 16,-10 6-1-16,-5 3-1 16,-7 7-1-16,-3 1 0 15,-9 10 2-15,-6-2 1 16,-2 3 0-16,0 1 0 15,-6 0 1-15,4 7 1 16,-9 0-1-16,1-3 2 0,-7 5-2 16,-3 3 1-16,-3-1-6 15,41-25 0-15,-6 7 0 16,1-2 0-16,-8 3 0 0,-1 1 0 16,-4 1 0-16,5 3 0 15,-8 0 0-15,2 0 0 16,-6 3 0-16,9-1 0 15,-7 4 0-15,5-7 0 16,0 2 0-16,5-4 0 0,3 3 0 16,2-7 0-16,6-5 0 15,7-3 0-15,39-27 0 16,-32 23 0-16,2-3 0 16,7-5 0-16,0 2 0 15,-1 2 0-15,24-19 0 16,-13 7 0-16,13-7 0 15,0 0 0-15,0 0-7 0,5-4-7 16,-5 4-18-16,11-8-53 16,-11 8 0-16</inkml:trace>
  <inkml:trace contextRef="#ctx0" brushRef="#br2" timeOffset="110389.5573">12517 17531 334 0,'0'0'8'16,"0"0"4"-16,0 0 3 16,0 0 1-16,0 0-1 0,0 0 2 15,0 0 1-15,0 0 1 16,0 15-6-16,0-5-5 16,0 4-1-16,0 6 0 0,0-20-2 15,-7 23-1-15,-1 0-2 16,-2 1 1-16,0 3-2 15,-5 1-1-15,3 4 0 16,-1-3-1-16,-1 1 1 16,-2-3 1-16,2 3-1 15,1-6 1-15,1 2 0 16,12-26 0-16,0 20 1 0,-4 2 0 16,4-22-2-16,0 0 0 15,11 5 0-15,4-3 0 16,43 6 0-16,-31-8 0 15,3 0 0-15,2 0 0 16,0 0 0-16,-2 2 0 16,2 0 0-16,1 1 0 0,-6 2-6 15,3 0-19-15,-11 2-59 16,-1 3-5-16</inkml:trace>
  <inkml:trace contextRef="#ctx0" brushRef="#br2" timeOffset="111008.744">13094 17809 429 0,'0'0'6'0,"0"0"3"16,0 0 1-16,0 0 0 0,0 0 1 15,0 0-1-15,0 0 1 16,0 0-1-16,7 0-5 15,0 0-5-15,6 0 0 16,-1 2 0-16,1 0 0 16,3 1 0-16,1 2 0 0,-1-2 0 15,-16-3 0-15,0 0 0 16,21 12 0-16,1 0 0 16,-22-12 0-16,12 20 0 15,-4 2 0-15,-8-22 0 16,0 27 0-16,-3 4 0 15,-10-12 0-15,1 1 0 16,12-20 0-16,-18 27 0 16,-3 0 0-16,9-7 0 0,-1 0 0 15,13-20 0-15,0 0 0 16,-4 13 0-16,4-4 0 16,0 1 0-16,19 8 0 15,5-16 0-15,-1-2 0 16,1 0 0-16,2-2 0 0,-1-2 0 15,2 3 0-15,-3-1 0 16,-1-1 0-16,0-3 0 16,-23 6 0-16,22 0 0 15,2-2 0-15,-24 2-73 16,0 0-19-16</inkml:trace>
  <inkml:trace contextRef="#ctx0" brushRef="#br1" timeOffset="120040.0591">13601 17534 298 0,'0'0'9'0,"0"0"2"0,0 0 5 16,0 0 0-16,0 0 2 15,0 0 2-15,0 0-1 16,0 0 1-16,0 0-7 0,0 0-2 15,0 0-3-15,0 0-1 16,0 0 0-16,0 0 0 16,0 0-1-16,0 0 0 15,0 0-1-15,0 0 0 0,0 0 0 16,3 10-1-16,-3-10-4 16,0 0 0-16,12 0 0 15,-12 0 0-15,12 0 0 16,-12 0 0-16,15-10 0 0,-15 10 0 15,17-19 0-15,-6 5 0 16,-2-1 0-16,-4 3 0 16,14-27 0-16,1-5 0 15,-4-2 0-15,-1 0 0 0,-7 1 0 16,-1 1 0-16,-5 3 0 16,-2 14 0-16,0 0 0 15,0 0 0-15,0 1 0 16,-2 2 0-16,-1 2 0 15,0 2 0-15,-1-3 0 16,-1 6 0-16,0-2 0 0,-1 1 0 16,2 6 0-16,-6-5 0 15,4 5 0-15,-1-1 0 16,2 0 0-16,-3 1 0 16,0-1 0-16,-1 4 0 0,2-3 0 15,-2 0 0-15,-2-2 0 16,-1 2 0-16,-2 0 0 15,0 0 0-15,0 1 0 0,-1 1 0 16,0-2 0-16,0 3 0 16,3-2 0-16,-4 2 0 15,4 1 0-15,-1 0 0 16,-2-2 0 0,0 3 0-16,0 2 0 0,4-2 0 15,11 7 0-15,-15-3 0 0,3-4 0 16,-4 7 0-16,2-8 0 15,-2 8 0-15,2-2 0 16,-4 2 0-16,1-2 0 16,4 2 0-16,-6 0 0 0,1 0 0 15,0 0 0-15,6 0 0 16,-8 0 0-16,6 2 0 16,-2 0 0-16,2 1 0 0,4-1 0 15,-5 1 0-15,5 4 0 16,-3-7 0-16,3 6 0 0,-2-2 0 15,2 6 0-15,-2-5 0 16,-4 6 0-16,2-5 0 16,-4 2 0-16,1 5 0 15,-1-4 0-15,-7 11 0 32,4 2 0-32,-4-2 0 15,0 3 0-15</inkml:trace>
  <inkml:trace contextRef="#ctx0" brushRef="#br1" timeOffset="121356.7738">12850 16605 326 0,'0'0'8'0,"0"0"4"16,0-12 3-16,0 12 3 15,0-13 2-15,0 13 1 16,3-12 1-16,-3 12-1 0,0 0-7 16,0 0-4-16,0 0-2 15,-10 12-4-15,4 6 0 16,-1 1-1-16,-3 8 2 0,-3 1-5 16,1-1 0-16,3 5 0 15,-2-7 0-15,2 2 0 16,-1-7 0-16,2-3 0 15,-2 0 0-15,2-5 0 16,4-1 0-16,4-11 0 0,-11 12 0 16,11-12 0-1,0 0 0-15,0 0 0 0,0 0 0 16,0-4 0-16,0 4 0 16,18-14 0-16,0 9 0 15,1 1 0-15,6 1 0 0,5 3 0 16,0 0 0-16,5 5 0 15,-1 2 0-15,-1 4 0 16,-1-4 0-16,-5 5 0 0,1-1 0 16,-8-2 0-16,-3-1 0 15,-4-1 0-15,-4-2 0 16,-9-5 0-16,10 10 0 16,-10-10 0-16,0 0 0 15,0 0 0-15,0 0 0 16,0 0 0-16,0 0 0 15,0 0 0-15,0 0 0 0,-5 0 0 16,5 0 0-16,0 0-17 16,0 0-75-16,0 0-3 15</inkml:trace>
  <inkml:trace contextRef="#ctx0" brushRef="#br1" timeOffset="123293.0585">14135 17281 389 0,'0'0'9'0,"0"0"2"15,3-15 2-15,-3 15 3 0,0-17 0 16,-5 7 1-16,0-2 1 15,-2-3 0-15,-6 7-14 16,-2 1-4-16,0 2 0 16,-4 2 0-16,-2 3 0 15,-2 3 0-15,1 7 0 0,4 0 0 16,1 2 0-16,10 0 0 16,1-2 0-16,5 0 0 15,1-3 0-15,0 3 0 0,1 0 0 16,12-3 0-16,-2-1 0 15,11 2 0 1,13-4 0-16,0-4 0 0,-3 0 0 16,5-2 0-16,-7-8 0 15,-10-3 0-15,-8 6 0 16,-12 7 0-16,0 0 0 0,0 0 0 16,0 0 0-16,0 7 0 15,0 0 0-15,-2 7 0 16,0 2 0-16,-1 0 0 15,-2 1 0-15,5 4 0 0,-5-1 0 16,0 6 0-16,2-4 0 16,-1 2 0-16,-1 1 0 15,0 0 0-15,0 0 0 16,2-3 0-16,0-2 0 16,1-1 0-16,0-8-19 0,-3-1-70 15,5-10-3-15</inkml:trace>
  <inkml:trace contextRef="#ctx0" brushRef="#br1" timeOffset="123622.6215">14356 17365 429 0,'0'0'7'0,"0"0"3"0,0 0 0 16,0 0 1-16,0 0 0 15,0 9 1-15,-5-1 0 0,3 2-3 16,-1 3-9-16,-1 2 0 15,1-3 0-15,1 3 0 16,-1 0 0-16,3 0 0 16,0-1 0-16,0 2 0 0,5-4 0 15,0 3 0-15,2-5 0 16,-7-10 0-16,16 7 0 16,-4-7 0-16,-3-7 0 15,2-3 0-15,-1-5 0 0,-3 0 0 16,-1-3 0-16,-4 3 0 15,-2-2 0-15,0 3 0 16,-2-3 0-16,-4 6 0 16,-4-1 0-16,1 3-15 15,-2 0-72-15,1 4-4 16</inkml:trace>
  <inkml:trace contextRef="#ctx0" brushRef="#br1" timeOffset="123856.9956">14527 17147 500 0,'0'0'3'0,"0"0"0"15,0 0 2-15,-4-7-5 16,4 7 0-16,0-8 0 16,10-1-72-16,0 6-13 15</inkml:trace>
  <inkml:trace contextRef="#ctx0" brushRef="#br1" timeOffset="129702.2617">14603 13365 234 0,'0'0'9'0,"0"0"3"0,0 0 4 16,0 0 2-16,0 0 2 15,0 0 1-15,0 0 1 16,0 0 3-16,0 0-6 0,-6-10-4 16,6-2-2-16,-2-2-2 15,2-1-1-15,-3-6-2 16,1-6 0-16,-3-5-1 15,3-6-2-15,-1-7-1 0,-1-2 0 16,1-7-2-16,3-3 0 16,0-2 1-16,0-1-1 15,0 1 1-15,3-1 0 16,-3 2 0-16,0 5 0 16,0 2 0-16,-6 5 1 0,-4-1-2 15,1 5-2-15,1 2 0 16,-2 5 0-16,3 0 0 15,2 6 0-15,1 3 0 16,3 0 0-16,1 6 0 16,0 3 0-16,0 5 0 15,0-1 0-15,0 13 0 0,1-15 0 16,-1 15 0-16,0 0 0 16,0-7 0-16,0 7 0 0,0 0 0 15,0 0 0-15,0 0 0 16,0 0 0-16,0 0 0 15,0 0 0-15,0 0 0 0,0 0 0 16,0 0 0-16,0 0 0 16,0 0 0-16,0 0 0 15,0 0 0-15,0 0 0 16,0 0 0-16,0 0 0 0,0 0 0 16,0 0 0-16,0 0 0 15,0 0 0-15,0 0 0 16,0 0 0-16,0 0 0 15,0 0 0-15,0 0 0 16,-10 6 0-16,-1 6 0 16,1 5 0-16,-5 0 0 0,-2 3 0 15,-3 1 0-15,-1 5 0 16,0-3 0-16,1-2 0 16,-1-3 0-16,9-2 0 0,-3-5 0 15,5-1 0-15,10-10 0 16,-12 8 0-16,12-8 0 15,0 0 0-15,0-3 0 0,0-7 0 16,7-6 0-16,-2 2 0 16,7-4 0-16,-1-5 0 15,1-3 0-15,1 2 0 0,-1-1 0 16,-2 0 0-16,3 3 0 16,-4-1 0-16,-2 6 0 15,-2 2 0-15,3 3 0 16,-5 5 0-16,-3 7 0 15,2-11 0-15,-2 11 0 16,0 0 0-16,12 5 0 16,-12-5 0-16,20 18 0 0,-8-8 0 15,6 4 0-15,3-1 0 16,-2 1 0-16,3-1 0 16,-1 3 0-16,0-4 0 15,-3-3 0-15,0 4 0 0,-6-6 0 16,2 3 0-16,-14-10-25 15,18 12-64-15,-8-9-4 0</inkml:trace>
  <inkml:trace contextRef="#ctx0" brushRef="#br1" timeOffset="130240.1975">14523 11792 452 0,'0'0'4'0,"0"0"1"0,3-7 3 16,-3 7 0-16,7-17 0 15,3 11 1-15,-2-5 1 16,4 2-3-16,1 2-7 0,3 1 0 16,-3 6 0-16,4 0 0 15,1 8 0-15,-6 6 0 16,1 3 0-16,-3 7 0 16,-8-2 0-16,3 3 0 0,-5-4 0 15,0 2 0-15,-5-5 0 16,0-3 0-16,1-6 0 15,4-9 0-15,0 0 0 16,0 0 0-16,-6-12 0 16,6-11 0-16,8-4 0 15,2-5 0-15,-1 1 0 0,-1-5 0 16,3 7 0-16,-5 4 0 16,1 8 0-16,-7 17 0 0,11-5 0 15,-11 13 0-15,0 8 0 16,5 11 0-16,0 6 0 15,4 4 0-15,4 2 0 16,1 6 0-16,6-3 0 0,10 3 0 16,-4 0-52-16,11-9-37 15</inkml:trace>
  <inkml:trace contextRef="#ctx0" brushRef="#br1" timeOffset="131904.3658">14627 16358 142 0,'0'0'2'0,"0"0"2"16,0 0-2-16,0 0 2 16,0 0 0-16,0 0 1 0,0 0 4 15,-7-9 3-15,7 9 0 16,0 0-1-16,-15-9 2 15,15 9-2-15,-15-3 1 16,5-2-1-16,-7 0-5 0,-3 0-1 16,-2 3-2-16,-8-6-2 15,0 4 1-15,-5-4-2 16,-3-2 1-16,-4 1 0 16,-2-2-1-16,-6 2 1 0,-2-4-1 15,-6 1 1-15,-4-4 2 16,-5 2-1-16,-2-4 1 15,-6 1 0-15,3 3 0 16,-2-4 0-16,1 0 1 0,-1 1-1 16,4 0-1-16,3-3-1 15,0 2 0-15,0-2-1 16,3 1 0-16,-1-1 1 16,5 3 1-16,3-2 0 0,-1 1 1 15,4 1 1-15,-1 2 0 16,3 2 1-16,0-1-1 15,-6 3-1-15,2-1-1 16,-2 3 0-16,3-2-1 16,-2 4-1-16,2-4 1 0,1 4-1 15,2-2 1-15,5 4 0 16,-3-6-1-16,2 4 1 16,4-2 1-16,-1 2 0 15,3-6 1-15,0 6 1 0,4-4 0 16,1 4 0-16,2-4 0 15,1 4 1-15,0 0-1 16,8 0-2-16,-4 2 0 0,7-1 0 16,1 2 0-16,0-1-1 15,2 0 1-15,6 0 0 16,-2 0 0-16,4 0 1 16,4 3 1-16,-2-3-1 15,10 5 1-15,-12-7-1 0,12 7 1 16,0 0-1-16,0 0-1 15,0 0-1-15,0 0-1 16,0 0 0-16,0 0 0 16,0 0 0-16,0 0 0 15,0 0 0-15,0 0-2 0,0 0-2 16,0 0-9-16,0 0-13 16,-10-3-47-16,10 3-4 15</inkml:trace>
  <inkml:trace contextRef="#ctx0" brushRef="#br1" timeOffset="132484.7032">11694 15470 338 0,'0'0'6'0,"0"0"1"16,0-9 4-16,0 9 3 0,0 0 1 15,0-13-1-15,0 13 0 16,0 0 0-16,0 0-4 16,-8 13-2-16,-4-1-4 15,0 5-1-15,-8 0-1 0,0 3 1 16,-4 3-1-16,-10-1-1 16,5-6 0-16,-6 3 0 15,0-6 0-15,-2 1-1 16,4-4 1-16,-1 0-1 0,7-3 0 15,4-2 1-15,6 0 0 16,4-3-1 0,13-2 1-16,0 0 0 0,0 0 0 15,21 3 0-15,6 1 1 16,3-1-1-16,9 5 0 0,1 1 1 16,5 3-1-16,4 5 0 15,-8-1 0-15,-8 0-1 16,-4 0 0-16,-4 2 0 15,-9-6-1-15,-2 0-2 0,-8 0-3 16,-6-12-9-16,0 0-44 16,3 8-26-16,-3-8-1 15</inkml:trace>
  <inkml:trace contextRef="#ctx0" brushRef="#br1" timeOffset="133071.2967">10720 15316 380 0,'0'0'6'15,"0"0"1"-15,0 0-1 16,0 0 1-16,2 6 1 16,-2-6 0-16,0 19 1 0,3-3 1 15,-1 0-6-15,3 4 0 16,2 3 0-16,9-3 0 15,-2-6 0-15,9 1 0 16,2-10-1-16,1-2 1 0,4-3-1 16,-5-8 1-16,0-4 1 15,-5-3-2-15,-2 0 1 16,-8-2 0-16,-5 2-1 16,-3 3 0-16,-2 12 0 0,0 0-1 15,0 0-1-15,0 7 1 16,0 13 0-16,2 4-2 15,6 1 0-15,2 7 0 16,2-3 0-16,1 0 0 0,-3 0 0 16,0-7 0-16,-2 2 0 15,-8-6 0-15,-4 2 0 16,-13-2 0-16,-10-6 0 16,-10 3 0-16,-6-3 0 0,-4 2 0 15,-3-2 0-15,0-3-12 16,1 3-73-16,14 3-3 15</inkml:trace>
  <inkml:trace contextRef="#ctx0" brushRef="#br1" timeOffset="136140.2646">12715 17720 33 0,'0'0'2'15,"0"0"-1"-15,13-14 0 16,-13 14 0-16,17-15 0 15,-4 9-1-15,-1-2 2 0,1-2-2 16,4-2-3-16,1 0 3 16,-1-3-2-16,3 0 1 15,0-3-1-15,2 4 1 16,1-6 0-16,2 3 0 0,0 0 1 16,-6 2 0-16,1-2 0 15,0 3 0-15,-3 2 0 16,-1 0 1-16,0-3-1 15,0 3 1-15,-2 2 2 0,-1-4-1 16,4 5 0-16,-4-1 3 16,24-7 1-16,-9-5 0 15,-2 5 2-15,0-6 3 16,-4 5-1-16,3-2 1 16,-7 6 2-16,-2-1-4 0,-3 5 1 15,2 1-2-15,-2-3-2 16,0 4-1-16,0-5-2 15,4 1 1-15,2 0-1 16,-2-1 3-16,-3 1 1 0,4-1 1 16,0-2 1-16,-4 3-1 15,-1 3 0-15,-1-2-1 16,-2-1-2-16,1 2-1 16,3 0-2-16,-1 0-1 15,-1 1 0-15,0-4 0 16,8 3 0-16,-4 0 1 0,3-2 0 15,0-3 2-15,5 2 2 16,-5-2-1-16,4 1 2 0,-1 2-1 16,1-5 1-16,-1 3 0 15,0-1-1-15,1 3-1 16,-4 0-1-16,4 0 0 16,-3-1-1-16,5-1 1 0,-6-1-1 15,6 0-1-15,0 0 0 16,0-1 0-16,0 2-1 15,2-3 0-15,-2 2-1 16,-2 3 0-16,-1-3 2 16,-3-1-2-16,2 4 0 0,-6-5 0 15,1 7 0 1,0-2 0-16,-2 0 1 16,2-1-1-16,1 3-1 0,-2 0 1 15,2 2 1-15,-4 1-1 16,4-2 0-16,-4 1 0 0,2 0 0 15,-6 4 1-15,4-4-1 16,-7 6 0-16,8-6 1 0,-2 4-1 16,-2-4 1-16,8 1-1 15,-6 2 1-15,2-4-1 16,-1 3-1-16,3-2 1 16,-7 2-1-16,3 5 1 15,-12 1-1-15,0 0-1 0,13-8-1 16,-13 8-4-16,0 0-5 15,0 0-1-15,0 0 0 16,0 0 0-16,0 0-1 16,0 0 1-16,0 0 0 15,0 0 0-15,0 0-2 16,-4 5-10-16,4-5-23 0,0 0-9 16</inkml:trace>
  <inkml:trace contextRef="#ctx0" brushRef="#br2" timeOffset="144234.3469">17064 15398 346 0,'0'0'6'0,"0"0"3"16,0-10 5-16,0 10 1 15,0-8 1-15,0 8 1 16,-6-9 0-16,6 9 0 16,-12-5-5-16,12 5-3 0,-18 0-4 15,18 0-2-15,-14 13-1 16,9-6 0-16,0 2-1 16,3 2 0-16,2-1 0 15,2-3 1-15,-2-7 0 16,20 10 0-16,-5-10 0 15,-1 0 0-15,-1-4 0 0,2-5 0 16,-2-3 0-16,-6 2 0 16,-2-2-2-16,-4 2 0 0,-1 0 0 15,0 10 0-15,-20-12 0 16,7 9 0-16,1 3 0 16,-4 0 0-16,-2 3 0 15,6 2 0-15,0 5 0 0,7 0 0 16,2-1 0-16,3 1 0 15,0-10 0-15,16 14 0 16,-2-10 0-16,1-4 0 16,0 0 0-16,0-8 0 15,-3-2 0-15,1-2 0 16,-8-1 0-16,-2-1 0 0,-3 1 0 16,-5 4 0-16,-7-2 0 15,-4 10 0-15,1-2 0 16,0 3 0-16,-5 0 0 15,6 7-3-15,-2 1-6 0,4 6-8 16,5-6-13-16,-1 2-56 16,8 1 0-16</inkml:trace>
  <inkml:trace contextRef="#ctx0" brushRef="#br2" timeOffset="144683.5775">17074 15136 379 0,'0'0'6'0,"-18"-4"1"0,3-2 2 15,-5 4 2-15,-5-1 0 16,1-2 1-16,-12 5 1 16,4 0 0-16,0 10-4 0,2 5-1 15,0 7-3-15,5 5 0 16,6 11-1-16,-4 1 0 15,11 8-1-15,8 0 0 0,4 0 0 16,7 0-1-16,10-5-1 16,12-5 0-16,9-6 1 15,12-9-2-15,4-13 0 0,6-6 0 16,2-3 0-16,-1-12 0 16,-1-8 0-16,-6-10 0 15,-10-7 0-15,-12-5 0 16,-7-10 0-16,-12 0 0 15,-13-6 0-15,-10 2 0 0,-13 0 0 16,-9 13 0-16,-5 0 0 16,-10 11 0-16,-6 13 0 15,-1 9 0-15,-4 10 0 16,9 7 0-16,-1 12 0 16,8 6 0-16,12 8 0 0,10 4 0 15,18-11-62-15,4 20-28 16</inkml:trace>
  <inkml:trace contextRef="#ctx0" brushRef="#br1" timeOffset="152120.3721">13138 13837 176 0,'0'0'9'16,"0"0"6"-16,0 0 5 15,5 0 2-15,-5 0 1 16,0 0 0-16,0 0 0 16,0 0 2-16,0 0-9 0,3 5-3 15,-3-5-4-15,-3 15-2 16,-2-1 0-16,5-5-1 16,-5 1 1-16,5 2-2 15,-2-5 1-15,2-7 0 0,0 16 0 16,0-16 0-16,0 0 2 15,7 6-3-15,-7-6 2 16,13-2 0-16,-13 2 0 16,11-12-1-16,-3 2-1 15,-2-5 0-15,-3 3 0 0,-1 0-1 16,-2-4-2-16,0 4 1 16,-5-1-1-16,-3 7 0 15,-4-2-2-15,-3 5 1 0,2 3-2 16,-2 0 1-16,3 5 0 15,0 2 0-15,1 5 0 16,7 5 0-16,1-3 0 16,3 1 1-16,0-3 0 0,7 3 0 15,4-5 0-15,1-5 1 16,3-5 1-16,2 0-1 16,-4-5 0-16,-1-5-2 15,-2-7 0-15,-2-1 0 16,-8 3 0-16,0-2 0 0,-6 2 0 15,-6 0 0-15,-3 5 0 16,-2 6 0-16,2 4 0 16,0 0 0-16,-3 0 0 15,6 4 0-15,-1 6 0 0,6 1 0 16,2-5 0-16,5 4 0 16,0-10 0-16,8 15 0 15,2-13 0-15,2 1-2 0,4-3 1 16,-2-3 0-16,-2 0-1 15,-4-3-1-15,-8 6-2 16,10-12-3-16,-10 12-3 0,-10-6-9 16,0 6-25-16,10 0-39 15,-15 10-3-15</inkml:trace>
  <inkml:trace contextRef="#ctx0" brushRef="#br1" timeOffset="152568.3767">13136 13585 351 0,'0'0'4'0,"0"0"3"0,-15-13 3 16,2 7 2-16,-4 0 0 15,-3 1 1-15,-5 5 0 16,-7 0 3-16,-1 5-6 0,-1 13-1 15,-2 6-1-15,3 11-1 16,3 4 0-16,7 8-1 16,1 6 0-16,9 1-1 15,11 3 0-15,7-5-1 0,12-2 2 16,10-9-6-16,5 0 0 16,16-16 0-16,5-6 0 15,4-12 0-15,3-7 0 16,-1-7 0-16,0-10 0 15,-4-10 0-15,-10-11 0 16,-10-4 0-16,-10-12 0 0,-13 0 0 16,-12-8 0-16,-7 2 0 15,-18 5 0-15,-15 8 0 0,-5 13 0 16,-12 6 0-16,-3 18 0 16,-2 16 0-16,0 13 0 15,8 15 0-15,-1 14-56 16,18 1-29-16,9 11-3 0</inkml:trace>
  <inkml:trace contextRef="#ctx0" brushRef="#br3" timeOffset="173963.546">1569 6012 266 0,'0'0'4'15,"-12"-10"1"-15,-1 5 4 0,-7 5 2 16,-8-5 0-16,-8 5 2 16,-9 5 1-16,-10 0 1 15,-5 7-3-15,-5 0-1 16,-1 6-2-16,-1-3-2 0,-4 0-2 15,0-3 0-15,1 1-1 16,-2-3 0-16,-3-1 0 16,4 1 0-16,3 0 0 15,1 0 1-15,2 3 0 0,11-3-1 16,-1 2-1-16,15 3 1 16,3 0-3-16,15 6 1 15,-1 3-2-15,11 8 0 16,10 7 0-16,2 8 0 15,2 10 0-15,8 13 1 0,5 9-1 16,-1 9 1-16,2 10-1 16,-2 11 2-16,4 5 0 15,-3 5 1-15,-5 11 0 16,0 1 1-16,-5 9 0 16,-1-4 1-16,-1 5 0 0,-3 3 0 15,0 5 0-15,0-1-1 16,-5 4 0-16,-1-2-1 0,2 4 1 15,-3 1-2-15,5 2-1 16,-4 3 0-16,-1-3 1 16,2-2-2-16,-2-2 0 0,2-3 0 15,2 0 0-15,0-7 0 16,1-2 0-16,-3-3 0 16,2-1-1-16,1-6 0 15,0-2 1-15,-1-2 0 16,-4-6 0-16,1 0 0 0,-3-5 1 15,-1-2-1-15,-3-7 0 16,1-3 1-16,-2-8-1 16,-2-1 0-16,-2-8-1 15,4-8 0-15,-4 0 2 16,0-5-1-16,1-4 1 0,3-6 0 16,1-2-1-16,6-9 1 15,2-4 0-15,0-7-1 16,5-7 0-16,5-11-1 0,0-1 0 15,8-9 0-15,-1-2 0 16,2 1 0-16,2 0 0 16,-1-6 1-16,2 3 0 15,1 0 0-15,1 0 1 0,1 2 0 16,3-3 0-16,3 5 1 16,12-4 0-16,14-4 1 15,17-6-1-15,26-1-2 0,31-17 0 16,84-12 0-16,-3-17-19 15,46 0-66-15,45 0-4 16</inkml:trace>
  <inkml:trace contextRef="#ctx0" brushRef="#br3" timeOffset="194128.0634">14647 16361 348 0,'0'0'7'0,"0"0"4"0,-4-9 3 16,4 9 1-16,-10-5 0 16,10 5 0-16,-18-6 1 15,11 5 0-15,7 1-7 16,-16 5-3-16,16-5-2 16,-9 10-2-16,9-10 0 0,-3 17-1 15,3-7 0-15,0-2 0 16,0-8 0-16,15 12 0 15,-7-8 1-15,4-4 0 0,0 0 0 16,1 0 1-16,-1-4 0 16,-2-1 1-16,0-5 0 15,-2 0 0-15,-4 0-2 16,-4 1-2-16,0 9 0 0,0-13 0 16,0 13 0-16,-16-11 0 15,7 11 0-15,-3 0 0 16,0 0 0-16,2 7 0 15,0 1 0-15,5 2 0 16,0 1 0-16,5 1 0 0,0 0 0 16,8-2 0-16,-1-2 0 15,3-1 0-15,3-5 0 16,1 1 0-16,1-3 0 0,-3-3 0 16,1-2 0-16,-3-2 0 15,0 0 0-15,-2-4 0 16,-8 11 0-16,2-16 0 15,-2 6 0-15,0 10 0 16,-13-16 0-16,4 14 0 0,-4-4 0 16,1 6 0-16,2 0 0 15,-3 0 0-15,3 6 0 16,10-6 0-16,-9 12 0 0,6-1 0 16,3-2 0-16,0-9 0 15,12 15 0-15,-2-10 0 16,3 0 0-16,4-5 0 15,-2 0 0-15,2-5 0 0,-4-4 0 16,2-4 0-16,-2-5 0 16,-6 0 0-16,-2 2 0 15,-5-1 0-15,-4 4 0 16,-4 1 0-16,-8 7 0 16,-1 5 0-16,-3 0 0 0,0 8 0 15,1 4 0-15,1 2 0 16,3 1 0-16,5 3 0 15,5-2 0-15,5 0 0 16,5-3 0-16,8-4 0 0,6-2 0 16,4-4 0-16,2 0 0 15,0-3 0-15,2-3 0 16,-8-2 0-16,-1-5 0 16,-4-2 0-16,-5 0 0 15,-7 0 0-15,-2-5 0 0,-11 5 0 16,0 0 0-16,-5 5 0 15,-1 2 0-15,-3 5 0 16,3 0 0-16,-2 5 0 0,6 5 0 16,2 2 0-16,9 3-50 15,2-1-39-15,7-3-3 16</inkml:trace>
  <inkml:trace contextRef="#ctx0" brushRef="#br3" timeOffset="212487.8126">16817 17140 343 0,'0'0'7'0,"0"0"2"0,0 0 4 15,0 0 0-15,0 0 2 16,0 0 0-16,0 0 0 16,0 0 0-16,0 0-5 0,0 0-4 15,0 0 0-15,8 0-1 16,0 0-2-16,4 2 1 16,1 3-1-16,-1 0 1 15,8 0-1-15,-4 0-1 0,7-1 1 16,-3 2-2-16,0 1 0 15,-2-2 0-15,-1 0 1 16,0 1-1-16,-1-6 0 16,-4 2 0-16,1 0 0 15,-4 1 0-15,3-1 0 16,-12-2 0-16,16 0-1 0,-16 0 1 16,8 3-1-16,-8-3 1 15,0 0 0-15,10 0 1 16,-10 0-2-16,0 0 0 0,0 0 0 15,0 0 0-15,3-10 0 16,-3-1 0-16,4-1 0 16,-4-3 0-16,0-2 0 0,0-2 0 15,0-1 0-15,0-1 0 16,0 1 0-16,-4 3 0 16,4 3 0-16,-3 2 0 15,3 1 0-15,0 11 0 16,-1-14 0-16,1 14 0 0,0 0 0 15,0-10 0-15,0 10 0 16,0 0 0-16,0 0 0 16,0 0 0-16,0 0 0 15,0 0 0-15,0 0 0 16,0 0 0-16,0 0 0 0,0 0 0 16,0 0 0-16,0 0 0 15,0 0 0-15,0 0 0 0,0 0 0 16,0 0 0-16,0 0 0 15,0 0 0-15,-12 0 0 16,12 0 0-16,0 0-56 16,0 0-34-16,-12 0 0 15</inkml:trace>
  <inkml:trace contextRef="#ctx0" brushRef="#br3" timeOffset="239214.7787">1107 6183 229 0,'0'0'6'16,"0"0"4"-16,0 0 5 0,12 0 5 15,-4 0 2-15,9 0 2 16,3 0 1-16,7 3 2 16,10 2-5-16,8-3-4 15,10 0-3-15,7-2-4 0,13 3-3 16,4-3 0-16,13 0-2 16,8-3-1-16,4 3 1 15,8 0-2-15,5 0 0 16,5 0-1-16,4 0 1 15,6 5-1-15,7 0-1 0,8-2 1 16,7-1-1-16,5 3-1 16,7-5 1-16,11 0 0 15,4-5-1-15,10-2 0 0,4-1 1 16,1-1-2-16,6-3 0 16,2 1 0-16,-6 2 0 15,4-2 0-15,-2 1 0 16,0 2 0-16,-8 1 0 15,6-2 0-15,-2 4 0 0,-1-3 0 16,3 1 0-16,-1 0 0 16,-1-1 0-16,6 1 0 15,-4-3 0-15,1 3 0 16,0-7 0-16,-5 7 0 0,-5-1 0 16,-3 4 0-16,-3-4 0 15,-3 3 0-15,-3 1 0 16,-3-1 0-16,-8 0 0 15,4-3 0-15,-7-1 0 0,3-1 0 16,-1 0 0-16,0-3 0 16,-4 1 0-16,0 1 0 0,-2 2 0 15,-1-3 0-15,-7 2 0 16,-7 2 0-16,-3 1 0 16,-3-1 0-16,-7 4 0 15,-4-4 0-15,-3 0 0 0,0 1 0 16,-2-1 0-16,0 1 0 15,0-3 0-15,-1 0 0 16,-1-2 0-16,-1 2 0 16,-3 1 0-16,-3-2 0 15,-6 5 0-15,-7-2 0 16,4 4 0-16,-7 2 0 0,-3 1 0 16,-7 1 0-16,4 0 0 15,-1 0 0-15,-2 0 0 16,1 0 0-16,-4 0 0 15,2 0 0-15,-5 0 0 0,-2 0 0 16,-2 0 0-16,2 0 0 16,-2 0 0-16,-2 3 0 15,0 1 0-15,-1-2 0 0,4 1 0 16,-3 1 0-16,4-4 0 16,-1 0 0-16,3 0 0 15,-2 0 0-15,-1 0 0 0,1-1 0 16,-2 1 0-16,-4 0 0 15,-5 0 0-15,1 0 0 16,-8 0 0-16,-4 0 0 16,-4 1 0-16,-4-1 0 0,-6 0 0 15,1 0 0-15,-9-4 0 16,5-5 0-16,-6 6 0 16,0-8 0-16,-3 1 0 15,-2 2 0-15,-5-1 0 16,3 4 0-16,-7 0 0 15,-3 0 0-15,-1 2 0 0,-2 3 0 16,-1 0 0-16,0 3 0 16,-2 2 0-16,-5 0 0 15,4 0 0-15,-2-1 0 0,1 1 0 16,-10-5 0-16,13 18 0 16,-9-10 0-16,-1 2 0 15,0 4 0-15,-1 4 0 0,0-1 0 16,-2 5 0-16,0 4 0 15,0 1 0-15,-2 4 0 16,-3 6 0-16,0 4 0 16,1 1 0-16,-1 2 0 15,-1 5 0-15,-1 4 0 0,0 3 0 16,2 1 0-16,2 0 0 16,-1 3 0-16,0 0 0 15,-1-1 0-15,5 5 0 16,-2-2 0-16,-1 5 0 15,0-3 0-15,-1 6 0 0,-2-1 0 16,3 5 0-16,-1 3 0 16,-1-5 0-16,1 3 0 15,-1 1 0-15,-2-1 0 0,-2 4 0 16,7-5 0-16,-3 0 0 16,-1 6 0-16,3-1 0 15,0-1 0-15,3-3 0 16,0 3 0-16,0 1 0 0,0-5 0 15,0 7 0-15,3-1 0 16,-3 2 0-16,2-1 0 16,-2 1 0-16,0 2 0 0,0 1 0 15,0-5 0-15,0 1 0 16,-5-4 0 0,3-1 0-16,-1 4 0 0,-1-5 0 15,-5-2 0-15,2 2 0 16,-2-3 0-16,0 2 0 15,0-2 0-15,-1 2 0 0,-1-3 0 16,2-1 0-16,-1 0 0 16,0-6 0-16,2-2 0 15,1-2 0-15,0-6 0 0,2-4 0 16,-1-4 0-16,4-3 0 16,0-1 0-16,2-7 0 0,0-2 0 15,0 0 0-15,4-3 0 16,-4-3 0-16,6 1 0 15,-6-4 0-15,3-2 0 16,-3 1 0-16,0-9 0 16,2-1 0-16,-2-1 0 0,0-1 0 15,0-11 0-15,0 7 0 16,0-7 0-16,0 0 0 16,0 0 0-16,0 0 0 15,0 0 0-15,0 0 0 16,0 0 0-16,0 0 0 15,0 0 0-15,0 0 0 0,0 0 0 16,0 0 0-16,0 0 0 16,0 0 0-16,0 0 0 0,0 0 0 15,0 0 0-15,0 0 0 16,0 0 0-16,0 0 0 16,0 0 0-16,0 0 0 15,0 0 0-15,0 0 0 0,0 0 0 16,0 0 0-16,0 0 0 15,0 0 0-15,0 0 0 16,0 0 0-16,0 0 0 0,0 0 0 16,0 0 0-16,0 0 0 15,0 12 0-15,0-12 0 16,-11 15 0-16,4-6 0 16,-2 4 0-16,-7 5 0 15,-3 1 0-15,-4 6 0 16,-4 2 0-16,-8 0 0 0,0 11 0 15,-7-3 0-15,-5 2 0 16,-6 2 0-16,3 3 0 16,-8 1 0-16,-2 1 0 15,-3-2 0-15,-2 5 0 0,-2 2 0 16,-2 1 0-16,-4 4 0 16,-2-1 0-16,2 4 0 15,-5 2 0-15,1 1 0 0,1-1 0 16,-4 3 0-16,2-3 0 15,-2 1 0-15,2 0 0 16,-5-1 0-16,-1 0 0 16,2 1 0-16,-8 2 0 0,-2 0 0 15,-2 0 0-15,-6 0 0 16,2 0 0-16,-10 0 0 16,3 1 0-16,-1 0 0 15,0-6 0-15,-4 2 0 16,6-1 0-16,1-2 0 0,4 1 0 15,2-8 0-15,5 1 0 16,5-3 0-16,7-5 0 16,6-2 0-16,3-6 0 0,5-2 0 15,9-6 0-15,8-1 0 16,3-5 0-16,12-6 0 16,1 2 0-16,11-9 0 15,5 0 0-15,4-1 0 0,13-6 0 16,-12 1 0-16,12-1 0 15,0 0 0-15,-8-4 0 16,8 4 0-16,-10-17 0 16,0 6 0-16,-1-2 0 15,-5-1 0-15,-1-3 0 0,-3 0 0 16,-5-1 0-16,-7 1 0 16,-3 2 0-16,-13 0 0 15,-3 2 0-15,-11-1 0 16,-11 3 0-16,-8 2 0 0,-11 2 0 15,-13-3 0-15,-5 3 0 16,-12 1 0-16,-9-1 0 16,-5-1 0-16,-12 3 0 0,-3 0 0 15,-11 5 0-15,-4 0 0 16,-8 0 0-16,-3 0 0 16,-9 0 0-16,-3 5 0 15,-5-5 0-15,-4 5 0 0,1-5 0 16,-2 0 0-16,-3 0 0 15,-2 0 0-15,3 0 0 16,-3 0 0-16,1 3 0 0,-4-3 0 16,-3 5 0-16,5-1 0 15,-4 5 0-15,0-6 0 16,1 6 0-16,-4-2 0 16,9 1 0-16,-4-2 0 0,1 2 0 15,2-3 0 1,3 0 0-16,1 5 0 0,0-3 0 15,3-1 0-15,1 0 0 16,-1 1 0-16,3 4 0 16,3-2 0-16,5 2 0 0,1-1 0 15,9-2 0-15,6-1 0 16,7-2 0-16,3 0 0 16,17-5 0-16,1 0 0 15,13 0 0-15,12-5 0 0,5 0 0 16,13-2 0-16,7-4 0 15,9 4 0-15,8-4 0 16,12 5 0-16,8-2 0 0,5 1 0 16,7-1 0-16,12 1 0 15,6 4 0-15,7-4 0 16,6 4 0-16,4 3 0 16,8 0 0-16,0 0 0 0,0 0 0 15,0 0 0 1,0 0 0-16,-4 8 0 0,4-8 0 15,12 2-30-15,0-2-60 16,-2-19-4-16</inkml:trace>
  <inkml:trace contextRef="#ctx0" brushRef="#br3" timeOffset="242437.1872">17643 14923 446 0,'0'0'5'16,"0"0"2"-16,0 0 0 15,0 0 2-15,0 0-1 0,0 0 0 16,5 10 1-16,-5 4 1 16,0 4-8-16,5 4-2 15,-3 3 0-15,1 7 0 16,1 3 0-16,1-2 0 0,1-1 0 15,1-6 0-15,-2-4 0 16,-3-2 0-16,3-4 0 16,-5-4 0-16,0-12 0 15,0 7 0-15,0-7 0 0,-7-11 0 16,0-10 0-16,-4-10 0 16,3-8 0-16,-3-6 0 15,6-1 0-15,-3-4 0 16,6 3 0-16,2 0 0 0,0 5 0 15,7 7 0-15,2 6 0 16,9 4 0-16,-2 5 0 16,4 5 0-16,2 5 0 15,2 5 0-15,2 8 0 16,-4 7 0-16,-2 2 0 0,-3 10 0 16,-5 2 0-16,-3 0 0 15,-7 0 0-15,-2 0 0 16,-8-3 0-16,-7 2 0 0,-2-6 0 15,-5-3 0-15,-6-4 0 16,3 0 0-16,0-2 0 16,3-4 0-16,5 1 0 15,1-2 0-15,3-3 0 16,13 0 0-16,-6 0 0 0,6 0 0 16,0 0 0-16,0 0 0 15,6 4 0-15,7 2 0 16,-8 14-65-16,6-15-25 15</inkml:trace>
  <inkml:trace contextRef="#ctx0" brushRef="#br3" timeOffset="244064.4519">18151 14643 358 0,'0'0'7'16,"0"-7"3"-16,4-4 5 16,-1 4 2-16,-1-3 1 0,1 1 0 15,-1 1 1-15,-2 8 0 16,0 0-5-16,-5 8-3 15,-8 18-6-15,-6 16-5 16,-1 8 0-16,0 9 0 16,-2 11 0-16,-1 7 0 0,3-3 0 15,8-2 0-15,7-5 0 16,5-5 0-16,0-8 0 16,7-7 0-16,10-9 0 15,1-6-11-15,10-22-53 0,1 6-23 16,6-11-4-16</inkml:trace>
  <inkml:trace contextRef="#ctx0" brushRef="#br3" timeOffset="244499.8363">18329 14965 466 0,'0'0'4'0,"0"0"1"15,0 0 2-15,-3-10 1 16,3 10-1-16,0-8 0 0,0 8 0 16,3-11-7-16,-3 11 0 15,18-6 0-15,-3 4 0 16,4 2 0-16,1 5 0 0,-3 2 0 16,1 8 0-16,-3 2 0 15,-5 1 0-15,-3 1 0 16,-7 6 0-16,0-2 0 0,-5-4 0 15,-6-1 0-15,5-6 0 16,-4-2 0-16,3-2 0 16,7-8 0-16,-13-6 0 15,9-6 0-15,4-6 0 16,4-1 0-16,2-6 0 0,5 1 0 16,-2-5 0-16,4 13 0 15,3-2 0-15,-2 4 0 16,-3 8 0-16,-2 6 0 15,1 3 0-15,1 9 0 16,-2 3 0-16,-2 8 0 16,4-1 0-16,-4 6-11 0,1-5-20 15,-16 2-53-15,13 0-3 16</inkml:trace>
  <inkml:trace contextRef="#ctx0" brushRef="#br3" timeOffset="244698.8155">18831 15066 435 0,'0'0'3'16,"0"0"3"-16,0 0 1 15,0 5 0-15,0 4 0 16,-4 5 1-16,-2-2 0 0,1 8 0 16,0-1-4-16,-2 4-7 15,-3-4-10-15,10-4-41 16,-6 3-30-16,6-1-2 15</inkml:trace>
  <inkml:trace contextRef="#ctx0" brushRef="#br3" timeOffset="245114.4203">19050 14868 461 0,'0'0'4'0,"0"0"2"16,0 0 0-16,0 0-1 15,0 0 1-15,-5 10 0 16,3-1 0-16,2 4 0 0,0 0-4 16,2 4-1-16,5-2-1 15,3-1 2-15,3 2-2 16,4-9 0-16,3-2 0 16,0-5 0-16,-3-3 0 0,3-5 0 15,-5-1 0 1,0-3 0-16,-5-3 0 0,0 8 0 15,-5-3 0-15,-5 10 0 16,7-13 0-16,-7 13 0 16,0 0 0-16,0 0 0 15,12 13 0-15,-3 0 0 0,-2 1 0 16,2 1 0-16,2 7 0 16,-1 0 0-16,-1 3 0 15,-2 0 0-15,-1-1 0 0,-1 1 0 16,-2 0 0-16,-6-3 0 15,-8-5 0-15,-3 1 0 16,-4-6-3-16,-1-2-13 0,-9-4-24 16,6-2-47-16,-1-4 1 15</inkml:trace>
  <inkml:trace contextRef="#ctx0" brushRef="#br3" timeOffset="245296.1191">19599 15029 446 0,'0'0'5'0,"3"11"1"16,-3-2 1-16,0 3 1 15,-3 3 0-15,-2 3-1 16,3 1 1-16,0 4-2 0,-6-6-9 16,8 5-14-16,-6 1-65 15,6-11-4-15</inkml:trace>
  <inkml:trace contextRef="#ctx0" brushRef="#br3" timeOffset="245641.365">19877 14858 479 0,'0'0'5'0,"0"0"0"15,0 0 2-15,0-12 0 16,0 12 1-16,0-10-8 15,0 10 0-15,23-12 0 16,-5 7 0-16,1 0 0 0,6 3 0 16,0 2 0-16,-3 0 0 15,-4 2 0-15,-3 8 0 16,-5 2 0-16,-5 0 0 0,-5 8 0 16,-8-1 0-16,1 2 0 15,-7 7 0-15,5-5 0 16,-3 2 0-16,-1-5 0 15,6 3 0-15,-1-6 0 0,7-4 0 16,1-1 0-16,0-12 0 16,16 7 0-16,2-7 0 15,1-5 0-15,8-5-10 16,1-4-75-16,5-8-2 0</inkml:trace>
  <inkml:trace contextRef="#ctx0" brushRef="#br3" timeOffset="245866.6579">20303 14495 487 0,'0'0'3'0,"0"0"1"15,0 5 2-15,4 7 1 16,5 5-3-16,3 8-4 16,5 7 0-16,7 10 0 0,6 5 0 15,4 10 0-15,3 3 0 16,-5 9 0-16,-10 3 0 15,-9 4 0-15,-13 3 0 16,-18 1 0-16,-22-1 0 16,-6 11-11-16,-25-9-79 0,-8-9-2 15</inkml:trace>
  <inkml:trace contextRef="#ctx0" brushRef="#br3" timeOffset="259978.96">13154 16268 370 0,'0'0'6'0,"0"0"4"0,0 0 1 15,0 0 2-15,0 0 1 16,2-11 0-16,-2 11 1 0,0 0-2 15,0 0-4-15,0 0-4 16,0 0-2-16,2 11-1 16,-2 2-1-16,0-1 0 15,3 0-1-15,-2 5 1 16,3 1 0-16,-2 0-1 0,0-4 1 16,4-1-2-16,-3-1 0 15,0-3-2-15,-3-9-2 16,4 10-3-16,-4-10-2 0,0 0-5 15,0 0-4-15,0 0-10 16,0 0-32-16,-5 3-22 16,5-3-5-16</inkml:trace>
  <inkml:trace contextRef="#ctx0" brushRef="#br3" timeOffset="260500.2992">13136 16147 301 0,'0'0'8'0,"0"0"4"0,0-11 2 0,0 11 1 16,-8-9 3-16,8 9 1 15,-9-15-1-15,-2 7 1 16,-1 6-8-16,-1 2-3 16,-4 0-3-16,2 7-1 0,-5 8-1 15,3 2-1-15,0 8 1 16,4 3-1-16,0 8 0 16,3 0 1-16,6 3-1 15,4-3 0-15,0 5-1 0,13-7 0 16,-2-5 0-16,9 0 1 15,4-8-1-15,8 0 0 0,0-9 1 16,3-4 0-16,2-7 1 16,-3-1 0-16,1-7 1 15,-3-7-1-15,-2-4 1 16,-2-6 0-16,-8-12 0 16,-6 0 0-16,-3-7-4 0,-9-1 0 15,-2 2 0-15,-13 2 0 16,-6 1 0-16,-4 8 0 15,-9 7 0-15,2 12 0 16,-8 1 0-16,5 11 0 0,-3 3 0 16,6 9-2-1,6 10-28-15,24 4-57 0,-13-1-3 16</inkml:trace>
  <inkml:trace contextRef="#ctx0" brushRef="#br3" timeOffset="270092.4262">17454 4388 336 0,'0'0'7'0,"0"0"4"0,0 0 4 15,3-14 2-15,-3 14 1 16,0-10 0-16,0 10 1 15,2-12 1-15,-2 12-7 16,0 0-4-16,0 7-1 0,0 11-3 16,0 7-1-16,0 12-1 15,0 5 0-15,0 8 0 16,3 6-1-16,-1-1-2 16,1-1 0-16,1 1 0 0,1-6 0 15,-3-6 0-15,1-2 0 16,-3-5 0-16,0-7 0 15,-3-4 0-15,-1-8 0 16,-1-8 0-16,5-9 0 0,-15 6 0 16,2-13 0-16,4-13 0 15,-2-12 0-15,2-7 0 16,-1-9 0-16,-1-6 0 16,4-6 0-16,1 0 0 0,5 2 0 15,1-3 0-15,5 5 0 16,1 6 0-16,8 3 0 15,0 4 0-15,7 4 0 16,6 7 0-16,3 7 0 16,5 5 0-16,-1 6 0 0,6 8 0 15,-3 6 0-15,3 6 0 16,-7 11 0-16,-4 0 0 16,-6 8 0-16,-6 3 0 15,-7 3 0-15,-10 2 0 16,-10 2 0-16,-9-1 0 0,-9 1 0 15,-10-6 0-15,-4-1 0 16,0-3 0-16,-3-5 0 16,10-8 0-16,6 1 0 0,3-6 0 15,10-2 0-15,16-5 0 16,0 7 0-16,16-2 0 16,10 3 0-16,1 1 0 0,5 3 0 15,8 3 0-15,0 3 0 16,0 5 0-16,-6-4 0 15,-2 5 0-15,-4 1 0 16,-3 0 0-16,-5-2 0 0,0-1 0 16,-7-2 0-16,-1 3 0 15,-3-8 0-15,-1-1 0 16,-3-4 0-16,0-1 0 16,-5-9 0-16,2 13 0 15,-2-13 0-15,0 0 0 16,0 0 0-16,0 0 0 0,0 0 0 15,0 0-41-15,4-5-49 16,0-5-1-16</inkml:trace>
  <inkml:trace contextRef="#ctx0" brushRef="#br3" timeOffset="270582.3261">18167 4800 352 0,'0'0'8'0,"0"0"5"0,3-14 2 15,-3 14 1-15,1-11 1 16,-1 11 1-16,0-12 1 15,0 12 0-15,0 0-8 0,-13 0-2 16,2 5-2-16,2 7-2 16,-3 6-3-16,3 0-2 0,2 2 0 15,2 4 0-15,5-2 0 16,8-2 0-16,9-2 0 16,3-6 0-16,7-2 0 15,3-5 0-15,4-5 0 0,-1-2 0 16,3-9 0-16,-4-3 0 15,-5-6 0-15,-5-8 0 16,-4 4 0-16,-9 0 0 16,-9-4 0-16,-2 3 0 15,-18 0 0-15,-4 8 0 16,-9 5 0-16,-5 7 0 16,1 2 0-16,3 3 0 0,1 5 0 15,6 1 0-15,8 3 0 16,9-4 0-16,10 2-11 15,0-7-30-15,9 2-48 0,12-2-1 16</inkml:trace>
  <inkml:trace contextRef="#ctx0" brushRef="#br3" timeOffset="270910.1371">18496 4275 443 0,'0'0'4'0,"0"0"3"15,2-9 1-15,-2 9 1 0,3-11 1 16,-3 11 0-16,0 0 1 16,0 0-2-1,9 20-9-15,-7 8 0 0,-2 8 0 16,3 7 0-16,-3 11 0 16,2 3 0-16,-2 0 0 0,4 1 0 15,-2-4 0-15,1-2 0 16,4-7 0-16,2-4 0 15,5-11 0-15,-2-5 0 16,3-3 0-16,2-7 0 0,5-5 0 16,3-8 0-16,-3-2 0 15,6-8 0-15,-3-4 0 16,-3-2 0-16,1-11 0 0,-7 5-13 16,-7 5-73-16,-7-9-7 15</inkml:trace>
  <inkml:trace contextRef="#ctx0" brushRef="#br3" timeOffset="271107.7337">18493 4598 422 0,'0'0'6'15,"0"0"2"1,0 0 2-16,0 0 2 0,0 0 0 16,8 0 1-16,3-2 1 15,7-4 0-15,10 1-14 0,2 0 0 16,12-3 0-16,0 2 0 15,3 0 0-15,0 4 0 16,-8-8 0-16,-2 7-82 0,-13 3-8 16</inkml:trace>
  <inkml:trace contextRef="#ctx0" brushRef="#br3" timeOffset="271814.051">19060 4674 443 0,'0'0'5'15,"0"0"2"-15,0 0 1 16,-3-7 3-16,3 7 0 0,0 0 1 15,-2-12 0-15,2 12-10 16,0-13-2-16,10 6 0 16,2 2 0-16,11 0 0 15,4-3 0-15,0 7 0 0,9 1 0 16,-4 0 0 0,2 1 0-16,-6 7 0 0,-7 2 0 15,-3 0 0-15,-8 4 0 16,-8 3 0-16,-4 1 0 0,-8 2 0 15,-10 0 0-15,-2 5 0 16,-3-6 0-16,-5 7 0 16,-2-6 0-16,2-1 0 0,5-2 0 15,5-2 0-15,3-3 0 16,4 3 0-16,9-4 0 16,4-11 0-16,13 9 0 15,3-9 0-15,9 0 0 0,5 0 0 16,5 0 0-16,4-5 0 15,2 2 0-15,-2 2 0 16,-2-4 0-16,-4 5 0 16,-6-4 0-16,-7 4 0 15,-5 0 0-15,-5 0 0 16,-10 0 0-16,0 0 0 0,0 10 0 16,0-10 0-16,-15 8 0 15,15-8 0-15,-19 8 0 16,19-8-16-16,-8 0-74 0,8 0-3 15</inkml:trace>
  <inkml:trace contextRef="#ctx0" brushRef="#br3" timeOffset="272392.7018">19940 4075 399 0,'0'0'6'0,"0"-10"3"15,0 0 1-15,0-3 4 0,-3 3-1 16,1 1 0-16,-3 2 2 16,5 7 0-16,-14 4-6 15,0 18-1-15,0 13-8 16,-4 15 0-16,0 10 0 16,2 11 0-16,0 6 0 0,7 2 0 15,4 3 0-15,5-8 0 16,7 1 0-16,8-11 0 15,9-10 0-15,4-4 0 0,8-10 0 16,1-11 0-16,4-3 0 16,2-12 0-16,-1-4 0 15,-5-5 0-15,0-5-11 0,-9 0-70 16,-6-7-8-16</inkml:trace>
  <inkml:trace contextRef="#ctx0" brushRef="#br3" timeOffset="272863.0524">20403 4347 430 0,'0'0'4'0,"-9"-10"0"0,2 1 2 15,-2-3 0-15,-4-1 2 16,-4 1-1-16,-6-1 2 0,-3 2-1 16,2 4-3-16,-2 7-1 15,3 6-1-15,0 3-2 16,6 7 0-16,5 1 0 0,7 5-1 16,5 0 0-16,9-3 1 15,9 2-1-15,5-6 1 16,7-5 0-16,-2-7 0 15,8-3 0-15,-1-6 1 16,-5-8-1-16,-3-4 1 0,-5-2-1 16,-4 0 2-16,-6 3-3 15,-4 3 0-15,-6 3 0 16,-2 11 0-16,0 0 0 16,-8 16 0-16,3 7 0 15,-2 5 0-15,2 5 0 0,0 6 0 16,5 0 0-16,0 4 0 15,0-6 0-15,3 1 0 16,2-6 0-16,-1-8 0 0,6-2-23 16,1 0-60-16,-4-12-7 15</inkml:trace>
  <inkml:trace contextRef="#ctx0" brushRef="#br3" timeOffset="273194.6249">20716 4367 459 0,'0'0'4'16,"0"0"2"-16,0 0 0 16,0 0 1-16,-8 4 1 0,3 9 0 15,0 3 1-15,-5 4-5 16,1 1-4-16,0 9 0 16,5 0 0-16,4 2 0 15,0-5 0-15,4-2 0 16,12-8 0-16,4-2 0 0,2-2 0 15,3-13 0-15,5-2 0 16,-1-13 0-16,4-6 0 0,-8-4 0 16,-3-4 0-16,-7-5 0 15,-10 4 0-15,-5-1 0 16,-12 5 0-16,-14 6 0 16,1 5 0-16,-9 4 0 15,-1 11 0-15,0 0 0 0,3 6-16 16,2-1-72-16,15 2-4 15</inkml:trace>
  <inkml:trace contextRef="#ctx0" brushRef="#br3" timeOffset="273492.0249">21029 3892 472 0,'0'0'3'0,"0"0"2"16,0 0 1-16,0 0 0 15,13-3 1-15,-6 10 0 0,2 11-2 16,9 9-5-16,-3 11 0 16,5 11 0-16,2 8 0 15,3 14 0-15,2 4 0 0,-4 5 0 16,-3 1 0-16,-11-5 0 16,-1 1 0-16,-8-5 0 15,-12 2 0-15,-13-9 0 16,-10-3 0-16,-2-5 0 0,-8-7 0 15,0-4 0-15,1-11 0 16,6-3 0-16,3-9 0 16,18-6-33-16,7-10-56 15,10-7-3-15</inkml:trace>
  <inkml:trace contextRef="#ctx0" brushRef="#br3" timeOffset="274580.4997">22066 3621 372 0,'0'0'7'0,"0"-9"4"0,0-1 0 16,-1 3 3-16,-6-6-1 16,-5 3 1-16,-6 1 1 15,-5-5 1-15,-4 10-8 16,-2 5-2-16,-4 13-2 0,1 8-2 15,-1 14 1-15,6 10-1 16,3 11 0-16,6 13-1 0,8 6 2 16,6 7-1-16,4 6 1 15,7 4-1-15,5 6-2 16,1-2 0-16,1 4 0 16,-4 1 0-16,0-1 0 0,-5-1 0 15,-2 4 0-15,-3-3 0 16,0-2 0-16,-8 1 0 15,-1-9 0-15,1 5 0 16,-4-4 0-16,-1 0 0 0,-4-3 0 16,-1-3 0-16,-1-6 0 15,-2-3 0-15,1-6 0 16,3-8 0-16,2-12 0 16,5-8 0-16,-1-6 0 15,5-13 0-15,3-9 0 0,1-2 0 16,2-13 0-16,-3 10 0 15,3-10 0-15,0 0 0 16,0 0 0-16,0 0 0 0,0 0 0 16,0 0 0-16,0 0 0 15,0 9 0-15,0-9 0 16,0 0 0-16,5 11 0 0,4-9 0 16,5 1 0-16,8-3 0 15,6 0 0-15,9 0 0 16,10 0 0-16,7-5 0 15,4 2 0-15,1-2 0 0,-1 5 0 16,-6-3 0-16,-5 3 0 16,-10 0 0-16,-10 0 0 15,-6 3 0-15,-9 0 0 16,-12-3 0-16,10 0 0 16,-10 0 0-16,0 0 0 15,0 0 0-15,0 0 0 0,0 0 0 16,0 0 0-16,-2-7-6 15,4-6-86-15,1-5-3 16</inkml:trace>
  <inkml:trace contextRef="#ctx0" brushRef="#br3" timeOffset="275479.0859">22358 3771 388 0,'0'0'6'0,"0"0"4"15,-2-11 1-15,2 11 2 16,0-15 1-16,2 5 2 16,3 0 0-16,9 3 0 0,2-1-5 15,5 6-4-15,1 4-4 16,0 9-3-16,0 9 0 15,-1 2 0-15,-9 7 0 16,-3 6 0-16,-5 0 0 16,-4 2 0-16,-8-2 0 0,-4-3 0 15,-6-5 0-15,1-4 0 16,-3-11 0-16,2-1 0 16,6-5 0-16,-3-6 0 15,5-3 0-15,5-9 0 16,5-5 0-16,5-11 0 0,10-4 0 15,7-3 0-15,-2 1 0 16,7-5 0-16,-1 6 0 16,-4 4 0-16,0 1 0 0,-7 11 0 15,-5 9 0-15,-10 8 0 16,0 0 0-16,7 5 0 16,-7 13 0-16,0 9 0 0,0 3 0 15,0 2 0-15,6 1 0 16,-1 1 0-16,1-2 0 15,3-2 0-15,10-5 0 16,-4-8-3-16,0-10-79 0,4 3-7 16</inkml:trace>
  <inkml:trace contextRef="#ctx0" brushRef="#br3" timeOffset="276091.4516">22455 4466 427 0,'0'0'5'16,"0"0"3"-16,-4-10 1 15,4 10 1-15,-8-10 0 0,8 10 0 16,0 0 0-16,-10-10 0 16,10 10-4-16,-3 10-4 15,3 5 0-15,6 2-2 16,1 1 0-16,8 4 2 15,5 1-2-15,3-1 0 0,2-7 0 16,5-3 0-16,-6-6 0 16,1-4 0-16,-1-2 0 0,-4-13 0 15,-2-2 0-15,-6-2 0 16,-4-3 0-16,-6-2 0 16,-2 4 0-16,0 3 0 15,-2 3 0-15,2 12 0 0,-13-7 0 16,13 7 0-16,-7 16 0 15,4 2 0-15,3 2 0 16,3 8 0-16,4 1 0 16,4 1 0-16,3 2 0 15,-1-5 0-15,-1 0 0 16,-2-1 0-16,-5-2 0 16,-5-1 0-16,-5-2 0 0,-10-1 0 15,-7 1 0-15,-8-4 0 16,-8 0 0-16,-3-2 0 15,0 2-5-15,-3-8-18 0,9-3-58 16,5 5-7-16</inkml:trace>
  <inkml:trace contextRef="#ctx0" brushRef="#br3" timeOffset="276642.5793">22377 5125 412 0,'0'0'6'0,"0"0"3"16,0 0 2-16,0 0 1 15,-10-2 1-15,10 2 0 16,0 0 1-16,10-5 1 0,4 2-9 16,9-2-6-16,4 4 0 15,8-4 0-15,-1 4 0 16,6-4 0-16,-1 5 0 0,-5 0 0 16,-5 0 0-16,-9 0 0 15,-5 6 0-15,-8 2 0 16,-7 5 0-16,-9 0 0 0,-7 2 0 15,-4 2 0-15,-4 0 0 16,-6 0 0-16,0 4 0 16,0-4 0-16,3 0 0 15,4-2 0-15,4-3 0 16,4-2 0-16,15-10 0 0,-8 15 0 16,8-15 0-1,17 7 0-15,6-7 0 0,2 0 0 16,7-5 0-16,5-2 0 15,0 1 0-15,4 2 0 16,-7-4 0-16,-1 1 0 0,-8 2 0 16,-3 0 0-16,-7 5 0 15,-15 0 0-15,12 0-24 16,-12 0-64-16,0 0-3 0</inkml:trace>
  <inkml:trace contextRef="#ctx0" brushRef="#br3" timeOffset="277109.8912">22458 5675 494 0,'0'0'4'15,"0"0"1"-15,0 0 3 16,0 0-8-16,0 0 0 16,0 0 0-16,0 0 0 0,0 10 0 15,0 0 0-15,0 7 0 16,0 6 0-16,-3 1 0 16,3 3 0-16,0 0 0 15,-2 2 0-15,2-5 0 0,0-2 0 16,0-5 0-16,0-5 0 15,0-4 0-15,0-8 0 16,0 0 0-16,0 0-27 0,0 0-62 16,2-12-4-16</inkml:trace>
  <inkml:trace contextRef="#ctx0" brushRef="#br3" timeOffset="278721.6373">22968 3502 256 0,'0'0'7'0,"0"0"3"16,-8-10 5-16,8 10 2 0,0 0 1 15,0-12 1-15,0 12 1 16,8-7 4-16,7 7-7 16,7-2-4-16,8 2-3 0,4-3-2 15,4 3-2-15,-1 0 0 16,3 3-3-16,-6 4 0 16,-1 3-2-16,-11 4 0 15,-4 6 1-15,-6 4 1 0,-5 10 0 16,-7 7 1-16,0 9 1 15,-4 12-1-15,-4 3 2 16,4 6 0-16,-1 6-2 16,5 2 1-16,-3 5-1 0,3 3-1 15,0 2 1-15,3-4 0 16,-3 4-4-16,0-3 0 16,-8 1 0-16,-2 1 0 15,0-4 0-15,-5-4 0 0,0 3 0 16,0-6 0-16,0 0 0 15,3-6 0-15,4-4 0 16,-2 0 0-16,6-8 0 16,-3-3 0-16,6-5 0 15,-4-4 0-15,2 0 0 0,1-8 0 16,-3 2 0-16,2-7 0 16,2 4 0-16,1-6 0 15,-3-1 0-15,3-4 0 16,0 4 0-16,0-4 0 0,0-3 0 15,0-5 0-15,0 1 0 16,0-2 0-16,0-3 0 16,0 0 0-16,0-5 0 0,3 0 0 15,-3-3 0-15,0 3 0 16,1 0 0-16,-1-1 0 16,3 0 0-16,0 0 0 15,-3 2 0-15,0-11 0 0,2 17 0 16,-2-17 0-16,2 10 0 15,-2-10 0-15,0 0 0 16,0 9 0-16,0-9 0 16,0 0 0-16,0 0 0 15,0 0 0-15,0 0 0 0,0 0 0 16,0 0 0-16,0-5 0 16,0 5 0-16,0 0 0 15,-4-9 0-15,4 9 0 16,-20-3 0-16,4 1 0 15,-6 2 0-15,-3 0 0 0,-7 0 0 16,-5 5 0-16,-2 0 0 16,-2 2 0-16,4 1 0 0,2-2 0 15,8 0 0-15,4 1 0 16,7-2 0-16,5-2 0 16,11-3 0-16,-10 5 0 15,10-5 0-15,0 0 0 0,0 0 0 16,0 0 0-16,0 0 0 15,13 0 0-15,-13 0 0 16,20-13-47-16,-5 8-45 16</inkml:trace>
  <inkml:trace contextRef="#ctx0" brushRef="#br3" timeOffset="316319.2985">980 13406 361 0,'0'0'7'0,"0"0"1"15,-11-5 3-15,11 5 0 0,-12-2 0 16,12 2 0-16,-17 10 1 16,7 2 0-16,3 11-5 15,4 7-2-15,3 6 0 16,4 5-2-16,6 3 0 15,-1-5 0-15,5-1 0 16,-4-1 0-16,1-10-1 0,-5-4 0 16,-3-11-1-16,-3-12 0 15,-5 9-1-15,-4-10 0 16,-7-12 0-16,2-10-1 16,-6-4 0-16,2-13 0 0,1-2 0 15,2-7-1-15,10 0 1 16,1 2 0-16,8 2 1 15,8 5-1-15,8 3 1 16,7 10 0-16,8 7 0 0,0 5 0 16,8 5 0-1,-4 10 0-15,1 0 0 0,-2 13 0 16,-8 4 0-16,-9 5 0 16,-4 6 0-16,-9 3 1 15,-10 5-1-15,-18-2 1 16,-2 0 0-16,-8-4-1 15,0 1 1-15,-2-7-1 16,5-5 0-16,4-4 0 0,7-4 0 16,16-11 0-16,-4 10 0 15,12-5-1-15,9-1 1 16,8 1 1-16,5 1-1 0,2-1 0 16,2 4 1-16,4 1-1 15,-6 2-5-15,-2 5-9 16,-8 10-43-16,-6-9-27 15,1 0-2-15</inkml:trace>
  <inkml:trace contextRef="#ctx0" brushRef="#br3" timeOffset="316635.9724">1484 13625 357 0,'0'0'4'0,"0"0"1"0,-10 1 2 15,10-1 1-15,-12 15 1 16,7-4-1-16,2 4 1 0,1 0 0 16,2 4-3-16,5-2-2 15,8-2-1-15,7-5 0 16,4 1-1-16,1-6 2 16,2-5-3-16,1-3 1 15,-1-7-1-15,-2-6 1 0,-6 0-1 16,-5-4 1-16,-7-2-1 15,-7 2 0-15,-7 2-1 16,-11 1 1-16,1 7-1 16,-8 3-1-16,-3 7-5 15,1 0-11-15,4 0-51 0,4 2-13 16</inkml:trace>
  <inkml:trace contextRef="#ctx0" brushRef="#br3" timeOffset="316851.3965">1807 13377 411 0,'0'0'6'16,"0"0"1"-16,0 0 1 15,0 0 1-15,0 0 0 16,-4 10 0-16,1 9 1 0,3 11 0 16,3 8-4-1,1 3-3-15,4 7-2 16,2 3-2-16,2-1-4 15,3-5-7-15,-2-6-12 0,-1-13-22 16,1 0-38-16,-6-16-4 16</inkml:trace>
  <inkml:trace contextRef="#ctx0" brushRef="#br3" timeOffset="316972.082">1817 13667 358 0,'0'0'4'0,"0"0"2"15,-2-10-1-15,2 10-1 16,0 0 2-16,10-13-1 15,2 13-5-15,0-4-10 0,13 4-25 16,5 6-24-16,5-2-19 16</inkml:trace>
  <inkml:trace contextRef="#ctx0" brushRef="#br3" timeOffset="318038.4419">2233 13667 339 0,'0'0'6'0,"-5"-10"2"15,-2 5 2-15,-6-1 2 16,-2 1 2-16,-5 1-2 15,-3 1 1-15,2 1 0 0,-4 2-5 16,4 8-3-16,7-2-2 16,-1 10-2-16,9-3 0 15,6 1 0-15,3-2 0 16,13 1 0-16,3-6-1 16,1-2 1-16,7-5 1 15,1 0-2-15,-4-5 1 16,0-5 0-16,-4-2-1 0,-1 0 1 15,-8 1-1-15,-1 2 0 16,-10 9 0-16,11-10-1 0,-11 10 1 16,0 0-1-16,0 7 0 15,0-7 0-15,3 12-1 16,-3-12 2-16,12 8 0 16,0-8-1-16,6-2 1 0,2-8 0 15,1-7 0-15,2-6 0 16,0-7 0-16,-1-4 0 15,-10-4 1-15,-2-1 0 16,-10 4 0-16,0 0 1 0,-6 5-1 16,-5 14 0-16,-2 6 0 15,1 10 0-15,2 10-1 16,2 6-1-16,6 14 1 16,2 5 0-16,6 0 0 15,3 2 1-15,6 1 0 0,3-7 0 16,2-2 0-16,1-9 0 15,0-4 0-15,-4-6 0 16,-2-7 0-16,-1-3-1 0,-3-8 0 16,-2-9 0-16,-1 1-1 15,0-4 0-15,2 1 0 16,-6 2-1-16,1 2-1 16,3 4 1-16,-8 11-1 15,10-1 1-15,-10 1 0 0,5 12 1 16,-3 0 0-16,3 6 0 15,0-4 1-15,1 5 1 16,6-5-1-16,0-4 1 16,8-1-2-16,5-4 1 15,1-5-1-15,8 0 0 0,-2-9 0 16,-2-5 0-16,-5-1 0 16,0-4 1-16,-13-1 0 15,-2 5 0-15,-8 1 1 0,-4-2 0 16,-8 10-1-16,-6 3 1 15,0 3 0-15,0 3 0 16,4 3-1-16,0 10 1 0,2-3-1 16,4 1 1-16,6 1-1 15,8-1 1-15,5 1-1 16,1-4 1-16,4-5 0 16,1 0 0-16,2-3 0 15,1-3 0-15,-7-5-1 0,5-1 2 16,-10-4-1-16,3 2 0 15,-13 8 0-15,12-12-1 16,-12 12 1-16,0 0-1 0,0 0 0 16,0 8 0-1,0-8 0-15,0 18-1 0,0-12 2 16,0-6-1-16,0 16 1 16,0-16 1-16,0 0-1 15,15 0 0-15,-5-5 0 16,-3-2 0-16,4-3-1 0,1-1 1 15,-1-1-2-15,3 4 1 16,0 1-1-16,-1 7 0 0,-1 0 1 16,3 5 0-16,-3 5 0 15,3 5 0-15,3 3-1 16,2-1-4-16,5 3-19 16,17-3-56-16,-12-3-2 0</inkml:trace>
  <inkml:trace contextRef="#ctx0" brushRef="#br3" timeOffset="319019.7845">4055 13566 411 0,'0'0'3'0,"-5"-8"1"16,5 8 1-16,-20-18 0 15,3 8 1-15,-3 5-1 16,-10 2 1-16,0 2 0 16,-5 2-3-16,3 7-1 0,5 10 0 15,3 2-1-15,11-3 0 16,2 0 0-16,11 0 0 15,11-7 1-15,8 1-1 0,11-7 0 16,2-4 0-16,4-4 0 16,-2-10 1-16,1 2-1 15,-5-2 0-15,-5-1 0 16,-6 2 0-16,-4 1 0 0,-7 4-1 16,-8 8 0-16,0 0-1 15,0 0 0-15,0 14 1 16,-3-2-2-16,3 3 1 0,0-1 0 15,4 1 1-15,12-3 0 16,4-6 0-16,7-5 0 16,5-2-1-16,5-10 1 15,-3-11-1-15,3-2 1 16,-7-8 0-16,-3-9 0 16,-13-1 1-16,-4-2 0 0,-10-3 1 15,0 4 1-15,-13 9 0 16,2 5 0-16,-8 9-1 15,6 9 1-15,-4 11-1 0,9 21-1 16,3 3 0-16,5 13-1 16,5 3 0-16,13 12 2 15,6 0-1-15,2 0 0 16,3-4 0-16,0-7 0 16,-1-8 0-16,-6-6 0 15,-5-7 0-15,-7-13-1 16,-10-7 1-16,0 0-1 0,0 0 1 15,-7-18 0-15,-3 4-1 16,0-4 1-16,2-7-1 16,1 1-1-16,5 1 1 15,2 2-1-15,2 3 1 16,10 3 0-16,3 5-1 0,6 3 0 16,3 7 1-16,1 2-1 15,2 8 1-15,-3 2-1 16,0 5 1-16,-8 4 0 15,-2-1 0-15,-12 2 1 0,-2-2-1 16,-13-4 0-16,-4 0 0 16,-10-1-1-16,-5-3-1 15,-3-5-2-15,0-4-4 0,8 0-20 16,14-3-57-16,-4-8-2 16</inkml:trace>
  <inkml:trace contextRef="#ctx0" brushRef="#br3" timeOffset="319669.9781">4882 13498 400 0,'0'0'4'0,"-13"12"3"32,-1-1 0-32,2 1 0 0,-4 1 1 15,2 1-1-15,2 1 1 16,4-3 1-16,4 1-4 15,14-11-4-15,9-2 0 0,2 0 1 16,8-5-1-16,-4-5-1 16,2-5 0-16,-3 1 1 15,-3-4-1-15,-6 0 1 16,-3 1 0-16,-5 3 0 0,-4 2 0 16,-3 4-2-16,0 8 1 15,-8-3-1-15,8 3 0 16,-14 11-1-16,11 1 1 0,-2 0 0 15,5 3 0-15,0-3 1 16,10 0 0-16,5-3 0 16,3-5 1-16,1-4-1 15,4 0 1-15,2-9-1 16,0-4 1-16,-6 1 0 16,-1-6 0-16,-2 1 0 0,-2 2-1 15,-8 0 1-15,2 1 0 16,-6 4-2-16,-2 10 0 15,4-11-1-15,-4 11 0 0,0 8 0 16,0 1 0-16,2 9 0 16,3-3 0-16,2 3 2 15,5-2 0-15,6 0 1 16,5-7 0-16,7-6-1 0,-1-3 1 16,6-8-1-16,0-7 1 15,-4-6 0-15,0-6 0 16,-6-6 0-16,-8-2 1 0,-7 0 0 15,-7 1 0-15,-3 6 1 16,-3 4-1-16,-7 12 0 16,0 6-1-16,-2 14 1 15,4 12-1-15,3 11 0 16,5 7-1-16,0 4 0 16,5 11-3-16,5-4-7 0,10-5-71 15,2 3-4-15</inkml:trace>
  <inkml:trace contextRef="#ctx0" brushRef="#br3" timeOffset="319827.5915">5429 13481 421 0,'0'0'2'0,"0"0"0"16,8 0 2-16,9 0 0 15,8 0 1-15,10 0-2 16,13-2-4-16,14-11-47 15,7 13-30-15,9-4-4 16</inkml:trace>
  <inkml:trace contextRef="#ctx0" brushRef="#br3" timeOffset="320548.8112">6322 13080 394 0,'0'0'7'0,"0"0"4"16,5-13 1-16,-5 13 0 15,0 0 1-15,0 0 0 16,0 13 0-16,0 11 0 0,0 11-7 16,0 9-4-16,7 3-2 15,3 10-1-15,0-1-3 16,5-8-4-16,-2-6-7 16,4-1-11-16,-4-14-20 0,-6-7-41 15,-5-5-2-15</inkml:trace>
  <inkml:trace contextRef="#ctx0" brushRef="#br3" timeOffset="321151.8397">6225 13340 307 0,'0'0'4'0,"0"-11"2"0,3 2 3 15,7-3 1-15,7-3 1 16,5-5 0-16,8-2 3 16,2-4 0-16,4 2-4 15,1 4-1-15,0-2-2 0,-5 2 1 16,-4 5-2-16,-8 5-1 15,-6 2 0-15,-4 8-1 16,-10 0 1-16,13 18-1 0,-11 5 0 16,1 6-2-16,-1 5 1 15,3 7-1-15,0-2 1 16,-3 0-1-16,4-3-1 16,1-7 0-16,-2-2-1 0,0-12 1 15,0 0 0-15,-5-15 0 16,10 11 0-16,-10-11 1 15,10-6-1-15,-3-8 0 16,-2-4 0-16,5 3 0 16,0-7-1-16,1 7 0 15,-2 1-2-15,-2-1 1 0,-7 15-1 16,12-9 0-16,-12 9 0 16,11 9 1-16,-6 3-1 15,2 0 1-15,0 3 0 16,4 0 2-16,3-1-1 0,2-1 1 15,3-4 0-15,4 0-1 16,2-7 1-16,2-2 0 0,-2 0 0 16,2-8 0-16,-2-2 0 15,-3-2 0-15,-2-1 1 16,-5-1-1-16,-4 2 1 16,-4 2-2-16,-7 10 0 0,0-13 0 15,0 13-1-15,-7 6 1 16,-2 3-2-16,2 3 1 15,2 3-1-15,3 5 2 16,2-2 0-16,7-3 0 0,5 2 1 16,8-7-1-16,8-5-1 15,4-3-3-15,0-2-9 16,8-10-39-16,-5 3-31 16,0-3-2-16</inkml:trace>
  <inkml:trace contextRef="#ctx0" brushRef="#br3" timeOffset="321483.996">6036 13293 242 0,'0'0'1'0,"0"0"1"15,13-3 3-15,6 0-1 0,11 1 1 16,13-5 1-16,19 0-25 16,14-1-39-16,9-4-3 0</inkml:trace>
  <inkml:trace contextRef="#ctx0" brushRef="#br3" timeOffset="325771.0898">9253 13193 426 0,'0'0'4'0,"0"0"0"16,-10 0 2-16,-5 0 1 15,-5 3 0-15,0 2 2 16,-10 4 0-16,0 4 0 16,1 4-3-16,-1 4-1 0,6 1-1 15,8 3-1-15,2-1 0 16,10 2-1-16,4-2-1 15,11-2 1-15,6 0-1 16,8-4 0-16,7-3 1 0,5-3-2 16,6-7 0-16,-1-2 0 15,3-3-5-15,-3 0-4 16,-7-5-12-16,-8 2-64 0,-2-4-3 16</inkml:trace>
  <inkml:trace contextRef="#ctx0" brushRef="#br3" timeOffset="326201.7495">9710 13193 426 0,'0'0'5'0,"0"0"2"16,0 0 0-16,-5-14 2 15,5 14 0-15,-17-15 0 0,4 8 1 16,-4 4 0-16,-5 0-5 16,-1 3-2-16,-3 6-1 0,3 6-1 15,3 2 0-15,2 4-1 16,6-1 0-16,10 5 0 16,2-1 0-16,7-4 0 0,8 2 0 15,7-2 0-15,8 1 0 16,0 0 0-16,4-3 0 15,2-3 0-15,-1 0 0 0,-8 0 0 16,-1-2-1-16,-3 0 1 16,-7-2-1-16,-7-1 1 15,-9 4 0-15,-5-2 0 16,-14 1 1-16,-7-2 0 16,-4 1 0-16,-7 1-1 15,-5 2-3-15,-1-7-13 16,-9 3-68-16,22-1-4 15</inkml:trace>
  <inkml:trace contextRef="#ctx0" brushRef="#br2" timeOffset="332697.9999">15644 15866 321 0,'0'0'7'15,"0"0"5"-15,0 0 2 0,0 0 4 16,5-9 1-16,-5 9-1 15,0 0 1-15,0 0 0 16,-7-7-6-16,-8 7-5 16,-5-3-2-16,-2 3-2 0,-6 0-1 15,-2 0 0-15,-2-2-1 16,2-1 1-16,3 3-1 16,4-3 0-16,2 3 0 15,7 0 0-15,0-2 0 16,14 2 0-16,-10 0-1 0,10 0 0 15,0 0-1-15,0 0 1 16,0 8-1-16,0-1 0 16,2 6 1-16,4 3 0 15,-1 7 0-15,2 1 3 0,0 9-4 16,-2-1 0-16,1 4 0 16,-4 2 0-16,0-3 0 15,-2 2 0-15,0-5 0 0,0 1 0 16,0-4 0-16,0-5 0 15,0-3 0-15,0-4 0 16,0-2 0-16,-2-5 0 16,2-10 0-16,0 12 0 0,0-12 0 15,0 0 0-15,0 0 0 16,0 0 0-16,0 0 0 16,0 0 0-16,0 0 0 15,0 0 0-15,0 0-3 16,0 0-23-16,0 0-50 15,0 0-14-15</inkml:trace>
  <inkml:trace contextRef="#ctx0" brushRef="#br2" timeOffset="333147.453">15244 16116 379 0,'0'0'7'0,"0"0"2"15,0 0 2-15,-8-10 1 16,8 10 0-16,0 0 1 15,0 0 1-15,-2-9 2 16,7 9-6-16,10 0-1 0,3 0-1 16,8 0-1-16,6 0-3 15,2 0-4-15,5 0 0 16,3 3 0-16,-4-3 0 0,-1 2 0 16,-6-2 0-16,-1 2 0 15,-10-2 0-15,-2 2 0 16,-8-2 0-16,-10 0 0 0,13 0 0 15,-13 0 0-15,0 0 0 16,0 0 0-16,0 0 0 16,0 0 0-16,0 0 0 15,-5 0 0-15,5 0 0 0,-13 6 0 16,13-6-86 0,-5 12-7-16</inkml:trace>
  <inkml:trace contextRef="#ctx0" brushRef="#br1" timeOffset="338889.0632">12260 15071 349 0,'0'0'7'16,"0"0"3"-16,0 0 4 15,0-12 3-15,0 12 2 16,0-10 3-16,0 10-2 0,-2-9 3 15,2 9-6-15,0 0-4 16,0 0-13-16,0 0 0 16,-5 4 0-16,3 13 0 15,-3 2 0-15,3 7 0 0,-1 6 0 16,-2 2 0-16,0 6 0 16,0-5 0-16,0 5 0 15,0-11 0-15,0 4 0 16,2-9 0-16,-2-4 0 15,3-2 0-15,-1-6 0 0,3-5 0 16,0-7 0-16,0 0 0 16,0 0 0-16,0 0 0 15,0-10 0-15,3-4 0 0,3-4 0 16,-2-7 0-16,3-1 0 16,3-7 0-16,1-4 0 15,1-2 0-15,-3-5 0 16,5 4 0-16,-5 0 0 0,1 2 0 15,-2 6 0-15,-3 6 0 16,0 5 0-16,-3 6 0 16,0 5 0-16,-2 10 0 15,0-10 0-15,0 10 0 0,0 0 0 16,5 13 0-16,3-2 0 16,-3 10 0-16,2 4 0 15,5 4 0-15,-1 3 0 16,1 3 0-16,-2 0 0 15,3-4 0-15,-4 0 0 16,2-4 0-16,-1-2 0 0,-3-8 0 16,2-2 0-16,-4-2 0 15,3-3 0-15,-8-10 0 0,10 4 0 16,-10-4 0-16,11-12 0 16,-7-3 0-16,1-9 0 15,2-4 0-15,1-9 0 16,0-3 0-16,-1-1 0 0,3 0 0 15,-1 0 0-15,-3 6 0 16,4 5 0-16,-5 5 0 16,2 5 0-16,-1 8 0 15,-2 0 0-15,-4 12 0 0,8-13 0 16,-8 13 0-16,0 0 0 16,12 0 0-16,-2 4 0 15,0 10 0-15,-1 4 0 16,2 5 0-16,1 5 0 15,0 7 0-15,-1 2 0 16,0-1 0-16,-5 5 0 0,4-5 0 16,-3 0 0-16,0-4 0 15,1-5 0-15,-2-6 0 16,0-1 0-16,-3-3 0 0,2-5 0 16,-5-12 0-16,7 12 0 15,-7-12 0-15,0 0 0 16,0 0 0-16,0 0 0 0,0 0 0 15,0 0 0-15,0 0 0 16,0 0 0-16,0 0 0 16,0 0 0-16,0 0 0 15,0 0 0-15,3 12 0 0,9-10-61 16,-12-2-35-16</inkml:trace>
  <inkml:trace contextRef="#ctx0" brushRef="#br1" timeOffset="352315.5668">1907 14563 381 0,'0'0'6'0,"0"0"2"16,0 0 3-16,0 0 0 16,0-12 2-16,0 12-1 0,0 0 1 15,0 0 0-15,2 12-4 16,-2 6-2-16,2 12-3 16,-2 2-1-16,6 7-1 15,-3 6 1-15,2-1-1 16,-3 4 0-16,-1-6-1 0,3-5 0 15,-4 1-1-15,0-9 1 16,0-4-1-16,0-6 1 16,0-1 1-16,-5-8-1 15,5-10 1-15,-16 4 0 0,7-8-2 16,-1-11 0-16,-3-7 0 16,1-6 0-16,3-7 0 15,-4-6 0-15,1-2 0 16,7-1 0-16,0 1 0 0,2 2 0 15,3 1 0-15,5 0 0 16,5 6 0-16,7-4 0 16,5 6 0-16,2 5 0 15,6 2 0-15,4 7 0 16,0 6 0-16,1 10 0 0,1 2 0 16,-10 9 0-16,1 12 0 15,-6 4 0-15,-9 2 0 16,-4 2 0-16,-8 4 0 0,-8-4 0 15,-7 3 0-15,-7-4 0 16,-6-3 0-16,-2-8 0 16,0 0 0-16,0-7 0 0,0-3 0 15,7-4 0-15,0-1 0 16,5-2 0-16,9 0 0 16,9 0 0-16,0 0 0 15,0 0 0-15,16 3 0 0,7 5 0 16,0 2 0-16,7 2 0 15,-1 8 0-15,3-1 0 16,1 4 0-16,-3 1 0 16,-5 2 0-16,-3-2 0 15,-5 1 0-15,4-3 0 0,-9 0 0 16,1-4 0-16,-1-1 0 16,-6-4 0-16,-6-13 0 15,14 14 0-15,-14-14-11 16,0 0-18-16,19 5-56 15,-19-5-4-15</inkml:trace>
  <inkml:trace contextRef="#ctx0" brushRef="#br1" timeOffset="352714.0434">2437 14861 400 0,'0'0'5'0,"0"0"3"0,0 0 0 16,0 0 2-16,-11 0 0 16,11 0 1-16,-14 9 0 0,6 4 0 15,-2 0-5-15,3 1-2 16,2 9-1-16,5-4-1 16,0 4 0-16,12-7-1 0,1 2 1 15,6 0-1-15,1-8 1 16,4-6-1-16,2-1 1 15,-4-3 0-15,3-7 0 0,-2-3 0 16,-9-8 0-16,2-1 1 16,-9-4-3-16,-5-1 0 15,-2 1 0-15,-7-1 0 16,-11 8 0-16,-6 4 0 0,-3 2 0 16,-6 7 0-16,-1 3 0 15,4 6 0-15,-2 1-2 16,4 5-9-16,8-5-8 15,10 4-22-15,10-11-47 16,8 10-2-16</inkml:trace>
  <inkml:trace contextRef="#ctx0" brushRef="#br1" timeOffset="353010.5141">2710 14625 423 0,'0'0'5'0,"0"0"3"16,3-9 3-16,-3 9-1 15,0 0 1-15,0 0 1 16,0 0-1-16,0 0 2 0,8 12-6 16,-8 10-7-16,0 7 0 15,4 9 0-15,-4-1 0 16,0 3 0-16,0 2 0 16,2-3 0-16,0-1 0 15,1-4 0-15,5-6 0 0,-1-3 0 16,3-5 0-16,3-3 0 15,4-5 0-15,-2-4 0 16,8-8 0-16,-7 0 0 16,5 0 0-16,-4-8 0 0,0 0 0 15,-7-6-14-15,3-4-72 16,-6 3-3-16</inkml:trace>
  <inkml:trace contextRef="#ctx0" brushRef="#br1" timeOffset="353345.7375">2720 14814 409 0,'0'0'6'0,"0"0"1"0,0 0 2 15,0 0 1-15,-10-5 1 16,10 5 2-16,0 0 1 16,5 0 1-16,12 3-4 15,1-1-5-15,11-2-6 0,1 0 0 16,7 0 0-16,0 0 0 15,-3-2 0-15,-2-1 0 16,-8 0 0-16,-5 1 0 16,-6 2 0-16,-2 0 0 15,-11 0 0-15,0 0 0 16,0 0 0-16,0 0 0 0,0 0 0 16,-7 0 0-16,7 0 0 15,-11 5 0-15,11-5 0 16,-12 5 0-16,12-5 0 0,-13 7 0 15,13-7 0-15,-7 11 0 16,7-11-68-16,0 0-26 16</inkml:trace>
  <inkml:trace contextRef="#ctx0" brushRef="#br1" timeOffset="355293.8151">3280 14824 322 0,'0'0'6'16,"0"0"4"-16,0 0 3 15,-9-10 1-15,9 10 5 16,-9-8 0-16,9 8 1 16,-7-6 2-16,7 6-6 0,0 0-3 15,-13-6-3-15,13 6-1 16,0 0-2-16,0 0-1 0,0 0-1 15,13-2-5-15,-1 2 0 16,8 0 0-16,-1-3 0 16,6 3 0-16,5-6 0 15,-3 6 0-15,1-1 0 0,2 1 0 16,-8-3 0-16,-2 3 0 16,0 0 0-16,-8-3 0 15,-1 3 0-15,-11 0 0 0,7 13 0 16,-7-7 0-16,-10 11 0 15,-8 0 0-15,-4 2 0 16,-2 5 0-16,-10 2 0 16,0-4 0-16,-3 1 0 15,0-4 0-15,4 1 0 16,6-8 0-16,2 2 0 0,8-5 0 16,4-4 0-16,13-5 0 15,-12 7 0-15,12-7 0 16,0 0 0-16,12 3 0 15,6-3 0-15,3 0 0 0,6 0 0 16,3 0 0-16,5-3 0 16,6 1 0-16,-4-3 0 15,-5 3 0-15,0-1 0 0,-2 3 0 16,-6 0 0-16,0 0 0 16,-8 0 0-16,-2 0 0 15,-8 0 0-15,-6 0 0 16,0 0 0-16,0 0 0 0,0 0 0 15,0 0 0-15,0 0 0 16,0 0 0-16,0 0 0 16,-6 5 0-16,6-5 0 15,-16 3 0-15,7-1 0 16,9-2 0-16,-13 5 0 16,3-3 0-16,10-2-32 0,-6 13-60 15,6-13-3-15</inkml:trace>
  <inkml:trace contextRef="#ctx0" brushRef="#br1" timeOffset="355812.6917">4086 14471 359 0,'0'0'7'15,"0"-12"3"-15,0 12 5 0,-6-15 0 16,1 5 3-16,-4 1 1 15,5-1 0-15,-3 0 1 16,7 10-6-16,-19 0-3 0,8 12-7 16,-4 13-4-16,-2 10 0 15,-6 12 0-15,4 7 0 16,-1 8 0-16,-6 7 0 0,12-2 0 16,6 0 0-16,3-5 0 15,5-2 0-15,7-5 0 16,6-9 0-16,10 0 0 15,1-10 0-15,1-4 0 16,5-4 0-16,0-6 0 0,2-7 0 16,-2-3 0-16,-3-4 0 15,0-4 0-15,-1-1 0 16,-9-3 0-16,-2 0 0 16,-5 0 0-16,-10 0 0 15,8 0 0-15,-8 0 0 0,0 0-20 16,-18-10-70-16,18 10-4 15</inkml:trace>
  <inkml:trace contextRef="#ctx0" brushRef="#br1" timeOffset="356861.1886">4356 14744 371 0,'0'0'5'0,"0"0"5"0,1-12 1 15,-1 2 3-15,0 0 0 16,0 0 2-16,0-5 0 0,0 0 1 16,-6 2-5-16,-8 6-4 15,-2 0-3-15,-4 7-1 16,-5 0-2-16,1 7 0 0,-1 6-2 15,4 1 1-15,-1 4-1 16,12 2-1-16,3-3 1 16,7 0 0-16,2-4 0 0,8-1 1 15,8-6-1-15,1-2 3 16,1-4-3-16,3-3 0 16,2-6 0-16,-8-1 0 0,5-5 0 15,-8 3 0-15,0 0 0 16,-8-1 0-16,2 6 0 15,-8 7 0-15,2-10 0 16,-2 10 0-16,0 0 0 16,-4 13 0-16,-2 4 0 15,6 2 0-15,-4 3 0 0,2 7 0 16,-3 2 0-16,5 1 0 16,0-3 0-16,0 2 0 15,0-9 0-15,0 0 0 16,2-5 0-16,-2-2 0 0,3-1 0 15,-3-5 0-15,0-9 0 16,2 12-4-16,-2-1-58 0,0-11-29 16,4-6 0-16</inkml:trace>
  <inkml:trace contextRef="#ctx0" brushRef="#br1" timeOffset="357194.7688">4604 14786 427 0,'0'0'6'15,"0"0"2"-15,0 0 2 16,0 0 0-16,0 0 1 16,-10 8 0-16,0 4 1 15,0 6-1-15,-4-1-6 16,2 3-5-16,1 5 0 16,4 2 0-16,2-3 0 0,5-2 0 15,7-2 0-15,5-8 0 16,9-1 0-16,-2-5 0 0,5-6 0 15,2 0 0-15,-1-14 0 16,-2-1 0-16,-4-5 0 16,-4-6 0-16,-8-2 0 15,-4-2 0-15,-3 3 0 0,-7 3 0 16,-9 1 0-16,-5 5 0 16,-4 9 0-16,-5 4 0 15,0 2 0-15,5 6 0 16,-7 2-24-16,2 3-64 0,15-1-4 15</inkml:trace>
  <inkml:trace contextRef="#ctx0" brushRef="#br1" timeOffset="357524.9322">4788 14450 464 0,'0'0'4'15,"0"0"3"-15,0 0 1 16,0-8 1-16,0 8-1 15,0 0 1-15,0 0-7 16,7 15-2-16,9 7 0 0,0 11 0 16,6-2 0-16,2 13 0 15,8 5 0-15,-2 0 0 16,-3 3 0-16,1-3 0 0,-6 1 0 16,-7-3 0-16,-6 0 0 15,-3-2 0-15,-6-3 0 16,-13 0 0-16,-1-3 0 15,-11-4 0-15,2 0 0 16,-2-8 0-16,0-4 0 0,1-4 0 16,4-9 0-16,7 0 0 15,2-2 0-15,11-8 0 16,0 0-4-16,0 0-87 16,11 0-2-16</inkml:trace>
  <inkml:trace contextRef="#ctx0" brushRef="#br1" timeOffset="364162.0287">5390 14734 491 0,'0'0'4'0,"0"0"3"16,0 0 2-16,0 0-9 16,-10 5 0-16,10-5 0 15,0 0 0-15,-9 8 0 0,9-8 0 16,0 0 0-16,0 0 0 16,0 0-60-16,14-10-33 15</inkml:trace>
  <inkml:trace contextRef="#ctx0" brushRef="#br1" timeOffset="381253.8289">10447 9926 225 0,'0'0'6'0,"0"0"3"15,0-12 4-15,0 12 2 16,-3-16 2-16,0 7 2 16,-2-2 0-16,-2-3 0 0,-3 4-3 15,-1 0-3-15,2 1-4 16,-10 1-1-16,3 3-3 15,-6 1-1-15,-1 1-1 16,1 0 0-16,-5 3 0 16,-3 3-1-16,0 4 0 0,0 6-1 15,-2-4 1-15,2 11-1 16,0 0 0-16,-2 4 0 16,2 4 1-16,0 1-1 15,1 3 2-15,4 6-1 0,-3-1 1 16,3 3 0-16,5-1 0 15,0 0 0-15,5 2-1 16,6 1 1-16,1-3 0 16,6-1-1-16,2-2 0 15,0-1 0-15,4 0 0 0,9-2 1 16,2-7 0-16,10-1 0 16,-1-2 0-16,14-4 1 15,4-4 0-15,8 0 0 0,2-8-1 16,3-1 1-16,0-2-1 15,-1 2-1-15,1-4-1 16,-6 4 0-16,-1-5 0 0,-6-1 0 16,-5 0 0-16,1 0 0 15,-3 0 0-15,-5 0 0 16,2-5 0-16,-5-2 1 16,0-2-1-16,1-4 1 15,-4-3 1-15,1-6-1 0,0-2 0 16,-6-9 0-16,2 1-2 15,-3-4 0-15,-9-5 0 16,-1-1 0-16,-8 1 0 16,0-4 0-16,-10 1 0 0,-7 0 0 15,-3 1 0-15,-8 0 0 16,-6-1 0-16,-4 2 0 16,-7-1 0-16,0 4 0 15,-4 5 0-15,2-2 0 0,-3 9 0 16,5 7 0-16,-2 5 0 15,8 9 0-15,-2 6 0 16,4 3 0-16,5 14 0 0,2 4-5 16,7 9-7-16,11 7-17 15,17 8-57-15,2 0-3 16</inkml:trace>
  <inkml:trace contextRef="#ctx0" brushRef="#br1" timeOffset="382021.3741">11927 10709 111 0,'0'0'3'0,"6"-3"3"0,8 3 3 16,6-3 5-16,2 1 1 16,14 2 4-16,8-5 1 15,9 3 2-15,9-3-6 0,10 0 0 16,8 0-3-16,9 2-5 15,5 1-1 1,8 0-4-16,7 2-1 0,4 0-1 16,1 4-1-16,7 2 0 15,-7 1-1-15,-1-2 0 0,-4 2 0 16,-6-5 0-16,-2 1 0 16,-5 0 0-16,-8-3 1 15,-10-3 1-15,-7-2 0 0,-4 3 1 16,-10-5 1-16,-4-1 1 15,-14 3 4-15,-6 0 0 16,-7 0-1-16,-7 3 2 16,-5-1-2-16,-14 3-2 15,13-2 0-15,-13 2-5 0,0 0-13 16,-2 17-43-16,-9-7-14 16</inkml:trace>
  <inkml:trace contextRef="#ctx0" brushRef="#br1" timeOffset="383588.7589">2665 11460 5 0,'13'2'13'0,"4"4"0"15,5-5 1-15,2 4-1 0,5-2-3 16,3 0-1-16,3 2-1 15,4-5 0-15,4 2-1 16,4 3 0-16,-4-3-1 16,13 1-2-16,-1-3 1 0,2 4-1 15,3-1-2-15,-4 0 1 16,7-1 0-16,-3 0-1 16,4-2 0-16,-1 3 1 15,-6-3-1-15,5 0 2 16,1 3-2-16,3-3 1 0,-4 2 0 15,-2 0-1 1,-1 0 0-16,-1 1 1 0,-2 2-2 16,-2-2 1-16,-5-1 0 15,1 1 1-15,-3-2-1 16,4-1 2-16,-1 0-2 0,6 0 0 16,-7 0 2-16,1 0-2 15,5 0 0-15,-8 0 0 16,3 0 1-16,-3 0-2 0,-7 0 1 15,4 0-1-15,-4 0-1 16,0 0 1-16,-6 0 1 16,7 0-1-16,-9 0 1 0,5 0-1 15,0 0 1-15,-4 0 2 16,4 0-2-16,-3 0 1 16,4-1 1-16,-5 1-3 15,4-3 1-15,-10 1 0 16,-2 2 1-16,3 0-2 15,-9-3 1-15,1 3-1 16,0 0 1-16,-3 0 0 0,1 0 2 16,-4 0-2-16,2 0 0 15,-4 0 0-15,1 0 0 16,4 0 1-16,-9 3-1 0,9-3 0 16,-5 0 0-16,1 2-1 15,-5-2 1-15,9 3-1 0,-10-3 1 16,5 0-1-16,-12 0 1 15,15 0-1-15,-15 0 1 16,9 1 0-16,-9-1 0 16,0 0 1-16,0 0 2 0,0 0-1 15,0 0 0-15,0 0 1 16,0 0 1-16,0 0-1 16,0 0 0-16,0 0-1 15,0 0-2-15,0 0-5 16,0 0-3-16,0 0-5 0,-6 3-11 15,6-3-17-15,-7 5-24 16,7-5-8-16</inkml:trace>
  <inkml:trace contextRef="#ctx0" brushRef="#br1" timeOffset="384111.0964">5270 11529 3 0,'0'0'2'0,"0"0"0"15,0 0 4-15,0 0 1 16,0 0 2-16,0 0 3 0,0 0 2 16,0 0 1-16,0 0 2 15,5 0 0-15,-5 0-1 16,0 0-1-16,13 2-1 0,-13-2 0 16,10 3-1-16,-10-3-2 15,9 2 0-15,-9-2 2 16,11 4-1-16,-11-4 1 0,13 3 0 15,-13-3-3-15,19 5 1 16,-9-5-1-16,-3 3-2 16,4-3-1-16,-11 0-2 0,12 0-1 15,-12 0-2-15,9 3 1 16,-9-3-2-16,0 0 1 16,0 0 1-16,0 0 1 15,0 0 2-15,0 0-1 16,0 0 1-16,0 0-1 15,0 0-2-15,0 0-3 0,0 0-6 16,0 0-9-16,0-6-21 16,0 6-31-16,-9-8-7 15</inkml:trace>
  <inkml:trace contextRef="#ctx0" brushRef="#br1" timeOffset="386158.012">2540 11477 0 0,'0'0'1'0,"0"0"-1"15,0 0 2-15,0 0 0 16,-10-8 0-16,10 8 1 16,0 0-1-16,0 0 3 15,-9-1-2-15,9 1 2 16,0 0 0-16,0 0 0 0,0 0-1 15,0 0 1-15,0 0 1 16,0 0-1-16,0 0-2 16,0 0 2-16,0 0-3 15,0 0 1-15,0 0-2 0,0 0-2 16,0 0 1-16,0 0-1 16,0 0 1-16,0 0-2 15,0 0 1-15,0 0 1 16,-11 0 0-16,11 0 1 0,0 0-1 15,0 0 2-15,0 0-1 16,0 0 1-16,0 0 3 16,0 0 1-16,0 0 2 0,0 0 1 15,0 0 2-15,0 0 0 16,0 0 0-16,-6 0 0 16,6 0-2-16,0 0-1 15,0 0-1-15,0 0 0 16,0 0 0-16,0 0-1 0,0 0-2 15,0 0 2-15,0 0-1 16,0 0-1-16,0 0 0 16,0 0-1-16,0 0-1 0,0 0-1 15,0 0 0-15,0 0 2 16,0 0-3-16,0 0 0 16,0 0 0-16,0 0 0 15,0 0 0-15,0 0 0 0,0 0 0 16,0 0 1-16,0 0 0 15,4 0 0-15,-4 0 0 16,0 0-1-16,10 1 1 16,-10-1 0-16,0 0-1 0,11 5 2 15,-11-5-2-15,0 0 0 16,0 0 1-16,0 0 0 16,0 0 1-16,0 0 0 15,9 6 3-15,-9-6-1 16,0 0 1-16,0 0 1 0,0 0-2 15,0 0 2-15,0 0-3 16,0 0-2-16,0 0-4 16,0 0-3-16,-8-3-2 0,8 3-4 15,0 0-5-15,-9 0-4 16,9 0-7-16,0 0-2 16,-11 5-6-16,11-5-8 15</inkml:trace>
  <inkml:trace contextRef="#ctx0" brushRef="#br1" timeOffset="387348.1404">2354 11450 114 0,'0'0'6'0,"0"0"1"16,10 0 2-16,-10 0 3 16,18 1 1-16,-6-1 2 0,3 3 3 15,0 0 0-15,5 0-2 16,3-1-2-16,2 0 0 16,-1 3-1-16,14-5 1 15,4 0-1-15,2 0-2 16,11 0 0-16,0-5 1 0,6 3-2 15,-1-3-1-15,5 2-1 16,-1 0 0-16,-2 2-3 16,3 1 0-16,1 0 0 0,-2 0 0 15,1 0-1-15,-1 0 0 16,3 0 0-16,0 0 1 16,3 1 0-16,2-1 0 15,0 0 0-15,3 0 0 16,-1 0-1-16,6 0 0 15,-3 0 0-15,2 0 0 0,4 3-3 16,-1 3 1-16,-3-4 0 16,1 4-1-16,-1-5 0 15,3 2 0-15,-2-1 1 16,-1-2-1-16,1 0 0 0,-3 0 0 16,0 0 0-16,-3-2 0 15,1-1 1-15,-3-2-1 16,-4 3 0-16,-6 0-1 0,-5-1 1 15,-8 3-1-15,-6 0 1 16,-11 0-1-16,-4 0 0 16,-7 3 0-16,-5-3 0 0,-8 2 0 15,-8-2 1-15,10 2-1 16,-10-2 1-16,0 0 0 16,0 0 0-16,0 0 0 15,0 0 0-15,0 0-3 0,0 0-3 16,0 0-5-16,0 0-7 15,0 0-10-15,0 0-23 16,0 0-30-16,0 0-5 16</inkml:trace>
  <inkml:trace contextRef="#ctx0" brushRef="#br1" timeOffset="388157.665">6083 10822 201 0,'0'0'4'16,"-9"-9"4"-16,9 9 1 15,-20-15 1-15,2 7 1 16,-6 4 0-16,-4-2 2 0,-4 4 0 16,-7 2-4-16,1 10-1 15,-7 5-1-15,0 4 0 16,3 7 0-16,-1 6 1 15,4 17 3 1,7 3 0-16,4 10 1 16,8 2 1-16,13 4 0 15,7 3 0-15,4 1-1 16,12-7 1-16,9-13-5 0,9-7-1 16,6-8 0-16,4-8-2 15,6-7 0-15,3-9-2 0,7-10 1 16,2-3-1-16,2-11-1 15,1-8 1-15,2-6-2 16,-3-7 1-16,-4-3-1 16,-3-10-1-16,-9-2 0 15,-6-2 0-15,-13-8 0 16,-11 2 0-16,-13-4-2 0,-10 5-1 16,-20-4 1-16,-9 9 0 15,-14 4 0-15,-7 3 0 16,-7 8 0-16,-6 9 0 15,0 7 1-15,-2 6 1 0,2 9-1 16,3 3 1-16,9 12-1 16,7 9-5-16,1 4-5 15,18 6-21-15,25 17-46 16,5-6-4 0</inkml:trace>
  <inkml:trace contextRef="#ctx0" brushRef="#br1" timeOffset="389074.462">8172 11412 134 0,'0'0'7'0,"0"0"3"16,0 0 5-16,-11-5 3 15,11 5-1-15,0 0 1 16,0 0-3-16,0 0 3 0,0 0-6 16,0 0-3-16,0 0-2 15,8 3 0-15,2-1 2 16,3 1 1-16,14-1 2 0,-2 3 2 16,12-2-1-16,1-3-1 15,6 2 0-15,6-2-1 16,6 0-1-16,4 0-2 15,2 0-1-15,8 0-1 0,2 0-1 16,8 0 0-16,-1 0-1 16,6-2 0-16,2 2-1 15,0 0 0-15,7 0 0 16,3 0-2-16,0 2 1 0,5 1 0 16,2-1-1-16,0 1 0 15,6-3 0-15,-2 1 0 16,-2-1 0-16,1 3-1 15,-5-3 1-15,-4 3 0 0,6-3 0 16,-10 2 0-16,0-2 0 16,-2 3 1-16,-7 0-1 15,-6-2 1-15,-4 2-1 16,-8-3 2-16,-10 3-1 16,-10-3 0-16,-9 3 1 0,-11-3 0 15,-7 0 1-15,-5 0 0 16,-8 0 0-16,-7 0 0 15,0 0 0-15,0 0-1 0,0 0 0 16,0 0-1-16,0 0-1 16,0 0 0-16,0 0 0 15,0 0 0-15,0 0-1 0,0 0 0 16,0 0 0-16,0 0-1 16,0 0-1-16,0 0-3 15,0 0-4-15,0 0-3 16,0 0-8-16,0-10-33 15,0 10-31-15,0 0-2 16</inkml:trace>
  <inkml:trace contextRef="#ctx0" brushRef="#br1" timeOffset="389860.563">11515 10857 220 0,'0'0'5'0,"0"-14"4"15,-2 6 4-15,-1-8 4 16,1 0 2-16,-4-4 1 16,1-2 2-16,-2-3 0 0,-2 6-4 15,-2-2-3-15,-6 7-4 16,-11-1-4-16,-4 8-2 16,-10 2-2-16,-5-1-1 0,-8 6 1 15,-7 0-1-15,-3 6 1 16,-4 3 1-16,1 1-1 15,1 0 2-15,5 7-1 0,5 3 0 16,2 8 0-16,6-1-1 16,4 7 1-16,5 4 0 15,8 4 0-15,5 12 3 16,4 1 0-16,4 5 0 16,3 0 1-16,9 3-1 15,7-2 0-15,7 0 1 16,11-5-3-16,12-9-5 15,14-4 0-15,9-8 0 0,9-6 0 16,7-7 0-16,4-4 0 16,3-8 0-16,2-6 0 15,-4-4 0-15,0-7 0 16,-1-6 0-16,1-4 0 0,-4-5 0 16,2-7 0-16,-5-4 0 15,-5-4 0-15,-5-3 0 16,-7 0 0-16,-8-4 0 0,-10 0 0 15,-11-1 0-15,-14-2 0 16,-7 0 0-16,-12 0 0 16,-16-3 0-16,-9 1 0 15,-11-1 0-15,-9 0 0 0,-5 3 0 16,-7 5 0-16,0 4 0 16,-4 9 0-16,1 10 0 15,1 9 0-15,3 10 0 16,6 4 0-16,4 19 0 0,9 7-5 15,14 15-8-15,7 3-31 16,24 27-40 0,8 7-3-1</inkml:trace>
  <inkml:trace contextRef="#ctx0" brushRef="#br1" timeOffset="390503.6325">12236 11451 268 0,'0'0'7'0,"0"0"4"15,-8-4 2-15,8 4-1 16,0 0 3-16,-12 0 2 0,12 0 3 15,0 0 6-15,12 7-8 16,16-1-2-16,12-2-1 16,14 1 0-16,19 0 0 15,14 1-2-15,13-1-4 0,18-5-2 16,11 2-1-16,5-2-1 16,13 0-2-16,5 0-3 15,8 0 0-15,1 0 0 16,-2 0 0-16,2 0 0 15,-4 0 0-15,-11 0 0 16,-11 0 0-16,-20 0 0 0,-19 0 0 16,-21 0 0-16,-16 0 0 15,-18 0 0-15,-18-5 0 16,-9 3 0-16,-14 2 0 16,0 0 0-16,0-11 0 0,-11 6 0 15,2 3 0-15,-6 2 0 16,-4-2 0-16,2-1 0 15,-2 3 0-15,1 0 0 0,-1 3 0 16,1 1 0-16,4 1 0 16,-2 6 0-16,2 6-56 15,1-7-33-15,1 2-2 0</inkml:trace>
  <inkml:trace contextRef="#ctx0" brushRef="#br1" timeOffset="391461.1704">3393 12346 158 0,'0'0'5'0,"0"0"4"16,0 0 5-16,0 0 2 15,0 0 2-15,0 0 0 16,0 0-1-16,-2-5 1 16,2 5-5-16,0 0-3 0,11 0-5 15,-2 0-2-15,8 0-1 16,8 5 1-16,5 0 1 15,13-2 1-15,8 2 1 16,17 0-1-16,9-3 1 0,12 0 0 16,13 1-1-16,20-3-1 15,12 2 0-15,11-2-1 16,16 0 0-16,16-5 0 16,14-2-1-16,18-3 2 0,17-4-1 15,15-4-1-15,13-2 1 16,9 2-5-16,5 1-8 15,-6 5-32-15,-9 10-28 16,-17 2-5-16</inkml:trace>
  <inkml:trace contextRef="#ctx0" brushRef="#br1" timeOffset="395396.3753">13944 12540 314 0,'0'0'7'16,"0"0"3"-16,0 0 2 15,0 0 3-15,0 0 4 0,0 0 1 16,0 0 1-16,0 0 1 16,0 0-5-16,0 0-2 15,0 0-3-15,0 0-3 16,0 0-1-16,0 0-2 0,0 0-2 16,0 0-4-16,0 0 0 15,0 0 0-15,0 0 0 16,0 0 0-16,0 0 0 15,-2 7 0-15,2-7 0 16,0 0 0-16,0 7 0 16,0-7 0-16,0 0 0 0,0 15 0 15,0-15 0-15,2 10 0 16,-2-10 0-16,5 12 0 16,-5-12 0-16,6 16 0 0,-6-16 0 15,6 12 0-15,-6-12 0 16,10 15 0-16,-10-15 0 15,8 10 0-15,-8-10 0 0,14 12 0 16,-14-12 0-16,12 10 0 16,-12-10 0-16,16 10 0 15,-6-8 0-15,-10-2 0 16,17 7 0-16,-10-4 0 0,3 0 0 16,-2-1 0-16,2 2 0 15,-2-1 0-15,1 0 0 16,-9-3 0-16,15 5 0 15,-15-5 0-15,15 6 0 0,-15-6 0 16,12 3 0-16,-12-3 0 16,9 4 0-16,-9-4 0 15,9 5 0-15,-9-5 0 16,0 0 0-16,12 2 0 16,-12-2 0-16,0 0 0 0,8 2 0 15,-8-2 0-15,0 0 0 16,0 0 0-16,0 0 0 15,10 5 0-15,-10-5 0 16,0 0 0-16,0 0 0 0,0 0 0 16,0 0 0-16,0 0 0 15,0 0 0-15,0 0 0 16,0 0 0-16,2-14-67 16,-2 14-24-16</inkml:trace>
  <inkml:trace contextRef="#ctx0" brushRef="#br4" timeOffset="400757.0299">13907 12525 305 0,'0'0'8'15,"0"0"4"-15,-11-4 4 16,11 4 2-16,0 0 3 0,0 0 1 15,-9-12 0-15,9 12 1 16,0 0-6-16,0 0-6 16,0 0-3-16,0 0-2 15,0 0-1-15,0 0-1 0,0 0-2 16,0 0 1-16,7 9 0 16,-7-9 0-16,11 9-1 15,-11-9-2-15,9 15 0 16,-9-15 0-16,12 12 0 15,-12-12 0-15,13 15 0 0,-13-15 0 16,12 15 0-16,-12-15 0 16,10 17 0-16,-10-17 0 15,13 16 0-15,-13-16 0 16,9 12 0-16,-9-12 0 16,14 12 0-16,-14-12 0 0,14 10 0 15,-14-10 0-15,10 10 0 16,-10-10 0-16,13 7 0 0,-13-7 0 15,14 8 0-15,-14-8 0 16,15 2 0-16,-15-2 0 16,12 5 0-16,-12-5 0 15,18 2 0-15,-8 1 0 0,-10-3 0 16,15 5 0-16,-15-5 0 16,15 3 0-16,-15-3 0 15,15 4 0-15,-15-4 0 16,15 3 0-16,-15-3 0 15,15 5 0-15,-15-5 0 0,12 3 0 16,-12-3 0-16,14 3 0 16,-14-3 0-16,18 0 0 15,-11 0 0-15,4 0 0 16,1 1 0-16,-2-1 0 16,0 0 0-16,2 0 0 15,-2 0 0-15,2-1 0 0,-2-2 0 16,4 3 0-16,-2-6 0 15,-3 4 0-15,4-1 0 0,-1 0 0 16,-2 2 0-16,1-2 0 16,-2 1 0-16,3-1 0 15,1 0 0-15,-3 1 0 0,3-1 0 16,-4 3 0-16,1-2 0 16,3 2 0-16,-6-2 0 15,5 2 0-15,-1-3 0 16,-1 3 0-16,-1-2 0 15,2-1 0-15,-2 3 0 0,1 0 0 16,3-2 0-16,-13 2 0 16,14-5 0-16,-3 2 0 15,-4 3 0-15,3-2 0 16,0 0 0-16,-10 2 0 16,17-5 0-16,-17 5 0 15,15-3 0-15,-15 3 0 0,15-2 0 16,-15 2 0-16,15-3 0 15,-5-1 0-15,-10 4 0 0,15-8 0 16,-5 2 0-16,0 5 0 16,-3-4 0-16,6-1 0 15,-6 2 0-15,3-2 0 0,-3 4 0 16,4-4 0-16,-2 2 0 16,-9 4 0-16,12-8 0 15,-12 8 0-15,15-5 0 16,-15 5 0-16,13-4 0 15,-13 4 0-15,15-8 0 0,-7 6 0 16,1-3 0-16,-1 0 0 16,4 0 0-16,-2 0 0 15,-2 0 0-15,2 1 0 16,-10 4 0-16,18-11 0 16,-18 11 0-16,14-9 0 15,-14 9 0-15,12-8 0 0,-12 8 0 16,13-8 0-16,-13 8 0 15,11-8 0-15,-11 8 0 0,14-6 0 16,-14 6 0-16,10-8 0 16,-10 8 0-16,9-7 0 15,-9 7 0-15,13-5 0 0,-13 5 0 16,8-5 0-16,-8 5 0 16,0 0 0-16,9-8 0 15,-9 8 0-15,0 0 0 16,11-9 0-16,-11 9 0 0,0 0 0 15,9-11 0-15,-9 11 0 16,0 0 0-16,12-9 0 16,-12 9 0-16,0 0 0 15,9-12 0-15,-9 12 0 16,6-8 0-16,-6 8 0 0,8-10 0 16,-8 10 0-16,2-11 0 15,-2 11 0-15,5-9 0 16,-5 9 0-16,6-12 0 15,-6 12 0-15,3-13 0 0,-3 13 0 16,2-12 0-16,-2 12 0 16,2-9 0-16,-2 9 0 15,0-13 0-15,0 13 0 0,0-7 0 16,0 7 0-16,3-11 0 16,-3 11 0-16,0-10 0 15,0 10 0-15,0 0 0 16,0-9 0-16,0 9 0 15,0-11 0-15,0 11 0 0,0 0 0 16,0-12 0-16,0 12 0 16,0-7 0-16,0 7 0 15,0 0 0-15,0-12 0 16,0 12 0-16,0 0 0 16,0-8 0-16,0 8 0 0,0 0 0 15,0 0 0-15,0 0 0 16,0 0 0-16,0 0 0 15,0 0 0-15,0 0 0 0,0 0 0 16,0 0 0-16,0 0 0 16,0 0 0-16,0 0 0 15,0 0 0-15,0 0 0 16,0 0 0-16,0 0 0 0,0 0 0 16,0 0 0-16,0 0 0 15,0 0 0-15,0 0 0 16,0 0 0-16,0 0 0 15,0 0 0-15,0 0 0 0,0 0 0 16,0 0 0-16,0 0 0 16,0 0 0-16,-10-3 0 15,10 3 0-15,-11 3 0 16,1 2 0-16,-2 2 0 0,-3 3 0 16,-2-2 0-16,0 1 0 15,-6 2 0-15,6-2 0 16,-3 1 0-16,2 3 0 15,-1-6 0-15,4 1 0 0,0-4 0 16,5 4 0-16,2-5 0 16,8-3 0-16,-12 4 0 15,12-4 0-15,0 0 0 0,0 0 0 16,0 0 0-16,0 0 0 16,0 0 0-16,10-9 0 15,-10 9 0-15,18-15 0 16,-9 5 0-16,3-3 0 0,4 3 0 15,-2-2 0-15,4 2 0 16,-3-2 0-16,0-1 0 16,-1 4 0-16,2-1 0 0,-5 0 0 15,3 0 0 1,-5 2 0-16,-9 8 0 16,12-10 0-16,-12 10 0 0,0 0 0 15,13-8 0-15,-13 8 0 16,0 0 0-16,0 0 0 15,0 0 0-15,0 0 0 0,0 0 0 16,0 0 0-16,0 0 0 16,0 0 0-16,0 0 0 15,0 0 0-15,0 0 0 16,5 6 0-16,-5-6 0 0,7 17 0 16,1-4 0-16,2 1 0 15,-5 4 0-15,7-1 0 16,1 2 0-16,-3 1 0 0,3-2 0 15,-4 2 0-15,1-8 0 16,-3 1 0-16,1-4 0 16,-8-9 0-16,15 15 0 15,-15-15 0-15,7 10 0 16,-7-10 0-16,0 0 0 16,11 5 0-16,-11-5 0 0,0 0 0 15,0 0 0-15,0 0 0 16,0 0 0-16,0 0 0 0,0 0 0 15,0 0 0-15,0 0 0 16,0 0 0-16,0 0 0 16,0 0 0-16,0 0 0 15,-5 11 0-15,2 3-46 0,3-14-50 16</inkml:trace>
  <inkml:trace contextRef="#ctx0" brushRef="#br4" timeOffset="401697.9629">15025 12262 342 0,'0'0'7'0,"0"0"3"0,0 0 5 16,0 0 1-16,0 0 2 16,0 0 1-16,0 0 1 15,0 0 1-15,0 0-5 16,10-7-5-16,-10 7-1 0,0 0-4 16,0 0-6-16,0 0 0 15,3 7 0-15,-3-7 0 16,1 14 0-16,-1-3 0 15,4-2 0-15,-2 7 0 0,0-2 0 16,-2 1 0-16,0 3 0 16,0-4 0-16,-2 4 0 15,-5 2 0-15,0-2 0 0,-5-1 0 16,1 0 0-16,-2 0 0 16,-4 0 0-16,4-1 0 15,-4-2 0-15,4-1 0 16,-1-1 0-16,4-2 0 0,-3-3 0 15,1 0 0-15,-1-2 0 16,6 1 0-16,-3-2 0 16,3-2 0-16,-4 4 0 15,11-6 0-15,-12 2 0 16,12-2 0-16,-13 0 0 16,13 0 0-16,0 0 0 0,0 0 0 15,0 0 0-15,0 0 0 16,0 0 0-16,0 0 0 15,0 0 0-15,0-8 0 0,0 8 0 16,15-12 0-16,-5 5 0 16,6-3 0-16,1 0 0 15,5-4 0-15,1 1 0 16,2-1 0-16,-1-2 0 0,0 2 0 16,0-1 0-16,-4 2 0 15,-1-1 0-15,-3-1 0 16,-2 0 0-16,-3 2 0 0,3-2 0 15,-7 0 0-15,4 3 0 16,-4 0 0-16,-2 0 0 16,-3-3 0-16,1 5 0 15,-3-3 0-15,0 3 0 16,-3 2 0-16,3 8 0 16,-7-12 0-16,7 12 0 0,-7-4 0 15,7 4 0-15,0 0 0 16,-16-3 0-16,16 3-48 15,0 0-45-15</inkml:trace>
  <inkml:trace contextRef="#ctx0" brushRef="#br4" timeOffset="414016.0215">5900 14551 354 0,'0'0'8'0,"0"0"4"0,-3-10 3 16,3 10 2-16,0 0 1 15,-5-9 1-15,5 9 0 16,0 0 1-16,0 0-7 0,0 0-4 16,-9 11-2-16,8 7-7 15,-2 4 0-15,1 6 0 16,2 4 0-16,0 2 0 15,0 1 0-15,0 0 0 0,0-3 0 16,2-5 0-16,1-1 0 16,-3-7 0-16,1-2 0 15,-1-5 0-15,0-2 0 16,0-10 0-16,-4 10 0 16,4-10 0-16,-12 0 0 15,2-4 0-15,0-12 0 0,0-6 0 16,0-4 0-16,0-6 0 15,5-6 0-15,5-2 0 16,0 3 0-16,0-1 0 0,8 4 0 16,5 2 0-16,3 5 0 15,5 2 0-15,1 5 0 16,10 0 0-16,-2 5 0 0,0 3 0 16,5 4 0-16,-5 5 0 15,0 3 0-15,-5 8 0 16,-11 4 0-16,-4 6 0 15,-3 2 0-15,-7 0 0 16,-11 2 0-16,-5 0 0 0,-6-2 0 16,-8 0 0-16,3-5 0 15,-3 0 0-15,2-6 0 16,6 1 0-16,2-5 0 16,7 3 0-16,13-8 0 15,-7 15 0-15,10-5 0 16,7-1 0-16,7 4 0 15,1 2 0-15,3 2 0 0,7-2 0 16,-3 2 0-16,0 1 0 16,0 2 0-16,-6-5 0 0,-1 1 0 15,-1-1 0-15,-4 5-14 16,-8 15-69-16,2-23-6 0</inkml:trace>
  <inkml:trace contextRef="#ctx0" brushRef="#br4" timeOffset="414366.1808">6394 14717 426 0,'0'0'5'16,"-7"0"2"-16,0 0-1 16,-6 3 2-16,0 2 0 15,0 7 0-15,-1 0 0 16,1 3 1-16,6 4-5 15,2 2-2-15,5-1-1 0,5-1 0 16,8-1 0-16,4-7 0 16,5 0 0-16,3-4 1 15,3-7-1-15,-1 0 0 0,-1-4 1 16,-3-7 1-16,-2-1-1 16,-7-5 2-16,-6-3-4 15,-5-2 0-15,-3 1 0 0,-11 2 0 16,-3 2 0-16,-9 2 0 15,0 3 0-15,-5 4 0 16,5 8 0-16,-2-4-10 16,7 4-17-16,1 4-58 15,17-4-4-15</inkml:trace>
  <inkml:trace contextRef="#ctx0" brushRef="#br4" timeOffset="414631.472">6666 14451 449 0,'0'0'5'0,"0"0"3"0,0 0 2 16,0 0 1-16,0 0-1 16,0 0 1-16,10 11-4 15,-6 4-7-15,-4 9 0 0,0 4 0 16,0 9 0-16,0 5 0 16,0 2 0-16,0 1 0 15,3-3 0-15,-1-5 0 16,5-4 0-16,1-1 0 0,1-10 0 15,7-5 0-15,-2-1 0 16,4-7 0-16,2-6 0 16,-1-1 0-16,-1-4-11 15,2-13-78-15,-3 2-1 0</inkml:trace>
  <inkml:trace contextRef="#ctx0" brushRef="#br4" timeOffset="414815.9941">6687 14647 435 0,'0'0'3'0,"0"0"3"16,0 0 1-16,0 0 2 15,0 0 1-15,5 5 1 16,7-2 0-16,6 0 0 16,10-3-3-16,4 0-8 0,10 0 0 15,3-8-20-15,2 1-65 16,3 0-4-16</inkml:trace>
  <inkml:trace contextRef="#ctx0" brushRef="#br4" timeOffset="415715.6689">7065 14747 411 0,'0'0'6'16,"0"0"3"-16,0 0 3 16,-12-5 1-16,12 5 1 15,0 0 1-15,-13-3 0 0,13 3 1 16,0 0-16-16,0-10 0 15,18 8 0-15,4 0 0 16,6-1 0-16,4 1 0 16,3-1 0-16,2 3 0 0,-1 0 0 15,-3 3 0-15,-5 4 0 16,-8 0 0-16,-6 3 0 16,-5 3 0-16,-7-1 0 15,-7 8 0-15,-10-5 0 16,-10 5 0-16,-8-1 0 15,-4 1 0-15,-8 0 0 0,3-3 0 16,3-1 0-16,2-4 0 16,7-3 0-16,7-1 0 15,5-6 0-15,18-2 0 0,0 0 0 16,9 0 0-16,15 0 0 16,10-4 0-16,7-2 0 15,4 2 0-15,9-1 0 0,1 0 0 16,2 5 0-16,-10-3 0 15,-4 3 0-15,-11 0 0 16,-2 3 0-16,-11 2 0 0,-4-3 0 16,-15-2 0-16,12 6 0 15,-12-6 0-15,0 0 0 16,0 0 0-16,-4 4 0 16,4-4 0-16,-15 7 0 15,5-4 0-15,-3-3 0 16,3 5 0-16,-2-5 0 15,12 0 0-15,-18 2-13 0,18-2-79 16,-12 0-3-16</inkml:trace>
  <inkml:trace contextRef="#ctx0" brushRef="#br4" timeOffset="416133.9514">7961 14276 434 0,'0'0'5'16,"0"0"2"-16,0 0 3 0,-3-9 0 16,3 9 1-16,-11-4 0 15,-1 8 1-15,-5 16-1 16,-7 9-11-16,-4 14 0 0,1 13 0 16,-1 12 0-16,1 10 0 15,2 4 0-15,10 2 0 16,7-5 0-16,8-2 0 0,13-8 0 15,4-4 0-15,13-11 0 16,8-4 0-16,9-8 0 16,7-7 0-16,6-5 0 15,2-6-29-15,5-9-62 16,0-6-3-16</inkml:trace>
  <inkml:trace contextRef="#ctx0" brushRef="#br4" timeOffset="419980.2423">15527 12522 366 0,'0'0'8'0,"0"0"4"15,0 0 1-15,10-4 3 16,-10 4 2-16,8-11 2 15,-8 11 0-15,5-10 2 16,-5 10-6-16,0-14-16 0,0 14 0 16,-5-13 0-16,5 13 0 15,-14-10 0-15,8 8 0 16,6 2 0-16,-18-3 0 0,18 3 0 16,-12-2 0-16,12 2 0 15,-7 0 0-15,7 0 0 16,0 0 0-16,0 0 0 15,0 0 0-15,0 0 0 0,0 0 0 16,0 0 0-16,0 0 0 16,0 0 0-16,0 0 0 15,0 0 0-15,0 0 0 16,0 0 0-16,5 0 0 0,-5 0 0 16,0 0 0-16,0 0 0 15,0 0 0-15,0 0 0 16,0 0 0-16,0 0 0 15,0 0 0-15,0 0 0 0,0 0 0 16,0 0 0-16,0 0 0 16,0 0 0-16,0 0 0 15,0 0 0-15,0 0 0 16,0 0 0-16,0 0 0 0,0 0 0 16,0 0 0-16,0 0 0 15,0 0 0-15,0 0 0 16,-3 0 0-16,3 0 0 15,0 0 0-15,0 0 0 0,5 2 0 16,5 1 0-16,5-1 0 16,7-2 0-16,3 5 0 15,2-5 0-15,3 0 0 16,5 0 0-16,-5 0 0 16,-3 0 0-16,-2 0 0 0,-7 0 0 15,-6 0 0-15,-2-2 0 16,-10 2 0-16,0 0 0 15,0 9 0-15,-9 2 0 16,-2 6 0-16,-6 4 0 0,2 5 0 16,-5 1 0-16,2 6 0 15,1-1 0-15,2 0 0 16,5-6 0-16,1 5 0 0,0-9 0 16,5 0 0-1,4-7 0-15,0-2 0 0,0-4 0 16,0-9 0-16,2 9 0 15,-2-9 0-15,0 0 0 16,11-9 0-16,-11 9-3 0,9-9-87 16,-2-2-1-16</inkml:trace>
  <inkml:trace contextRef="#ctx0" brushRef="#br4" timeOffset="420349.4948">15927 12572 441 0,'0'0'5'16,"0"0"4"-16,0 0 1 15,0 0 2-15,0 0 0 16,0 0 0-16,-9 2-2 16,9-2-10-16,-16 19 0 0,9-5 0 15,-2 5 0-15,4 4 0 16,2-1 0-16,0 0 0 15,3-1 0-15,11-7 0 16,1 1 0-16,8-5 0 16,5-5 0-16,2-5 0 0,0 0 0 15,0-8 0-15,-2-1 0 16,-2-6 0-16,-9-6 0 16,-5-1 0-16,-7 0 0 0,-4 0 0 15,-12 2 0-15,-7 2 0 16,-2 6 0-16,-4 10 0 15,-1-1 0-15,6 8 0 0,-3 2 0 16,13 8-89-16,7 0-4 16</inkml:trace>
  <inkml:trace contextRef="#ctx0" brushRef="#br4" timeOffset="423598.8279">8684 14722 453 0,'0'0'5'0,"0"0"1"16,0 0 2-16,-8-5 1 15,8 5 0-15,-12 0 0 16,2 5 0-16,-3 5-6 16,4 7-3-16,-2 3 0 15,6 5 0-15,0 2 0 0,5-2 0 16,5 1 0-1,8-8 0-15,4 0 0 0,6-6 0 16,4-4 0-16,-2-8 0 16,7 0 0-16,-2-8 0 0,-2-7 0 15,-5-3 0-15,-2-3 0 16,-8-4 0-16,-6-2 0 16,-7-4 0-16,-7 7 0 15,-8-1 0-15,-8 8 0 0,-5 5 0 16,-4 4 0-16,0 8 0 15,0 0 0-15,7 8 0 16,-2-4 0-16,12 7-85 16,3 1-7-16</inkml:trace>
  <inkml:trace contextRef="#ctx0" brushRef="#br4" timeOffset="423979.1133">8996 14289 405 0,'0'0'7'0,"0"0"3"0,0 0 2 16,0 0 1-16,0 0 0 15,0 0 2-15,6-2 1 0,-6 2 0 16,18 9-12-16,-4 8-4 15,6 5 0-15,1 8 0 16,7 10 0-16,0 6 0 16,-1 10 0-16,-4 0 0 15,-3 6 0-15,-8 0 0 0,-7 2 0 16,-5-1 0-16,-2 1 0 16,-13-6 0-16,-8-3 0 15,-6-2 0-15,-4-3 0 16,-1-8 0-16,-4-3 0 15,5-6 0-15,1-11 0 0,11-2 0 16,-2-13 0-16,23-7-66 16,-13 8-28-16</inkml:trace>
  <inkml:trace contextRef="#ctx0" brushRef="#br4" timeOffset="425156.8578">8699 14320 450 0,'0'0'5'0,"0"0"1"16,0 0 1-16,0 0 1 0,0 0-1 15,0 0 0-15,-8 0-1 16,8 0-5-16,0 0-24 16,-7 13-60-16,7-3-4 15</inkml:trace>
  <inkml:trace contextRef="#ctx0" brushRef="#br4" timeOffset="426233.5838">9889 13845 323 0,'0'0'7'16,"0"0"4"-16,0-11 3 0,0 11 1 16,-5-12 2-16,5 12-1 15,-18-9 1-15,1 9 1 16,-5 0-7-16,-3 14-4 0,-5 6-2 16,4 11-1-16,1 5 0 15,2 8-2-15,5 6 1 16,6 7 0-16,7 0 0 15,5 8 0-15,5 2 0 0,7 5 1 16,1-1-1-16,4 3 2 16,1 1-2-16,-4 4 0 15,4-2-1-15,0-3 1 16,-7 3-1-16,-3 0-2 0,-3-5 0 16,-3 2 0-16,-2-2 0 15,-6-2 0-15,-3-1 0 16,-8 1 0-16,3-4 0 15,-4-2 0-15,-1-1 0 16,-4 1 0-16,5-7 0 0,1-5 0 16,2-5 0-16,3-8 0 15,2-1 0-15,2-8 0 16,3-3 0-16,3-6 0 0,-1-1 0 16,3 4 0-16,0-5 0 15,-2 3 0-15,2-5 0 16,-2 1 0-16,-1-5 0 15,3-1 0-15,0-12 0 0,0 12 0 16,0-12 0-16,0 0 0 16,0 0 0-16,0 0 0 15,5 5 0-15,-5-5 0 16,14 0 0-16,-1 0 0 0,7 0 0 16,2-2 0-16,6-3 0 15,4 2 0-15,5-1 0 16,4 1 0-16,-2 0 0 15,-2 1 0-15,-2-1 0 16,-5 3 0-16,-5 0 0 0,-5 3-8 16,-13 9-64-16,-7-12-18 15</inkml:trace>
  <inkml:trace contextRef="#ctx0" brushRef="#br4" timeOffset="427836.8607">10056 14014 412 0,'0'0'6'16,"0"0"3"-16,0 0 2 0,-6-8 1 15,6 8 0-15,0-10 2 16,0 10-1-16,4-12 1 16,2 4-6-16,7 3-8 15,4 3 0-15,1 2 0 0,2 2 0 16,0 6 0-16,-1 7 0 15,-3 5 0-15,-9 1 0 16,-5 5 0-16,-2 1 0 0,-4-3 0 16,-6 1 0-16,-6-3 0 15,4-4 0-15,-1-6 0 16,4-4 0-16,-1-5 0 16,10-3 0-16,0 0 0 0,-5-17 0 15,10-1 0 1,2-8 0-16,5-1 0 0,1 0 0 15,4 1 0-15,-4-3 0 16,2 7 0-16,-2 5 0 16,-4 8 0-16,-9 9 0 0,12-7 0 15,-12 7 0-15,9 14 0 16,-5 1 0-16,1 4 0 16,0 8 0-16,0-2 0 15,3 3 0-15,-2-1 0 0,2-3 0 16,2-1 0-16,1-8-2 15,6-15-62-15,-3 10-27 16,4-5 0-16</inkml:trace>
  <inkml:trace contextRef="#ctx0" brushRef="#br4" timeOffset="428598.2656">10120 14519 435 0,'0'0'6'0,"0"0"1"16,0 0 2-16,0 0 0 0,-10-5 1 16,10 5 0-16,-5 5 0 15,5 5 0-15,0 2-5 16,0 2-5-16,3 1 0 0,5 1 0 15,1-1 0-15,5-5 0 16,5-3 0-16,-1-5 0 16,1-2 0-16,1-4 0 15,-2-7 0-15,-4-3 0 0,2-4 0 16,-4 0 0-16,-3 6 0 16,-4-2 0-16,1 1 0 15,-6 4 0-15,0 9 0 16,0 0 0-16,0 0 0 15,0 0 0-15,2 14 0 0,6 4 0 16,-4-3 0-16,6 6 0 16,-2 3 0-16,4-5 0 15,-5-1 0-15,2 1 0 16,-5-4 0-16,-4 2 0 0,-2 1 0 16,-9-3 0-16,-8-1 0 15,-1-1 0-15,-10-1 0 16,-2-2 0-16,0 3 0 15,-3-6 0-15,10 4-15 0,7-7-74 16,-1 1-4-16</inkml:trace>
  <inkml:trace contextRef="#ctx0" brushRef="#br4" timeOffset="429299.2633">10038 15136 432 0,'0'0'6'0,"0"0"0"15,0 0 3-15,0 0 2 16,-8-4 1-16,8 4 0 16,0 0-1-16,0 0 1 0,0 0-12 15,0 0 0-15,15 1 0 16,6 2 0-16,1 2 0 15,0-2 0-15,5 1 0 16,-2-1 0-16,-4-1 0 0,-4 3 0 16,-2-2 0-16,-15-3 0 15,5 14 0-15,-5-5 0 16,-10 5 0-16,-5 0 0 16,-2 2 0-16,-3 3 0 0,-3 1 0 15,-2 0 0-15,8-5 0 16,-3 2 0-16,7-4 0 15,3-1 0-15,5-5 0 16,5-7 0-16,3 12 0 16,9-6 0-16,6-4 0 15,2 0 0-15,2-2 0 0,6 0 0 16,0 0 0-16,-4-2 0 16,3 0 0-16,-9-1 0 0,2 6-20 15,2-1-69-15,-14 6-2 16</inkml:trace>
  <inkml:trace contextRef="#ctx0" brushRef="#br4" timeOffset="429580.1791">10110 15588 466 0,'0'0'3'0,"0"0"2"16,0 0 1-16,0 0 0 16,0 0 1-16,0 8 1 15,0 3 0-15,0 2-6 0,0 5-2 16,0 7 0-16,0 3 0 16,0 4 0-16,0 0 0 15,0 3 0-15,-2-4 0 0,2 0 0 16,-3-6 0-16,3-1-27 15,0-6-60-15,0-18-4 16</inkml:trace>
  <inkml:trace contextRef="#ctx0" brushRef="#br4" timeOffset="430643.0853">10387 13726 385 0,'0'0'6'0,"0"0"2"0,0 0 2 0,-13-5 1 16,13 5 0-16,0 0 1 16,0 0 0-16,0-10 1 15,6 8-5-15,18 2-4 0,3 0-1 16,3 0-1-16,2 0 0 16,3 2 0-16,-3 3-1 15,-2 8 0-15,-3 1 0 16,-6 9 0-16,-5 7 1 0,-5 4 0 15,-6 8 1-15,-3 8 0 16,-2 4-1-16,-5 5 0 16,-2 9 2-16,-3-2-4 15,2 4 0-15,4 2 0 0,-2 0 0 16,4-4 0-16,0 5 0 16,2-4 0-16,0-3 0 15,0-3 0-15,0-3 0 16,0-6 0-16,0-3 0 0,0-2 0 15,-7-3 0-15,3-3 0 16,-3-5 0-16,-1 3 0 16,4-1 0-16,-6-9 0 15,5 4 0-15,-2-3 0 16,-1-2 0-16,3-3 0 16,0 3 0-16,0-2 0 0,0-5 0 15,5 3 0-15,-6-2 0 16,6 1 0-16,-4 0 0 15,2 2 0-15,2-4 0 0,-3 1 0 16,0 1 0-16,3 0 0 16,-2 2 0-16,2-4 0 15,0-1 0-15,0 0 0 0,0 0 0 16,0 3 0-16,0-5 0 16,2 2 0-16,-2-2 0 15,3 0 0-15,-3 0 0 16,0-1 0-16,0 1 0 0,0-2 0 15,0-2 0 1,-3 0 0-16,3 2 0 0,-2-9 0 16,2 9 0-16,-3-4 0 15,3-4 0-15,-2 5 0 16,2-6 0-16,0-1 0 16,0-8 0-16,0 12 0 0,0-12 0 15,0 0 0-15,-7 9 0 16,7-9 0-16,-13 1 0 0,3 2 0 15,-2 0 0-15,-6-1 0 16,-4 1 0-16,-5 0 0 16,-7-1 0-16,4 3 0 15,-6 0 0-15,6 4 0 0,0-1-73 16,5-6-22-16</inkml:trace>
  <inkml:trace contextRef="#ctx0" brushRef="#br4" timeOffset="433496.2409">10585 11676 298 0,'0'0'5'0,"0"0"3"16,-9 0 3-16,9 0 0 0,0 0 1 15,-10 0 0-15,10 0 4 16,0 0 1-16,6 2-3 15,23-2-2-15,28 2 1 16,15-2-1-16,17 0 1 16,8 0 0-16,20 0-2 15,-117 0-11-15,124 0 10 0,3-4-2 16,-6 4-2-16,-18-4-2 16,-9 4-2-16,-10 0 1 15,-9 0-3-15,-15 0 0 0,-13 0 0 16,-12 4 0-16,-8-2 0 15,-12 2 0-15,-15-4 0 16,-8 8 0-16,-18-2 0 16,-12-2 0-16,-12 4 0 15,-17-4 0-15,-15 1 0 0,-19 3 0 16,-9-1 0-16,-12 3 0 16,-2-5 0-16,-3 2 0 15,3-2 0-15,7 0 0 0,18-1 0 16,16 2 0-16,18-4 0 15,18-2 0-15,22 6 0 16,25-6 0-16,0 0 0 16,41 3 0-16,16-3 0 0,22-9 0 15,18 0 0-15,27-2 0 16,16-1 0-16,11-5 0 16,8 5 0-16,-5 2 0 0,-12 1 0 15,-22 3 0-15,-21 4 0 16,-25 2 0-16,-22 0 0 15,-27 0 0-15,-39 9 0 32,-29 2 0-17,-4 3 0-15,-10-4 0 0</inkml:trace>
  <inkml:trace contextRef="#ctx0" brushRef="#br4" timeOffset="433961.5331">12517 11846 274 0,'0'0'9'0,"-13"-6"4"0,13 6 2 16,-12-1 3-16,12 1 1 0,-10-8-1 15,10 8 4-15,0-10-1 16,20 8-6-16,14-3-5 16,16 0-2-16,13 0-1 15,16-2 0-15,18 2 0 0,7-2-1 16,13 1-1-16,-1 1 0 15,2-2-1-15,2 4 0 16,-6-2-1-16,-10 5-1 16,-14-3 0-16,-16 3-1 0,-17 0 0 15,-12 0 0-15,-24 0-1 16,-21 0 1-16,-11 11 0 16,-19-10-1-16,-5 5 1 15,-9 2 0-15,-1-1-2 0,-5 1-4 16,8 4-8-16,0-2-33 15,7 4-37-15,8-1-2 16</inkml:trace>
  <inkml:trace contextRef="#ctx0" brushRef="#br4" timeOffset="434833.8733">2695 12450 326 0,'0'0'3'0,"0"0"-1"0,-7-2-1 15,7 2 1-15,0 0 0 0,7 5 1 16,13 0 0-1,10 2 1-15,14 3-2 0,13 0 3 16,19 0 1-16,13-2 1 16,15-2 2-16,13 6 1 15,17-6 0-15,8-3 0 0,12 2 1 16,13-3-1-16,9 1-1 16,8-1 0-16,13-2-1 15,11 0-1-15,11 0-1 16,10-2-2-16,17-3 0 0,10 0-1 15,15-3-1-15,7 4 0 16,9-1 0-16,-2-1-1 0,6 2 0 16,0 1 0-16,-11 3 0 15,-3 0 1-15,-17 0 0 16,-9 0 0-16,-14 0 2 16,-16 3-1-16,-17-3 1 0,-18 2 0 15,-22-2 0 1,-20 0-4-16,-19 0 0 0,-25 0 0 15,-22 0 0-15,-18 0 0 16,-17 0 0-16,-16 0 0 16,-12 0 0-16,-8 0 0 15,-7 0 0-15,0 0 0 0,0 0 0 16,0 0 0-16,-7-5 0 16,-5 5 0-16,-6 0 0 15,1 0 0-15,-8 0 0 16,-7 3 0-16,-4 7 0 0,-6-2-36 15,-7 6-52-15,-1-2-4 16</inkml:trace>
  <inkml:trace contextRef="#ctx0" brushRef="#br4" timeOffset="435749.7758">3237 12354 376 0,'0'0'-1'0,"0"0"1"16,6 0 0-16,14 2 1 15,16 6 2-15,18-1 2 0,27 1 0 16,35-4 0-16,31 4 3 15,41-6-1-15,34-2 0 16,71-2 0-16,-9-6-1 16,17-4 1-16,21 0 0 15,9-3 0-15,7-3 0 16,-7-1 0-16,4 1 0 0,-41-2 0 16,27 3-2-16,-8 2 0 15,-10 0-2-15,-17 6 0 16,-15 1-1-16,-20 6-1 0,-27 2 0 15,-24 0 0-15,-35 2 0 16,-31 3-1-16,-30 0 1 16,-34 1-1-16,-35-2 0 15,-35-4 0-15,-37 5 0 0,-38-2-1 16,-31-3 0-16,-34 4 0 16,-29-1 0-16,-32 4-1 15,-27 1-1-15,-22 1 0 0,-17 3 0 16,-20 1-1-16,-16 3 0 15,-12 1 0-15,-16 0 0 16,-7 0 0 0,-8 6 1-16,-2-1 1 0,0 3-1 15,4 2 2-15,16-3-1 16,23 2 1-16,22 1 0 0,32-5 0 16,31-2 1-16,36-3 0 15,41-5 0-15,38-4 0 16,33-4 0-16,40-4 0 0,32 0 1 15,40-20 0-15,37 1 1 16,39-5 1-16,36-5 0 16,40-5 1-16,36 2 0 15,33-2 1-15,22 1 0 0,58 1 0 16,-20 5-1-16,0 3 0 16,3-2-1-16,-7 4-1 15,-11 2 1-15,-23 4-1 16,-17 0 0-16,-67 6 0 0,5 4-1 15,-32 0 0-15,-39 6 1 16,-36 0-2-16,-29 2 0 16,-26 8-4-16,-24-2-7 15,-18-8-69-15,0 12-5 16</inkml:trace>
  <inkml:trace contextRef="#ctx0" brushRef="#br4" timeOffset="443665.6431">3262 15569 270 0,'0'0'9'16,"0"0"4"-16,0 0 1 0,0 0 4 15,-10-12 0-15,10 12 2 16,0 0 2-16,-10-10-3 16,10 10-7-16,0 0-5 15,0 0-3-15,0 0-2 0,0 7-1 16,0 6-2-16,4 2 1 15,5-1 0-15,-1 9 1 16,2-4 0-16,4 6 0 16,-2-2 1-16,-2-1 0 0,3 3 1 15,1 0-2-15,-1-3 1 16,1 2-1-16,2-1 2 16,1 4-1-16,5-4 1 15,3 4 0-15,0-3-1 16,8 2 2-16,-1-4 0 0,5 2-1 15,2-1 0-15,2-6 0 16,1 2-1-16,3-1 0 16,3-1 0-16,1-5-1 0,0 3 0 15,1-3 0-15,0 2 0 16,-1-2-1-16,5 0 1 16,0-2 0-16,-2 0-1 15,-1 3 0-15,3-4 1 16,2 1-1-16,2 0 0 0,-1-6 1 15,3 2-1-15,1-4 0 16,4 1 0-16,0-3 1 16,5-3 0-16,4-1-1 15,-2-4 1-15,2 0-1 16,-1-4 1-16,-2 0 0 16,-4-1-1-16,-1-1 1 0,-7 2 0 15,-3-6 0-15,2 3 0 16,-3-2 0-16,0-3 0 15,-3 1-1-15,-1-1 1 0,5-1-1 16,-6-1 1-16,-5 2-2 16,7 0 1-16,-5-1 0 0,-5 0 1 15,6-3-1-15,-6 1 1 16,2 1 0-16,-1-6-1 16,-4 4 1-16,1-1 0 15,-5-2 1-15,0 1-1 0,-5-3 0 16,0 5 0-16,-6-6 2 15,1 4-3-15,-3 2 0 16,-4 2 0-16,-2 0 0 16,0 4 0-16,-6 4 0 15,2 1 0-15,-6 3 0 16,1 3 0-16,-7 7 0 16,7-13 0-16,-7 13 0 0,5-7 0 15,-5 7 0-15,0 0 0 16,0 0 0-16,5-12 0 15,-5 12 0-15,0 0 0 0,0 0 0 16,0 0 0-16,0 0 0 16,0 0 0-16,0 0 0 15,0 0 0-15,0 0 0 0,0 0 0 16,-7-3 0-16,7 3-14 16,-17 0-18-16,6 0-41 15,-1 0-16-15</inkml:trace>
  <inkml:trace contextRef="#ctx0" brushRef="#br4" timeOffset="443964.8437">6288 15359 361 0,'0'0'8'0,"0"0"1"16,0 0 4-16,0 0 0 0,0 0 1 16,0 0-1-16,0 0 0 15,7 4 1-15,0-4-6 16,5 6-3-16,8-4-2 15,3 0-1-15,4 4 1 16,3-5 0-16,2 2 0 0,-2-3 0 16,-2 0 0-16,-7 3 0 15,-3-3-1-15,-6 0 0 16,-1 2 1-16,-11-2 1 0,2 18 0 16,-4-4-2-16,-5 7-2 15,-6 6 0-15,1 2 0 16,-1 4 0-16,3 4 0 15,0-5 0-15,10-3-48 0,3 1-40 16,4-12-4 0</inkml:trace>
  <inkml:trace contextRef="#ctx0" brushRef="#br4" timeOffset="449720.7122">17725 11923 402 0,'0'0'6'0,"0"0"2"16,-6-10 2-16,6 10 2 15,0 0-2-15,-9-5 1 0,9 5 1 16,-5 13 1-16,5 9-5 15,0 7-3-15,0 7-1 16,0 4-2-16,5 9 1 16,-2-3-1-16,1 1 1 15,-2-4-3-15,-2-7 0 0,0-3 0 16,0-9 0-16,-2 1 0 16,-5-12 0-16,0-6 0 15,-7-7 0-15,3-7 0 0,-5-16 0 16,2-11 0-16,1-13 0 15,6-8 0-15,2-12 0 16,5 0 0-16,6 1 0 0,8-2 0 16,8 9 0-16,5 7 0 15,8 12 0-15,5 10 0 16,5 11 0-16,0 9 0 16,2 8 0-16,0 6 0 15,-5 14 0-15,-7 7 0 0,-13 4 0 16,-8 6 0-16,-12 1 0 15,-8 8 0-15,-11-5 0 16,-8-1 0-16,-3-4 0 16,-3-2 0-16,1-5 0 0,5-4 0 15,8-3 0-15,4-6 0 16,8 3 0-16,5-6 0 16,11 1 0-16,9-3 0 0,6 2 0 15,4-1 0-15,2-1 0 16,3 2 0-16,0-2 0 15,-5-1-15-15,8 4-24 16,1-2-47-16,-14-3-3 0</inkml:trace>
  <inkml:trace contextRef="#ctx0" brushRef="#br4" timeOffset="450011.1545">18319 12138 421 0,'0'0'4'0,"0"0"3"16,-18 3 0-16,6-1 1 15,0 8 1-15,-3 0-1 16,3 5 1-16,1 2 0 16,4 1-3-16,7 4-4 15,9-5 0-15,14 0 0 0,5-2-1 16,9-5 0-16,3-5-1 16,3-5 1-16,-3-3 0 15,1-9 1-15,-11 0-1 16,-2-10 0-16,-11 2-1 0,-13-5 1 15,-4 0 0-15,-12 3 0 16,-10 5-1-16,-4 2-1 16,-6 3-1-16,0 7-3 0,0 2-6 15,4 3-14 1,7 10-43-16,10-5-17 16</inkml:trace>
  <inkml:trace contextRef="#ctx0" brushRef="#br4" timeOffset="450191.198">18687 11840 482 0,'0'0'3'0,"0"0"1"16,0 0 0-16,2 8 1 15,-2 4 0-15,0 8 1 0,0 8-4 16,0 7-2-16,3 4 0 16,7 8 0-16,0 0 0 15,4 6-7-15,-3-10-25 16,-1 0-53-16,7-6-3 0</inkml:trace>
  <inkml:trace contextRef="#ctx0" brushRef="#br4" timeOffset="453230.6926">19087 12163 370 0,'0'0'7'0,"0"0"5"0,0 0 1 15,0-12 2-15,0 12 0 16,-10-15 1-16,3 8 0 16,-8-1 0-16,-2 3-6 15,-11 5-4-15,1 0-2 16,-5 5-2-16,-1 5-2 16,4 5 1-16,1 4-1 15,8 1 0-15,6 0 0 0,8-3 0 16,6-2 0-16,15-2 0 15,5-8 1-15,4-3-1 16,6-2 1-16,4-7 0 0,-3-6 1 16,-1-6-1-16,-5-1 1 15,-7 0-2-15,-6 2 0 16,-7 4 0-16,-2 4 0 0,-3 10 0 16,0 0 0-16,-3 0 0 15,-2 15 0-15,5 2 0 16,0 0 0-16,5 3 0 15,5 3-2-15,4-9-6 0,7 1-10 16,1 3-35 0,-3-12-33-16,7-6-1 0</inkml:trace>
  <inkml:trace contextRef="#ctx0" brushRef="#br4" timeOffset="453497.0067">18583 12027 357 0,'0'0'8'16,"0"0"4"-16,0 0 2 15,0 0 1-15,0 0 1 0,0 0 1 16,10-8 0-16,7 1 0 15,13-3-7-15,2-2-4 16,15-2-4-16,3 2-9 0,12 3-28 16,0-2-46-16,1 2-3 15</inkml:trace>
  <inkml:trace contextRef="#ctx0" brushRef="#br4" timeOffset="453941.3095">19385 11754 425 0,'0'0'6'16,"0"0"2"-16,0 0 2 16,0 0-2-16,0 0 1 0,0 0 0 15,0 18 0-15,0 7 1 16,0 4-6-16,5 13-3 16,1 6-1-16,6 6-2 0,0 1-8 15,4-1-14-15,-4-2-58 16,1-12-2-16</inkml:trace>
  <inkml:trace contextRef="#ctx0" brushRef="#br4" timeOffset="454193.7656">19294 12126 393 0,'0'0'3'16,"0"0"1"-16,0-12 0 15,0 12 1-15,17-16 0 0,0 6 0 16,8-2 0-16,3 0-1 15,9-1-3-15,1 3 0 16,1 3-1-16,-2 5-1 16,-4 2 1-16,-4 0 0 0,-8 2 1 15,-7 8 1-15,-7 5 0 16,-4 2 2-16,-3 1-2 16,0 4 2-16,0 0-1 15,0 0-2-15,3 3-5 16,-1-5-12-16,6-10-47 0,-1 8-14 15</inkml:trace>
  <inkml:trace contextRef="#ctx0" brushRef="#br4" timeOffset="454480.7541">19886 12094 414 0,'0'0'4'15,"-11"0"1"-15,11 0 2 16,-19 0 1-16,3 4-2 15,2 4 1-15,-1 2 0 0,2 5 0 16,2-3-3-16,10 8-2 16,1-3-1-16,8 1 0 15,9-6 0-15,5 0 0 0,3-6 1 16,3-4-1-16,2-2 1 16,-6-8 1-16,1-6-1 15,-8-4 0-15,-5-1 0 0,-8-9-1 16,-4 6-2-16,-6-1-2 15,-8 4-8-15,-7-1-9 16,1 5-34-16,1 10-30 16,3 0-1-16</inkml:trace>
  <inkml:trace contextRef="#ctx0" brushRef="#br4" timeOffset="454798.1737">20084 12048 343 0,'0'0'8'0,"0"0"3"16,0 0 3-16,0 0 0 15,0 0 1-15,2 8 0 0,-2-8 0 16,10 18 1-16,-2-7-8 16,-1 1-3-16,3 0-2 15,1 0-2-15,-2-2 0 16,-2 0 1-16,-7-10 0 0,14 10 1 16,-14-10 0-16,0 0 0 15,7-8 0-15,-2-4 1 16,2-5-1-16,-2-6-1 15,8 3-1-15,-6-3-1 0,2 7-1 16,4 3 0-16,-2 6 1 16,3 7-1-16,-2 2 0 15,0 13 1-15,4 0-1 16,-2 5 1-16,4 2 0 16,5 1-2-16,-2-6-8 15,7 3-25-15,8-1-47 0,-4-6-1 16</inkml:trace>
  <inkml:trace contextRef="#ctx0" brushRef="#br4" timeOffset="455577.2178">21111 11976 421 0,'0'0'5'15,"-16"-6"2"-15,4 0 2 16,-5-1 0-16,-6 2 1 15,-4 0 0-15,-2 1 1 16,-6 1-1-16,5 3-5 0,0 3-1 16,5 6-3-16,9 6 0 15,10 2-1-15,3 1 0 16,6-1-1-16,10 3 1 16,8-5 0-16,7-3 0 15,-1-4 0-15,5-6 0 16,-2-2 0-16,0-10 1 0,-2-5 0 15,-6-4 0-15,-7 1 1 16,0-2-1-16,-8 1 0 0,-4 1-1 16,-1 8 0-16,-2 10-1 15,-5-3 0-15,5 3 0 16,-10 13 0-16,10 0 0 16,3 4 0-16,9-2 0 0,6-3 1 15,4-1 0-15,7-9 0 16,5-2 1-16,-6-13-1 15,6-7 0-15,-10-10 1 16,-2-6-1-16,-9-6 0 0,-1-8 2 16,-12-1 0-1,0 3 1-15,0 4-3 0,-7 9 0 16,-1 5 0-16,-2 15 0 16,1 13 0-16,2 9 0 15,1 19 0-15,6 10 0 0,2 9 0 16,6 6 0-16,2 6 0 15,5 0 0-15,5 0 0 16,-3-4 0-16,3-9 0 16,-5-8 0-16,-3-7 0 0,-1-9 0 15,-6-11 0-15,-5-9 0 16,0 0 0-16,-3-12 0 16,-2-8 0-16,0-7 0 0,5-5 0 15,-3-1 0-15,3-1 0 16,3 1 0-16,10 4 0 15,-1 4 0-15,5 4 0 16,0 12 0-16,3 9 0 0,6 3 0 16,-1 11 0-16,-1 7 0 15,-4 3 0-15,-2 6 0 16,-9-1 0-16,-9 1 0 16,-2-3 0-16,-16-2 0 15,-4-3 0-15,-7-9 0 0,-6 0-4 16,-1-11-8-16,4 3-13 15,0-5-59-15,12-7-3 16</inkml:trace>
  <inkml:trace contextRef="#ctx0" brushRef="#br4" timeOffset="456135.7951">21792 11889 430 0,'0'0'5'0,"0"0"1"15,0 0 2-15,-8 0 1 16,-1 4 1-16,-9 4 0 15,3-1 0-15,-2 8 0 16,2-1-4-16,0 6-2 0,3-2-1 16,9 1-3-16,3-1 0 15,12-5 0-15,4-4 0 16,5-4 0-16,4-3 0 16,1-4 0-16,0-8 0 15,0-5 0-15,-3-2 0 16,-2-4 0-16,-5 2 0 0,-4 2 0 15,-5 0 0-15,-2 4 0 16,-5 13 0-16,0 0 0 16,-10 0 0-16,5 11 0 0,-2 8 0 15,5 1-2-15,-1 2 2 16,3 1 0-16,10 1 0 16,10-6 0-16,7-4 0 0,2-4 0 15,12-10 2-15,-4 0-2 16,2-10 0-16,0-10 0 15,-5-7 0-15,-6-7 0 16,-7-6 0-16,-5-7 0 0,-9-6 0 16,-2 2 0-16,-3 4 0 15,-2 2 0-15,0 12 0 16,-2 7 0-16,-6 11 0 16,8 15 0-16,-12 7 0 15,9 18 0-15,-4 8 0 0,4 8 0 16,3 6 0-16,0 8 0 15,3 3 0-15,4-3 0 16,8 1 0-16,0-9 0 16,5-6 0-16,-2-6 0 0,-1-10 0 15,-3-5-24-15,-3-10-63 16,-11-10-3-16</inkml:trace>
  <inkml:trace contextRef="#ctx0" brushRef="#br4" timeOffset="456275.4005">22180 11947 436 0,'0'0'6'0,"0"0"3"15,0 0 1-15,0 0 1 16,0 0 0-16,9-7 1 16,11 7-1-16,5-3-6 0,13 3-5 15,12 0 0-15,2 0-7 16,4 3-77-16,15 0-4 16</inkml:trace>
  <inkml:trace contextRef="#ctx0" brushRef="#br4" timeOffset="460271.2067">7480 13092 403 0,'0'0'6'16,"0"0"2"-16,0 0 3 0,0 0 0 15,0 0 1-15,0 0 0 16,0 0 1-16,-10 9-1 16,8 11-4-16,-1 10-4 0,1 8-1 15,2 3-2-15,0 7 1 16,0 2-1-16,0-1-1 16,0-2 1-16,2-9-1 0,3-9 0 15,-2-5 0-15,-3-6 1 16,3-9 1-16,-3-9-2 15,0 0 0-15,-6-6 0 16,1-12 0-16,-1-14 0 0,5-7 0 16,-4-4 0-16,3-2 0 15,-3-2 0-15,2 6 0 16,3 0 0-16,-3 12 0 16,3 7 0-16,0 7 0 15,0 15 0-15,11-10 0 0,-3 13 0 16,13 6 0-16,2 11 0 15,4 2 0-15,6 6 0 16,-1 2 0-16,3 1 0 16,-1-3 0-16,-4-1 0 0,-3-4 0 15,-1-7 0-15,-12-1 0 16,-1-7 0-16,-3-6 0 16,-10-2 0-16,9-12 0 0,-9-5 0 15,-2-11 0-15,-3-6 0 16,-2-4 0-16,-2-3 0 15,5 3 0-15,-3 4 0 16,2 4 0-16,0 7 0 0,5 6 0 16,0 17 0-16,0 0 0 15,0 0 0-15,0 10-17 16,-9 9-73-16,18 10-2 16</inkml:trace>
  <inkml:trace contextRef="#ctx0" brushRef="#br4" timeOffset="460628.3324">7965 13372 414 0,'0'0'7'0,"0"0"3"15,-7 0 1-15,7 0 1 16,-8-2 2-16,8 2-1 16,-10-3 0-16,10 3 0 15,0 0-9-15,0 0-4 0,0 0 0 16,16-8 0-16,1 7 0 15,5-7 0-15,1 1 0 16,0-4 0-16,3 1 0 16,-3-4 0-16,-9-1 0 0,-1 0 0 15,-6 0 0-15,-7 6 0 16,0 9 0-16,-17-17 0 16,2 17 0-16,-10 9 0 15,2 6 0-15,-1 2 0 16,4 5 0-16,1 3 0 15,8 2 0-15,9-2 0 0,4-1 0 16,8-4 0-16,12-5 0 16,3 0 0-16,10-4-8 0,-5-11-23 15,5 0-56-15,4-8-3 16</inkml:trace>
  <inkml:trace contextRef="#ctx0" brushRef="#br4" timeOffset="461039.2495">8296 13255 420 0,'0'0'6'15,"0"0"1"-15,-15 0 2 16,15 0 0-16,-15 8 0 16,8 2 1-16,0 0 0 0,6 4 0 15,1 1-5-15,8 2-2 16,4 1-1-16,-1-3-1 16,10-2 0-16,-1-6 0 15,2-2 1-15,-4-3-1 16,2-2 1-16,-1-7-1 15,-3-3 1-15,-4-4-2 16,1-4 0-16,-6 0 0 0,0 5 0 16,-2 1 0-16,-2 2 0 15,-3 10 0-15,0 0 0 0,0 0 0 16,0 18 0-16,0-6 0 16,0 3 0-16,9 0 0 15,2 0 0-15,3-5 0 16,9-7 0-16,2-3 0 0,2-3 0 15,3-10 0-15,2-6 0 16,-4-7 0-16,-7-1 0 16,-3-5 0-16,-10 0 0 0,-8 2 0 15,-3 3 0-15,-9 5 0 16,-8 10 0-16,-2 1 0 16,7 11-77-16,-3 5-13 15</inkml:trace>
  <inkml:trace contextRef="#ctx0" brushRef="#br4" timeOffset="462483.8019">22906 11980 409 0,'0'0'7'15,"0"-10"3"-15,0 10 2 16,0-13 1-16,-6 3 1 16,2 0 0-16,-4 1 0 0,-2 2 0 15,-2 4-10-15,-3 3-4 16,-2 7 0-16,-3 5 0 16,2 6 0-16,3 2 0 15,6 5 0-15,1 0 0 0,8-2 0 16,8 3 0-16,9-9 0 15,5 1 0-15,10-6 0 16,-5-7 0-16,9-5 0 16,-7-5 0-16,-1-7 0 0,-1-6 0 15,-10-7 0-15,-6-2 0 16,-6 0 0-16,-5-5 0 16,-8 4 0-16,-9 4 0 0,-4 4 0 15,-9 5 0-15,9 8 0 16,-9 4 0-16,7 3 0 15,3 7 0-15,10 4 0 16,3-2 0-16,10 6-32 0,9 0-55 16,3-5-3-16</inkml:trace>
  <inkml:trace contextRef="#ctx0" brushRef="#br4" timeOffset="462923.3547">23137 11511 370 0,'0'0'10'0,"0"-14"6"0,3 2 2 15,-3-1 2-15,0 1 0 16,0-1 0-16,0 2 1 15,0 11-5-15,0 8-16 0,1 20 0 16,5 9 0-16,-2 9 0 16,5 10 0-16,5 5 0 0,1 2 0 15,0 3 0-15,2-9 0 16,1-5 0-16,-4-2 0 16,2-5 0-16,-7-13-36 15,2-1-51-15,-2-5-4 0</inkml:trace>
  <inkml:trace contextRef="#ctx0" brushRef="#br4" timeOffset="463358.8663">23560 11918 430 0,'0'0'6'0,"-6"-10"2"16,-1 3 2-16,0-1 1 15,-5-2 0-15,-4-1 1 16,-2 2-1-16,-4 4 1 15,0 5-12-15,-1 2 0 16,2 10 0-16,1 5 0 0,2 2 0 16,8 3 0-16,3 3 0 15,4-4 0-15,6 5 0 16,9-3 0-16,3-9 0 0,7-5 0 16,0-3 0-16,4-6 0 15,-2-10 0-15,2-9 0 0,-5-9 0 16,0-12 0-16,-7-12 0 15,-1-7 0-15,-6-5 0 16,-4-10 0-16,-3 4 0 16,-10 4 0-16,-3 3 0 15,1 11 0-15,-2 12 0 0,1 16 0 16,0 19 0-16,1 13 0 16,7 21 0-16,5 14 0 15,2 10 0-15,5 12 0 16,4 9 0-16,3 3 0 15,2-2 0-15,3-7 0 16,6-1 0-16,-2-17 0 0,4-3-21 16,1-5-66-16,-3-17-3 15</inkml:trace>
  <inkml:trace contextRef="#ctx0" brushRef="#br4" timeOffset="463841.9222">24151 11700 438 0,'0'0'6'0,"0"-15"2"16,-2 2 1-16,-3 3 2 15,-2-8 1-15,-4 7 0 0,-1-4 0 16,-8 8-9-16,-3 7-3 16,-9 17 0-16,2 7 0 15,4 9 0-15,-3 7 0 16,5 7 0-16,6 2 0 0,13 1 0 16,5-5 0-16,12-4 0 15,11-4 0-15,4-4 0 16,11-12 0-16,4-1 0 15,3-3 0-15,-2-17 0 16,5 1-82-16,2-2-9 0</inkml:trace>
  <inkml:trace contextRef="#ctx0" brushRef="#br4" timeOffset="464208.068">24588 11672 474 0,'0'0'5'0,"-2"-17"2"15,-3 6 2-15,-2 2 1 16,-1-3-4-16,-2 2-6 16,-7 1 0-16,-1 3 0 0,-3 9 0 15,3 4 0-15,-3 8 0 16,2 5 0-16,3 5 0 16,5 3 0-16,4 1 0 0,7 5 0 15,8-4 0 1,8 2 0-16,8 0 0 0,2-5 0 15,6 1 0-15,0-1 0 16,3-5 0-16,-3-3 0 16,0 2 0-16,-7-6 0 0,-4-5 0 15,-6 0 0-15,-4-5 0 16,-11-5 0-16,-4 10 0 16,-18-9 0-16,-8 5 0 0,-7-1 0 15,-6 2 0-15,-2 1 0 16,0 4 0-16,-1-7 0 15,11 8-84-15,5-1-7 16</inkml:trace>
  <inkml:trace contextRef="#ctx0" brushRef="#br4" timeOffset="470207.9007">17499 13193 369 0,'0'0'6'0,"0"0"5"0,0 0 2 16,0 0 2-16,0 0 0 15,0 0 1-15,0 0 1 0,0 0 0 16,0 0-5-16,7 17-4 16,-5 7-2-16,3 5-3 15,1 3 0-15,-4 5-3 0,3 6 0 16,0-4 0-16,0 1 0 16,-3-3 0-1,-2-3 0-15,0-1 0 16,-2-6 0-16,-3-7 0 0,-2-6 0 15,0-1 0 1,-6-11 0-16,1-4 0 0,1-13 0 16,-1-7 0-16,2-13 0 15,-3-10 0-15,8-6 0 16,5-7 0-16,0-1 0 16,0-1 0-16,7 1 0 0,9 7 0 15,-2 8 0-15,9 6 0 16,-3 6 0-16,4 10 0 15,6 8 0-15,0 3 0 0,0 8 0 16,0 3 0-16,-3 14 0 16,-6 3 0-16,-1 7 0 15,-13 3 0-15,-5 5 0 16,-2 1 0-16,-15 1 0 0,-7-2 0 16,-3-2 0-16,-6-5 0 15,5-3 0-15,-1-4 0 16,2-6 0-16,8-1 0 15,1-2 0-15,16-9 0 16,0 10 0-16,13-2 0 0,7-3 0 16,5 4 0-16,4 1 0 15,1 2 0-15,7 3 0 16,-4-3 0-16,-1 6 0 0,-7-1 0 16,0-2 0-16,-2 3 0 15,-9 2 0-15,-1-8 0 16,-3 6 0-16,-7-6 0 15,7 0-38-15,10-4-50 0,-20-8-4 16</inkml:trace>
  <inkml:trace contextRef="#ctx0" brushRef="#br4" timeOffset="470522.3439">18030 13424 422 0,'0'0'4'15,"0"0"2"-15,0 0 2 16,-12 0 1-16,3 8 0 15,-4-2 2-15,-2 7-1 0,0 2 1 16,8 2-3 0,-1 5-2-16,8-5-2 15,3 1-1-15,11 0-3 16,8-8 0-16,9-3 0 0,3-4 0 16,1-3 0-16,5-7 0 15,-5-9 0-15,-3-2 0 16,-4-1 0-16,-12-3 0 15,-5 0 0-15,-11 2 0 0,-11-2 0 16,-8 4 0-16,-8 8 0 16,-5-3 0-16,2 11 0 15,-7-3 0-15,9 5-13 16,1 0-13-16,11-7-58 16,16 7-6-16</inkml:trace>
  <inkml:trace contextRef="#ctx0" brushRef="#br4" timeOffset="470774.7361">18404 13166 451 0,'0'0'5'0,"0"0"3"0,0-12 2 15,0 12 0-15,0 0 0 16,0 0 1-16,-8 3-5 16,0 14-6-16,-1 10 0 0,-3 2 0 15,4 12 0-15,-4 2 0 16,4 2 0-16,6 0 0 15,4-2 0-15,6-11 0 16,6-1 0-16,4-8 0 0,4-5 0 16,-2-6 0-16,5-3 0 15,0-9 0-15,-3 0 0 16,-3-4-9-16,-3-9-81 16,-2-2-3-16</inkml:trace>
  <inkml:trace contextRef="#ctx0" brushRef="#br4" timeOffset="470969.7904">18339 13347 401 0,'0'0'7'0,"0"0"3"0,0 0 2 15,0 0 0-15,0 0 1 16,0 0 1-16,0 0 1 16,17-3-1-16,6 3-5 0,4-1-5 15,3 1-4 1,5-5 0-16,2 5-13 0,-3 12-63 15,1-12-11 1</inkml:trace>
  <inkml:trace contextRef="#ctx0" brushRef="#br4" timeOffset="471703.9242">18744 13401 439 0,'0'0'5'0,"0"0"4"15,0 0 2-15,-10-4 2 16,10 4 0-16,-11-3 2 0,11 3-9 15,-9-3-6-15,9 3 0 16,0 0 0-16,0 0 0 16,0 0 0-16,15-9 0 15,9 6 0-15,6 3 0 0,5 0 0 16,3 0 0-16,4 0 0 16,-6 0 0-16,5 5 0 15,-11 0 0-15,-8 0 0 0,-4 5 0 16,-8-3 0-16,-5 6 0 15,-5-1 0-15,-10 3 0 16,-8 0 0-16,-12 5 0 16,-2-1 0-1,-4 1 0-15,5-3 0 16,-1-1 0-16,4-3 0 16,9-6 0-16,1 5 0 0,18-12 0 15,0 7 0-15,18-4 0 16,1-1 0-16,6-2 0 15,8 0 0-15,0 0 0 16,8 0 0-16,-1 0 0 16,-3-2 0-16,-7-1 0 15,-2 3 0-15,-8-2 0 0,-6 2 0 16,-7 0 0-16,-7 0 0 16,0 0 0-16,0 0 0 15,-4 5 0-15,-6 0 0 0,-3-3 0 16,3 3 0-16,-4-3-10 15,-9 1-82-15,23-3-3 16</inkml:trace>
  <inkml:trace contextRef="#ctx0" brushRef="#br4" timeOffset="472038.9818">19532 12990 430 0,'0'0'6'16,"0"0"2"-16,3-7 3 15,-3 7 0-15,0 0 1 0,-5-10 0 16,5 10 1-16,-20 17-5 16,0 8-8-16,0 13 0 0,-5 9 0 15,0 12 0 1,0 10 0-16,1 5 0 0,9 1 0 15,5-1 0-15,8-4 0 16,4-4 0-16,12-9 0 16,7-4 0-16,8-9 0 0,4-6 0 15,0-9 0-15,7-10 0 16,1-6 0-16,1-6 0 16,-10 0-35-16,1-16-57 15</inkml:trace>
  <inkml:trace contextRef="#ctx0" brushRef="#br4" timeOffset="472524.6615">19861 13338 475 0,'0'0'3'16,"-3"-10"2"-16,-3-1 2 15,-1-1 1-15,0 0 1 0,-3-3-5 16,-3 3-4-16,-4-3 0 16,0 10 0-16,-7-1 0 15,3 6 0-15,1 8 0 0,0 5 0 16,3 4 0-16,2 0 0 16,7 5 0-16,8-5 0 15,0 7 0-15,13-10 0 16,4-2 0-16,4-5 0 0,-1-4 0 15,6-3 0 1,-1-5 0-16,0-7 0 16,-4 0 0-16,-5-3 0 0,0-1 0 15,-7 7 0-15,1-2 0 16,-10 11 0-16,0 0 0 0,0 0 0 16,0 11 0-16,-2 8 0 15,-3 7 0-15,-2 1 0 16,2 8 0-16,-1 1 0 15,1-1 0-15,3-5 0 16,2-3 0-16,-3-2 0 16,3-5 0-16,0-6 0 15,0-4 0-15,0-10 0 0,0 0 0 16,0 0 0-16,0 0-87 16,10-17-7-16</inkml:trace>
  <inkml:trace contextRef="#ctx0" brushRef="#br4" timeOffset="472860.276">20111 13309 490 0,'0'0'3'0,"0"0"2"16,0 0 0-16,-15 8 1 16,5 3-4-16,-2 4-2 15,-1 1 0-15,-1 4 0 16,1 5 0-16,1 3 0 15,9 2 0-15,3-6 0 0,3 0 0 16,12-1 0-16,6-5 0 16,5-9 0-16,1-3 0 15,3-6 0-15,-2-6 0 0,2-8 0 16,-5-7 0-16,-6-8 0 16,-9-1 0-16,-2-3 0 15,-8 1 0-15,-12 3 0 16,-9 0 0-16,-4 6 0 15,-4 5 0-15,-1 11 0 16,-5-1 0-16,8 8-4 0,-6 3-61 16,15 0-27-16,18-3-1 15</inkml:trace>
  <inkml:trace contextRef="#ctx0" brushRef="#br4" timeOffset="473104.1595">20442 12990 495 0,'0'0'4'0,"0"0"1"16,0 0 2-16,7 0-7 0,-7 0 0 16,10 12 0-16,1 9 0 15,5 6 0-15,-3 7 0 16,2 12 0-16,2 7 0 16,1 7 0-16,-6 9 0 0,-7-2 0 15,-5 1 0-15,-12-2 0 16,-8-1 0-1,-12 3 0-15,-13-5 0 0,-4 4 0 16,-14-13 0-16,-9 6-49 16,7-1-42-16</inkml:trace>
  <inkml:trace contextRef="#ctx0" brushRef="#br1" timeOffset="480267.9255">17310 16361 378 0,'0'0'8'16,"0"0"2"-16,0 0 2 15,0 0 3-15,-5-6 1 16,5 6 2-16,0 0 1 0,-6-8 1 16,6 8-7-16,0 0-11 15,0 0-2-15,-4-13 0 16,4 13 0-16,0 0 0 15,-8-12 0-15,8 12 0 0,-4-10 0 16,4 10 0-16,-5-17 0 16,5 17 0-16,-11-17 0 15,9 7 0-15,-3 3 0 16,5 7 0-16,-12-18 0 0,6 8 0 16,6 10 0-16,-14-15 0 15,14 15 0-15,-16-14 0 16,9 6 0-16,-3 0 0 15,1 1 0-15,-4 3 0 0,3-2 0 16,1 1 0-16,-2 2 0 16,1-1 0-16,-3 2 0 15,4-2 0-15,-3 2 0 16,-1 1 0-16,-2-2 0 16,2 3 0-16,1-3 0 0,-2 3 0 15,-4-3 0-15,3 1 0 16,-2 2 0-16,4-3 0 15,-4 3 0-15,-1-3 0 0,1 1 0 16,-1 2 0-16,2-2 0 16,-2 2 0-1,3 0 0-15,-2 0 0 0,4 0 0 16,-7 0 0-16,7 0 0 16,-1 0 0-16,-1 2 0 0,0 0 0 15,3 4 0-15,-3-1 0 16,0 1 0-16,2-3 0 15,-1 6 0-15,-2-5 0 0,2 4 0 16,1-1 0-16,1 0 0 16,-2-1 0-16,0 1 0 15,5 3 0-15,-4-3 0 16,3 0 0-16,0 4 0 16,-4-4 0-16,3 4 0 0,1-2 0 15,-2 3 0-15,2-1 0 16,0-2 0-16,-5 1 0 15,3 2 0-15,1-2 0 16,-1 3 0-16,2-1 0 16,-2-3 0-16,5 2 0 0,-4-1 0 15,3-1 0-15,2 2 0 16,-2-4 0-16,8-7 0 16,-10 17 0-16,10-17 0 0,-10 18 0 15,10-18 0-15,-9 18 0 16,9-18 0-16,-11 17 0 15,5-10 0-15,0 2 0 0,2 2 0 16,1-4 0-16,-2 3 0 16,-1 0 0-16,4-1 0 15,-2 1 0-15,4-10 0 16,-4 18 0-16,2-8 0 16,0 0 0-16,-1-1 0 0,1-1 0 15,2 4 0-15,-3-2 0 16,3 5 0-16,0-5 0 15,0 6 0-15,0-7 0 0,0 6 0 16,0-5 0 0,0 0 0-16,0-1 0 0,0 1 0 15,0 1 0-15,3-2 0 16,-1 1 0-16,1 1 0 16,-1-2 0-16,0 2 0 15,2-2 0-15,2 3 0 0,-3 0 0 16,2 1 0-16,1-1 0 15,0 1 0-15,1 0 0 16,-1-1 0-16,2 0 0 0,-1 1 0 16,2-4 0-16,-1 4 0 15,1-4 0-15,4-1 0 16,-5 2 0-16,4-2 0 0,-2-2 0 16,1 3 0-16,-2-8 0 15,1 5 0-15,-10-6 0 16,15 8 0-16,-5-6 0 15,-10-2 0-15,18 7 0 16,-18-7 0-16,14 3 0 0,-14-3 0 16,13 5 0-16,-13-5 0 15,15 2 0-15,-15-2 0 16,9 0 0-16,-9 0 0 16,0 0 0-16,13 2 0 15,-13-2 0-15,0 0 0 0,0 0 0 16,0 0 0-16,0 0 0 15,0 0 0-15,0 0 0 16,0 0 0-16,0 0 0 0,0 0 0 16,0 0 0-16,0 0 0 15,0 0 0-15,0 0-60 16,-7-2-33-16,7 2 0 0</inkml:trace>
  <inkml:trace contextRef="#ctx0" brushRef="#br1" timeOffset="480836.2166">16246 16996 378 0,'0'0'9'0,"0"0"2"16,0 0 2-16,0 0 3 16,-2-8 0-16,2 8 0 15,0 0 1-15,0 0 0 0,0 0-6 16,0 0-4-16,9 0-7 16,1 3 0-16,5 2 0 15,1 3 0-15,4-1 0 16,9 3 0-16,-2-2 0 15,1 1 0-15,-1 1 0 0,0-5 0 16,-2 3 0-16,-5-1 0 16,-3-2 0-16,-2 2 0 15,-5-1 0-15,0-1 0 16,-10-5 0-16,12 2 0 0,-12-2 0 16,0 0 0-16,0 0 0 15,10-5 0-15,-10 5 0 16,0-18 0-16,0 9 0 0,2-4 0 15,-2-4 0-15,0-3 0 16,0 0 0-16,0-2 0 16,4 2 0-16,-4 0 0 15,0 1 0-15,0 4 0 0,0 3 0 16,0 1 0-16,0 11 0 16,0-10 0-16,0 10 0 15,0 0 0-15,0 0 0 16,0 0 0-16,0 0 0 15,0 0-7-15,2-10-87 16,-2 10-3-16</inkml:trace>
  <inkml:trace contextRef="#ctx0" brushRef="#br1" timeOffset="484067.1309">18781 16586 321 0,'0'0'8'16,"0"0"4"-16,0-18 3 16,0 7 3-16,-12-4 1 0,-4 6-1 15,-11-4 2-15,-2 4 0 16,-13 6-5-16,-8 11-6 15,-15 18-4-15,-4 12 1 16,-10 11 0-16,9 13-1 16,-2 10 1-16,7 7-1 15,15 6-2-15,28-40-3 16,7 2 0-16,13-4 0 0,4 7 0 16,13-5 0-16,7 0 0 15,10-3 0-15,10-5 0 0,8-7 0 16,8-3 0-16,6-12 0 15,-23-7 0-15,107-4 0 16,-1-16 0-16,0-27 0 16,-14-31 0-16,-28-25 0 0,-33-16 0 15,-31-3 0-15,-41 15 0 16,-13 5 0-16,-20 4 0 16,-12 15 0-16,-17 12 0 15,-12 22 0-15,-13 17 0 0,-10 24 0 16,-3 18 0-16,-7 24 0 15,8 17 0-15,10 18 0 16,9 18 0-16,20 11 0 16,41-49 0-16,6 9 0 15,13 2 0-15,4 1 0 16,19 1 0-16,9-4 0 0,14-7 0 16,3-4 0-16,12-13 0 15,10-2 0-15,3-18 0 16,-26-9 0-16,111-13 0 15,0-32 0-15,0-37 0 0,-32-41 0 16,-37-33 0-16,-44-4 0 16,-41 11 0-16,-44 37 0 15,-28 17 0-15,-23 18 0 16,-27 21 0-16,-12 29 0 0,-17 24 0 16,6 23 0-16,8 20 0 15,20 22 0-15,33 14-47 16,52-35-41-16,4 11-1 15</inkml:trace>
  <inkml:trace contextRef="#ctx0" brushRef="#br1" timeOffset="489260.8096">10670 8554 273 0,'0'0'7'0,"0"0"1"0,0 0 3 16,0 0-1-16,5 0 2 15,-5 0-1-15,0 0 2 16,9 4 2-16,-9-4-3 16,13 11-1-16,2-2 1 0,7 2 1 15,6-2 0-15,4 1 0 16,10 2 1-16,8-1-2 15,5-4-1-15,7 0-2 0,5-3-2 16,7-1-1-16,4 0-1 16,-1-3-1-16,7 0-1 15,-4 0 0-15,5 0 0 0,3 0-3 16,5-3 0-16,-3 0 0 16,6-3 0-16,3-2 0 15,2 1 0-15,-2-1 0 16,-2 3 0-16,-1 1 0 0,-11-1 0 15,2 2 0-15,-10 1 0 16,0-1 0-16,-7 1 0 16,2 2 0-16,-6 0 0 15,2-3 0-15,1 3 0 16,-4 0 0-16,0 0 0 0,-1 0 0 16,4 0 0-16,-6 3 0 15,-2-3 0-15,-3 2 0 16,0 1 0-16,-3-1 0 15,3-2 0-15,0 3 0 0,-1-1 0 16,1-2 0-16,-2 0 0 16,0 3 0-16,-4-3 0 15,-1 0 0-15,0 2 0 0,-10-2 0 16,-2 0 0-16,0 0 0 16,0 0 0-16,-5 0 0 15,1 0 0-15,-4 0 0 16,0-2 0-16,5-1 0 0,-6 3 0 15,-1-5 0-15,2 5 0 16,-4-2 0-16,3-3 0 16,-2 2 0-16,0-1 0 15,-5 1 0-15,1-5 0 16,-1 4 0-16,2-6 0 16,-1 3 0-16,5-5 0 0,-2 1 0 15,2-2 0-15,2-1 0 16,-2-1 0-16,-1 5 0 15,-3-2 0-15,1 2 0 0,-7-3 0 16,-1 2 0-16,-6 2 0 16,2-1 0-16,-1 0 0 15,-4-2 0-15,5 0 0 0,0-6 0 16,-1 3 0-16,6 1 0 16,-4-4 0-16,2 1 0 15,-2 2 0-15,-1-2 0 16,-1 2 0-16,0-3 0 0,-3 4 0 15,-5-1 0-15,-1-3 0 16,-1 1 0-16,-2 1 0 16,0-4 0-1,-5-1 0-15,1 1 0 0,-1 3 0 16,-6 0 0-16,6 0 0 16,-2 1 0-16,0 2 0 0,1-1 0 15,-1 2 0-15,2 1 0 16,-4 2 0-16,0-2 0 0,-3 0 0 15,0 1 0-15,-1-1 0 16,-4 2 0-16,0-2 0 16,-4 4 0-16,2-2 0 15,-3 1 0-15,1-2 0 16,-4 4 0-16,6-3 0 0,-4 0 0 16,-4 0 0-16,-3 0 0 15,-8 0 0-15,2 0 0 16,-9 3 0-16,0-3 0 0,-2 3 0 15,0-1 0-15,-1 3 0 16,7-2 0-16,0 0 0 16,2-3 0-16,2 2 0 15,2 1 0-15,-2-1 0 16,-1 1 0-16,1-1 0 0,-3 0 0 16,0 4 0-16,-2-4 0 15,-6 4 0-15,2-3 0 16,-5 1 0-16,-6 1 0 0,-3 1 0 15,1-1 0-15,0 2 0 16,-6 1 0-16,2-1 0 16,1 3 0-16,0-3 0 15,0 2 0-15,0 1 0 16,0-3 0-16,-5 3 0 0,3-2 0 16,-7 2 0-16,2 0 0 15,0 0 0-15,-7 0 0 16,7 0 0-16,2 0 0 0,3 0 0 15,-1 0 0-15,3 2 0 16,2-2 0-16,3 3 0 16,1-3 0-16,2 0 0 15,-3 1 0-15,-5 2 0 16,5-3 0-16,-3 3 0 0,0-1 0 16,1 1 0-16,2 0 0 15,1 3 0-15,7-1 0 16,3 1 0-16,-4 1 0 0,8-3 0 15,-4 7 0-15,2-4 0 16,-1 3 0-16,-4 2 0 16,1 1 0-16,5 2 0 15,-1-2 0-15,5-1 0 0,-2 2 0 16,9-2 0-16,-3 1 0 16,5 2 0-16,-2 0 0 15,2-3 0-15,-7 6 0 16,-7 4 0-1,-1-3 0-15,0 6 0 16,2-5 0-16,-2 5 0 16,3-3 0-16,5 0 0 15,-2-2 0-15,9 0 0 0,5 0 0 16,-5 2 0-16,7 0 0 16,-3-2 0-16,7 3 0 15,2-1 0-15,4-1 0 16,1 3 0-16,5 4 0 0,2-7 0 15,-2 6 0-15,7 3 0 16,-5-3 0-16,5 1 0 16,0 3 0-16,0-2 0 0,0-2 0 15,3 0 0-15,6 0 0 16,1 0 0-16,4 1 0 16,7-4 0-16,1-2 0 15,8-2 0-15,5 0 0 0,5-2 0 16,2-4 0-16,8-4 0 15,-1-3 0-15,1 1 0 16,0-1 0-16,-3-2 0 16,-2-2 0-16,-5-1 0 0,-1 3 0 15,-9-5 0-15,2 2 0 16,-9 1 0-16,-5-3 0 16,-4 0 0-16,-2 0 0 15,-12 0 0-15,13 0 0 16,-13 0 0-16,0 0 0 0,0 0 0 15,0 0 0-15,0 0 0 16,0 0 0-16,0 0 0 16,0 0 0-16,-5 11 0 0,5-11 0 15,0 15 0-15,0 4-43 16,8-12-50-16</inkml:trace>
  <inkml:trace contextRef="#ctx0" brushRef="#br1" timeOffset="494086.5182">5907 7711 219 0,'0'0'-4'0,"0"0"-17"15,6 16-29-15,3-4-10 0</inkml:trace>
  <inkml:trace contextRef="#ctx0" brushRef="#br1" timeOffset="494970.4659">9457 7957 204 0,'0'0'0'0,"0"0"0"0,-5 4 0 16,5-4 0-16,0 0 0 15,0 0 1-15,-7 13 1 16,7-13 3-16,0 0-1 0,0 0 2 16,0 0-1-16,0 7 0 15,0-7-1-15,0 0 1 16,0 0-3-16,0 0-2 15,0 0-4-15,5 13-10 0,-5-13-14 16,9 5-29-16,9-1-6 16</inkml:trace>
  <inkml:trace contextRef="#ctx0" brushRef="#br1" timeOffset="495214.9562">10953 7870 272 0,'0'0'0'0,"18"0"-10"15,21 0-52 16,7 0-2-15</inkml:trace>
  <inkml:trace contextRef="#ctx0" brushRef="#br1" timeOffset="495684.9345">13993 7781 327 0,'0'0'3'0,"0"0"1"16,0 0 0-16,11-8-1 15,-11 8 0-15,0 0 0 0,11-2 0 16,-11 2 0-16,0 0-4 16,0 0 0-16,6 7 1 0,-6-7 0 15,0 10 0-15,0-10 0 16,-6 12 0-16,6-12 0 16,-11 15 1-16,11-15-1 15,-16 10 0-15,16-10 0 16,-9 11 0-16,9-11-1 15,0 0 1-15,-8 9 0 0,8-9 0 16,0 0 1-16,0 0 0 16,0 0 1-16,0 0 0 15,0 0 0-15,0 0 1 16,0 0 0-16,0 0-2 0,0 0-2 16,-10 3-6-16,10-3-9 15,-12 0-21-15,-8-5-26 16,-4 5-13-16</inkml:trace>
  <inkml:trace contextRef="#ctx0" brushRef="#br1" timeOffset="496457.1477">3754 8658 405 0,'0'0'0'0,"0"0"0"16,-7 20 0-16,2-3-3 16,0 5-8-16,5 3-10 15,0 3-8-15,5-1-5 16,2-3-1-16,5-2-4 0,4-2-15 15,-9-7-25-15,8-3 9 16</inkml:trace>
  <inkml:trace contextRef="#ctx0" brushRef="#br1" timeOffset="496650.629">4923 8705 397 0,'0'0'0'0,"0"0"-2"0,19 10-24 16,11 2-44-16,0-4-5 16</inkml:trace>
  <inkml:trace contextRef="#ctx0" brushRef="#br1" timeOffset="496982.3397">7931 8821 331 0,'0'0'-24'0,"0"0"-40"0,19 12-5 16</inkml:trace>
  <inkml:trace contextRef="#ctx0" brushRef="#br1" timeOffset="497124.513">8373 8754 331 0,'0'0'-5'0,"-3"8"-32"15,3-8-29-15,3 10-2 16</inkml:trace>
  <inkml:trace contextRef="#ctx0" brushRef="#br1" timeOffset="498227.8071">7724 8866 301 0,'0'0'0'16,"0"0"0"-16,10 3 1 16,5 2-1-16,13-1-1 15,11 1 0-15,14 1 0 16,13-5 0-16,17 5 0 0,9-4 0 15,7-2 0-15,7 0 2 16,4-2 1-16,7-4 0 0,7 6 2 16,3-4 0-16,2 1 0 15,10-2 1-15,6 3 0 16,2-3-2-16,1 0 0 16,-6-3 0-16,-2 3-1 15,-11-3 0-15,-11 6-1 0,-20-2 0 16,-18 1 1-16,-18 0-1 15,-20 1 1-15,-27 2-1 16,-23 0 1-16,-29 2-1 16,-23 4 0-16,-25 0 0 0,-19 6 0 15,-22 0-1-15,-19-3 0 16,-9 9 1-16,-9-4-1 16,-4 4 0-16,8-3 1 15,12 2-1-15,13-2 1 16,17-3-1-16,25 1 1 0,22-3 0 15,25-6 0-15,24 1 1 16,21-5-1-16,44-2 2 16,16-5-1-16,37-6 3 0,17 1 0 15,32-9-1-15,21 4 2 16,15-5-1-16,9 5-1 16,3-2 0-16,7 1 0 0,-12 4-1 15,-10-3 0-15,-17 8-1 16,-18 2 0-16,-25 2-1 15,-21 2 0-15,-29 1 0 16,-25 2 1-16,-31 0 0 0,-26 2-1 16,-37 3 1-16,-24 2-1 15,-23 1 1-15,-15 1 0 16,-17 6-1-16,-5 1-1 16,-1 1 1-16,11 0-1 15,18 1 1-15,13-3-1 16,24-3 1-16,20-3-1 0,16 2 0 15,33-11 0-15,8 7 0 16,33-7 1-16,26 0-1 16,23-1 0-16,22-5 0 0,19-5 0 15,22 4 1-15,16-3-1 16,10 3 0-16,5-1 0 16,-1 1 1-16,-1 5-1 0,-5-1 1 15,-9 3-1-15,-19 0 0 16,-14 3 1-16,-24-1-1 15,-19 1-1-15,-24 4 1 16,-24-5 0-16,-27 1 0 16,-24 1 0-16,-35-1-1 0,-22 2 0 15,-28-2 1-15,-20 2-1 16,-10-2 1-16,-2-2 0 16,4 2 0-16,16 0-1 15,17 0 2-15,23-3-1 16,36 0 1-16,33 0 1 0,45 0-2 15,27-3 1-15,37 0-2 16,31-4-8-16,34 2-64 0,24 5-3 16</inkml:trace>
  <inkml:trace contextRef="#ctx0" brushRef="#br1" timeOffset="502187.2047">15463 13196 408 0,'0'0'6'15,"0"0"2"-15,-5-13 2 16,5 13 3-16,-2-9-1 16,2 9 1-16,0 0 0 0,0 0 1 15,-11 0-6-15,6 15-2 16,5 4-6-16,-5 13 0 15,3 3 0-15,0 4 0 16,-1 6 0-16,1 0 0 0,2-2 0 16,-3 1 0-1,3-2 0-15,0-4 0 16,-3-9 0-16,1-3 0 0,-1-6 0 16,-2-7 0-16,1-5 0 15,4-8 0-15,-18-8 0 16,8-7 0-16,-2-12 0 15,2-7 0-15,0-7 0 0,0-5 0 16,4-3 0-16,2-1 0 16,4 3 0-16,0-1 0 15,4 4 0-15,9 4 0 16,4 3 0-16,8 6 0 16,5 0 0-16,2 9 0 0,4 2 0 15,1 8 0-15,0 6 0 16,-3 6 0-16,-4 8 0 15,-2 9 0-15,-8 5 0 16,-8 4 0-16,-7-1 0 0,-5 7 0 16,-9-5 0-16,-7 0 0 15,-5 1 0-15,-4-6 0 0,-5-3 0 16,2-6 0-16,1 0 0 16,4-8 0-16,6 2 0 15,2-5 0-15,15-2 0 16,-12 7 0-16,12-7 0 15,8 16 0-15,7-2 0 0,0 1 0 16,9 5 0-16,1 0 0 16,0 4 0-16,-1-3 0 15,-2 3 0-15,1-1 0 16,-3-1 0-16,-5-2 0 0,-3-3 0 16,-4 2 0-16,-1-4 0 15,-2 2 0-15,-5-6-32 16,0-11-58-16,0 10-3 15</inkml:trace>
  <inkml:trace contextRef="#ctx0" brushRef="#br1" timeOffset="502550.6478">15845 13433 415 0,'0'0'6'0,"0"0"1"15,-7 0 3-15,7 0 0 16,-19 3 1-16,6 5 1 15,-2 2 0-15,0 7 0 16,8 3-4 0,2 2-2-16,5 1-4 15,2-1-2-15,10-5 0 16,8-2 0-16,4-3 0 16,3-7 0-16,-4-5 0 15,3-5 0-15,-6-2 0 16,-1-10 0-16,-4-3 0 0,-7-1 0 15,-8-1 0-15,0-2 0 16,-12 4 0-16,-4 0 0 0,-5 2 0 16,-7 11 0-16,1 2 0 15,2 2 0-15,2 3 0 16,0 3 0-16,9 2 0 16,4-2-14-16,10-3-32 0,0 0-45 15,17 0 1-15</inkml:trace>
  <inkml:trace contextRef="#ctx0" brushRef="#br1" timeOffset="502783.5742">16073 13191 457 0,'0'0'5'0,"0"0"2"15,0 0 3-15,0-10 0 16,0 10 0-16,0 0 2 16,-11 0-12-16,2 12 0 0,-2 5 0 15,1 13 0-15,-3 5 0 16,6 4 0-16,0 6 0 15,2 0 0-15,5-5 0 16,3-3 0-16,6-5 0 16,1-5 0-16,5-7 0 0,-3-2 0 15,4-6 0-15,0-2 0 16,0-8 0-16,0 3 0 16,-7 5-82-16,2-15-9 15</inkml:trace>
  <inkml:trace contextRef="#ctx0" brushRef="#br1" timeOffset="502984.5671">15990 13344 405 0,'0'0'5'0,"0"0"4"15,0 0 2-15,0 0 2 16,0 0 0-16,0 0 1 16,0 0 2-16,0 0 0 15,0 0-7-15,22 3-9 16,-2-3 0-16,10 0 0 15,5 0 0-15,1 0 0 0,0 0 0 16,3 3 0-16,-11 5-80 16,-6-4-10-16</inkml:trace>
  <inkml:trace contextRef="#ctx0" brushRef="#br1" timeOffset="503782.6956">16184 13491 401 0,'0'0'8'15,"0"0"3"-15,0 0 3 0,0 0 2 16,-6-10 1-16,6 10 1 16,-5-10 0-16,5 10-10 15,0-15-8-15,11 10 0 16,1 1 0-16,2 4 0 15,4 0 0-15,3 0 0 0,-2 9 0 16,-1 6 0-16,-4-3 0 16,-6 10 0-16,-3-2 0 15,-5 6 0-15,-7-2 0 16,-5 1 0-16,-4-6 0 0,-1 3 0 16,2-4 0-16,-3-2 0 15,6-4 0-15,2-5 0 16,10-7 0-16,-12 3 0 0,12-3 0 15,0-13 0-15,9-4 0 16,7-6 0-16,3-2 0 16,1-1 0-16,5 1 0 15,-2-3 0-15,1 6 0 16,-4 0 0-16,-5 7 0 0,-6 8 0 16,-9 7 0-16,13-8 0 15,-13 8 0-15,0 8 0 16,0 4 0-16,0 7 0 15,0 1 0-15,0 6 0 16,0-2 0-16,8 1 0 0,-5-6 0 16,6 6 0-16,1-10 0 15,5-2 0-15,0-6 0 16,5-4 0-16,-2-3 0 0,4 0 0 16,-2 0-66-16,2-7-28 15</inkml:trace>
  <inkml:trace contextRef="#ctx0" brushRef="#br1" timeOffset="504163.7951">16591 13094 462 0,'0'0'5'0,"0"0"1"16,0 0 2-16,-4-10 0 0,4 10 1 16,-14 5 0-16,6 7-5 15,0 11-4-15,0 10 0 16,-6 6 0-16,3 8 0 15,1 7 0-15,0 7 0 16,3-5 0-16,5 1 0 0,2-7 0 16,2-3 0-16,5-6 0 15,9-4 0-15,-1-4 0 16,7-6 0 0,-2-7 0-16,4 0 0 0,10-7-90 0,-14-11-4 15</inkml:trace>
  <inkml:trace contextRef="#ctx0" brushRef="#br1" timeOffset="504898.7772">16932 13372 479 0,'0'0'3'0,"0"0"2"16,0 0 0-16,-8 5 0 15,4 5 1-15,-1 2-1 16,0 3-2-16,-1 3-3 16,4 4 0-16,2-2 0 15,0-3 0-15,8 2 0 16,2-7 0-16,6-4 0 16,0-8 0-16,7 0 0 0,-7-5 0 15,0-7 0-15,-2-8 0 16,-7 1 0-16,-3-4 0 15,-4-2 0-15,-6 3 0 16,-8 2 0-16,-4 6 0 16,-1 2 0-16,-2 6 0 0,-4 1 0 15,6 5 0-15,-4 0-50 16,8 5-39-16,5-2-3 16</inkml:trace>
  <inkml:trace contextRef="#ctx0" brushRef="#br1" timeOffset="505132.153">17049 13097 460 0,'0'0'5'0,"0"0"3"16,0 0 1-16,0 0 1 0,0 0 0 15,9 0-1-15,-9 0-9 16,18 17 0-16,-7 1 0 16,8 7 0-16,-1 9 0 15,-1 5 0-15,0 11 0 16,-5 4 0-16,-9 13 0 15,-6 0 0-15,-9 1 0 16,-5-2 0-16,-4-1 0 16,-3-6 0-16,2 1 0 0,-1-16 0 15,0-3-51-15,14-10-43 16</inkml:trace>
  <inkml:trace contextRef="#ctx0" brushRef="#br1" timeOffset="506231.6264">20708 13438 505 0,'0'0'2'0,"0"0"2"0,0 0-4 15,0 0 0-15,0 0 0 0,0 0 0 16,0 0 0-16,0 0 0 15,0 0 0-15,0 0 0 16,0 0-28-16,10 6-61 16,-10-6-4-16</inkml:trace>
  <inkml:trace contextRef="#ctx0" brushRef="#br1" timeOffset="506853.2432">21747 12700 413 0,'0'0'5'15,"-5"-15"2"-15,-3 3 2 0,-4-3 1 16,-8 1 1-16,1-4 1 16,-9 3 1-16,-4 0-1 0,0 12-3 15,-6 3-4-15,1 16 0 16,2 14-5-16,0 9 0 16,8 16 0-16,2 9 0 0,10 13 0 15,8 10 0-15,7 7 0 16,2 5 0-16,16 8 0 15,4-3 0-15,1 2 0 16,7 6 0-16,-6-1 0 16,-2 0 0-16,-1 1 0 0,-7-3 0 15,-7-1 0-15,-3 7 0 16,-4-5 0-16,-11-3 0 16,-3-7 0-16,-4-4 0 15,-4-4 0-15,-3-7 0 0,2-8 0 16,1-11 0-16,2-11 0 15,0-9 0-15,8-5 0 16,-1-10 0-16,8-11 0 16,-2-3 0-16,4-7 0 0,3-10 0 15,0 0 0-15,6 2 0 16,8-4 0-16,6-10 0 16,8-3 0-16,6-2 0 15,14-8 0-15,6 5 0 0,10-5 0 16,7 3 0-16,3 0 0 15,-1 3 0-15,-4-4 0 16,-2 11 0-16,-10 9-66 0,-14-12-27 16</inkml:trace>
  <inkml:trace contextRef="#ctx0" brushRef="#br1" timeOffset="507836.4393">21922 12854 368 0,'0'0'8'15,"0"0"4"-15,0 0 1 0,0-9 3 16,0 9 0-16,2-13 1 16,-2 13 1-16,14-17 0 15,-1 11-6-15,-1 1-5 0,9 5-1 16,3 0-6-16,-6 11 0 15,3 4 0-15,-2 2 0 16,-2 5 0-16,-5 0 0 16,-4 0 0-16,-8 1 0 0,-8-1 0 15,-4 0 0-15,-8-5 0 16,-2-5 0-16,-1 2 0 16,-2-4 0-16,3-5 0 15,5-5 0-15,6-3 0 0,6-12 0 16,8-5 0-16,12-2 0 15,4-10 0-15,4 2 0 16,2 0 0-16,-1 1 0 16,2 4 0-16,-7 5 0 15,-4 5 0-15,-5 10 0 0,-10 5 0 16,8 12 0-16,-8 9 0 16,1 4 0-16,4 4 0 15,-1 5 0-15,1 4 0 0,5 1 0 16,5-1 0-16,4-4 0 15,6 1 0-15,-2 7-81 16,5-19-9-16</inkml:trace>
  <inkml:trace contextRef="#ctx0" brushRef="#br1" timeOffset="508547.2193">22016 13377 409 0,'0'0'6'16,"0"0"2"-16,0 0 2 16,0 0 1-16,0 0 0 15,0 0 0-15,-2 5 2 0,-1 2-1 16,3 8-5-16,0-1-3 16,0 4-1-16,10 2 0 15,-1 0 0-15,12-3-3 0,5-7 0 16,7 0 0-1,-6-8 0-15,3-2 0 16,0-7 0-16,-8-3 0 16,-4-9 0-16,-6 4 0 0,-6-2 0 15,-6 2 0-15,0 1 0 16,0 5 0-16,0 9 0 16,0 0 0-16,-6 7 0 15,6 9 0-15,0 6 0 16,6-2 0-16,6 7 0 15,0 2 0-15,1 1 0 0,-1-3 0 16,1-2 0-16,-4 3 0 16,-4-4 0-16,-5-1 0 15,-5 1 0-15,-12-5 0 0,-5 5 0 16,-8-4 0-16,-5-3 0 16,-5-3 0-16,5 2-20 15,3-7-67-15,0-2-4 0</inkml:trace>
  <inkml:trace contextRef="#ctx0" brushRef="#br1" timeOffset="509001.3876">21971 13955 489 0,'0'0'4'0,"0"0"1"15,0 0 2-15,0 0-1 16,0 0-6-16,0 0 0 0,4-14 0 16,14 10 0-16,10 1 0 15,-2-2 0-15,12 5 0 16,-3 0 0-16,2 0 0 0,-1 2 0 15,-10 8 0-15,-8 4 0 16,-11 0 0-16,-7 4 0 16,-12 1 0-16,-3 3 0 15,-9 3 0-15,-4-3 0 16,-4 3 0-16,2-3 0 0,-2 1 0 16,7-3 0-16,5-2 0 15,5-6 0-15,2-3 0 16,13-9 0-16,10 10 0 15,8-8 0-15,11-2 0 16,8-4 0-16,6-1 0 0,-1-2 0 16,6 2 0-16,-11-3 0 15,-18 4-88-15,4 1-3 16</inkml:trace>
  <inkml:trace contextRef="#ctx0" brushRef="#br1" timeOffset="509231.7736">21993 14474 493 0,'0'0'3'15,"0"0"2"-15,0 9 1 16,0-9-2-16,0 21-4 0,3-6 0 16,1 7 0-16,1 5 0 15,4 4 0-15,-2 3 0 16,-2 3 0-16,4 1 0 15,-3-4 0-15,0 0 0 16,-2-4 0-16,3 0-12 16,1-13-78-16,-3-2-3 0</inkml:trace>
  <inkml:trace contextRef="#ctx0" brushRef="#br1" timeOffset="509802.0205">22480 12770 378 0,'0'0'7'0,"0"0"1"16,0 0 2-16,0 0 0 0,0-10 1 15,0 10 0-15,8-12 2 16,7 7 0-16,8 0-5 16,3-3-1-16,10 6-2 15,-1 2-1-15,4 0 0 0,0 10 0 16,-4 5-2-16,-5 12 1 16,-5 8 1-16,-5 9-1 15,-8 13 0-15,-7 10 0 0,-3 9-3 16,-2 9 0-16,-2 7 0 15,0 1 0-15,-3 7 0 16,0-1 0-16,3 2 0 16,2-1 0-16,0-4 0 0,4-2 0 15,6-7 0-15,1 3 0 16,-2-6 0-16,1-9 0 16,1-2 0-16,-2-6 0 15,1-8 0-15,-4-1 0 0,-2-15 0 16,-4 1 0-16,0-15 0 15,0-2 0-15,-4-7 0 16,-5 0 0-16,0-7 0 16,-7-4 0-16,-5 6 0 15,-9-5 0-15,-5 5 0 0,-13-1 0 16,-6 7 0-16,-10-4 0 16,-6 7 0-16,-10-6 0 15,8 17 0-15,3-11-68 0,-2-1-25 16</inkml:trace>
  <inkml:trace contextRef="#ctx0" brushRef="#br1" timeOffset="513516.9645">23105 12180 200 0,'0'0'10'0,"0"0"5"15,0 0 6-15,0 0 4 16,5 5 4-16,-5-5 0 15,0 0 2-15,12 5 4 0,-12-5-10 16,0 0-5-16,0 0-4 16,0 0-3-16,0 0-4 15,0 0-2-15,0 13-2 0,0-13-1 16,-5 18-1-16,3-6-1 16,-3 0-1-16,0 3 1 15,-3 1 0-15,0 1-1 16,-4 0 1-16,2-2 0 0,-2-1 0 15,-6-2-2-15,1 1 0 16,-3 2 0-16,1-3 0 16,-4-2 0-16,3 0 0 15,0-3 0-15,0 1 0 0,-2-1 0 16,1-2 0-16,0 0 0 16,-7 0 0-16,1 0 0 15,-5 0 0-15,-1-3 0 16,-5 1 0-16,4-1 0 15,-3-2 0-15,2 0 0 16,0 0 0-16,6 0 0 0,-1-5 0 16,2 0 0-16,3 0 0 15,0 1 0-15,4-1 0 16,-2 0 0-16,0-2 0 0,-2 1 0 16,4 1 0-16,-4-2 0 15,-1 2 0-15,1 0 0 0,-2-3 0 16,-3 3 0-16,0-3 0 15,0 4 0-15,-2-1 0 16,0 2 0-16,0 1 0 16,-3-3 0-16,3 5 0 15,-1-5 0-15,1 3 0 0,-2-1 0 16,4 0 0-16,-2 1 0 16,2 0 0-16,2-1 0 15,-2-1 0-15,3 1 0 16,-1 1 0-16,-2-4 0 0,0 5 0 15,-1 1 0 1,-4-3 0-16,0 0 0 0,-5 3 0 16,-2 0 0-16,-1 0 0 15,4 0 0-15,-3 0 0 0,1 3 0 16,7-3 0-16,4 3 0 16,2-3 0-16,4 0 0 15,6 0 0-15,4 0 0 0,-1 0 0 16,3 0 0-16,-4 0 0 15,3 0 0-15,1 0 0 16,-5 0 0-16,-1 0 0 16,-7 0 0-16,9 0 0 15,-9 1 0-15,4 5 0 0,0-4 0 16,0-2 0-16,1 3 0 16,3-1 0-16,0 0 0 15,0 1 0-15,-4 1 0 16,-1-1 0-16,-3 2 0 0,-3 3 0 15,2-4 0-15,-4 1 0 16,-6 2 0-16,7 1 0 16,-4-3 0-16,3 0 0 15,-4 0 0-15,4-2 0 0,-2 2 0 16,-1-2 0-16,1-1 0 16,-3 3 0-16,1-3 0 15,-2 4 0-15,2-2 0 0,-4-1 0 16,1-1 0-16,0 1 0 15,-6-1 0-15,6 1 0 16,-8-1 0-16,6-2 0 16,-3 2 0-16,2-2 0 0,-2 0 0 15,0 0 0-15,-5 0 0 16,4 3 0-16,-2-3 0 16,-2 2 0-16,-1 1 0 15,-1-1 0-15,-1 1 0 16,0-1 0-16,4 1 0 15,-2 1 0-15,1-1 0 0,4-1 0 16,1 4 0-16,1-4 0 16,-5 0 0-16,2 0 0 15,0 1 0-15,-2 2 0 16,-1 1 0-16,-6-2 0 0,2 4 0 16,-4-1 0-16,-2 4 0 15,-1-4 0-15,3 0 0 0,2-2 0 16,-5 0 0-16,3 0 0 15,3-1 0-15,-3 2 0 16,4-4 0-16,0 5 0 16,1-1 0-16,1 0 0 0,2 2 0 15,5-2 0-15,1 0 0 16,3-2 0-16,5 1 0 16,0-5 0-16,3 0 0 15,-2 0 0-15,5 0 0 16,-1 0 0-16,0-5 0 15,1 5 0-15,-2 0 0 16,1 0 0-16,-2 2 0 0,0 1 0 16,-4 1 0-16,4 1 0 15,-5 1 0-15,5-2 0 0,1-4 0 16,-1 3 0-16,5-3 0 16,1 0 0-16,-1 0 0 15,2 0 0-15,-2 2 0 0,0 1 0 16,3-1 0-16,-3 1 0 15,-2 1 0-15,2 4 0 16,1-3 0-16,3 0 0 0,1-1 0 16,2-1 0-16,6-1 0 15,0 1 0-15,12-3 0 16,-13 0 0-16,13 0 0 16,0 0 0-16,0 0 0 15,0 0 0-15,0 0 0 0,0 0 0 16,0 0 0-16,0 0 0 15,0 0 0-15,0 0 0 16,0-5 0-16,8 2 0 16,2-1-5-16,5-1-16 15,-2-2-6-15,3 1-9 0,-3-1-21 16,-13 7-30-16,20-17-3 16</inkml:trace>
  <inkml:trace contextRef="#ctx0" brushRef="#br1" timeOffset="514063.0375">17161 12443 329 0,'0'0'7'16,"0"0"4"-16,-3-10 3 15,3 10 3-15,-2-10 1 0,2 10-1 16,0 0 0-16,-9-9 2 16,9 9-8-16,-10 4-2 15,9 8-4-15,-6 1 0 16,-6 4-1-16,-4 3 0 0,-3 3 0 15,-1 1 0-15,-5 3-1 16,-2-2 0-16,-1 0 0 16,-4-3-1-16,6 1 0 15,4-6-1-15,1-3 1 0,5-3-2 16,4-5 0-16,6 0 0 16,7-6 0-16,0 0 0 15,0 0 0-15,22-7 0 16,3-4 0-16,12 2 0 0,8-1 0 15,2 0 0-15,10 3 0 16,1 2 0-16,-5 5 0 16,-5 0 0-16,-6 7 0 0,-10 3 0 15,-6 0 0-15,-6 2 0 16,-8-4 0-16,-7 1 0 16,-5-9 0-16,5 15 0 15,-5-15 0-15,-3 11 0 16,3-11 0-16,-10 7 0 15,10-7 0-15,-12 8 0 16,12-8 0-16,-7 5 0 0,7-5 0 16,0 0 0-16,0 0 0 15,0 0 0-15,-10 7 0 0,10-7 0 16,-5 9 0-16,5-9 0 16,0 15 0-16,-3-5 0 15,3 4 0-15,0 0-11 16,0-2-78-16,5 6-3 0</inkml:trace>
  <inkml:trace contextRef="#ctx0" brushRef="#br1" timeOffset="519850.1878">8011 13474 351 0,'0'0'7'0,"0"0"4"16,0 0 3-16,0 0 0 16,0 0 1-16,-6 0 1 15,6 0 1-15,0 0 0 0,-3 9-5 16,3 4-3-16,3 6-2 16,2-1-1-16,-1 12 1 15,7 2 1-15,-4 7-8 16,5-1 0-16,1 6 0 15,-1-1 0-15,-1 1 0 0,-1-2 0 16,-3-4 0-16,0-2 0 16,-1-6 0-16,-4-4 0 15,3-7 0-15,-5-5 0 0,2-1 0 16,-2-13 0-16,0 9 0 16,0-9 0-16,0 0 0 15,0 0 0-15,0 0 0 0,-2-9 0 16,2 9 0-16,-7-13 0 15,7 13 0-15,-11-17 0 16,11 17-16-16,0-12-75 16,0 12-2-16</inkml:trace>
  <inkml:trace contextRef="#ctx0" brushRef="#br1" timeOffset="520234.2755">7908 13949 420 0,'0'0'5'0,"0"0"2"16,0 0 3-16,0 0-1 16,0 0 2-16,0 0-1 15,0 0 2-15,0 0 0 0,0 0-4 16,5 9-1 0,3 0-7-16,9 0 0 0,1 2 0 15,1-2 0-15,6 3 0 16,-3-2 0-16,0 0 0 0,1 0 0 15,-3 0 0-15,-5-3 0 16,0-1 0-16,-5 1 0 16,-10-7 0-16,15 7 0 15,-15-7 0-15,0 0 0 0,7 5 0 16,-7-5 0-16,5-7 0 16,0-4 0-16,2-3 0 15,1-8 0-15,2 0 0 16,2-6 0-16,1 1 0 15,-3 0 0-15,0 2 0 16,2 0 0-16,-1 5 0 16,3-2 0-16,2 7-51 0,3 3-44 15</inkml:trace>
  <inkml:trace contextRef="#ctx0" brushRef="#br1" timeOffset="528914.2086">16554 13254 241 0,'0'0'6'0,"0"0"4"16,0 0 4-16,0 0 2 16,0 0 2-16,0 0 0 0,0 0 1 15,0 0 0-15,0 0-2 16,0 0-2-16,0 4-4 15,0-4-1-15,10 13 0 0,3-9-1 16,1 1 1-16,9 0-1 16,-4-3-1-16,1-2-1 15,3 0-1-15,0 0-1 16,-6-7 0-16,0 5-1 0,-5-3 0 16,-2 0 0-16,-10 5-1 15,13-5 0-15,-13 5 0 16,0 0 0-16,0 0 1 15,0 0-4-15,2 8 0 0,-2 1 0 16,-4 6 0-16,1 2 0 16,-2 3 0-16,0 3 0 15,5-1 0-15,-3 5 0 16,1-5 0-16,2 3 0 16,0-2 0-16,0-6 0 0,0 5 0 15,0-5 0 1,0-5 0-16,0 4 0 15,2-6 0-15,-2-10 0 0,0 10 0 16,0-10 0-16,0 0 0 16,0 0 0-16,0 0 0 15,0 0 0-15,0 0 0 0,0 0 0 16,0 0 0-16,-5 9 0 16,5-9 0-16,-2-7-66 15,2 7-25-15</inkml:trace>
  <inkml:trace contextRef="#ctx0" brushRef="#br4" timeOffset="540212.0178">8107 14492 355 0,'0'0'6'0,"0"0"3"16,0 0 2-16,0 0 2 15,0 0 0-15,0 0 1 16,0 0 0-16,0 0 1 0,0 0-3 16,0 0-2-16,15 5-2 15,3-5-1-15,8 0 0 16,0 0 0-16,11 0-1 15,-5-5-2-15,3 0-4 0,-8 0 0 16,-2 0 0-16,-5-1 0 16,-7 4 0-16,-13 2 0 15,12 0 0-15,-12 0 0 16,0 0 0-16,0 10 0 0,0 0 0 16,-3 5 0-1,1 5 0-15,0 2 0 0,-1 5 0 16,1 4 0-16,-2 1 0 15,2-1 0-15,2 4 0 0,0-5 0 16,0 2 0-16,-2-2 0 16,-3-3 0-16,2-2 0 15,-1-8 0-15,-1 3 0 16,2-5 0-16,-2-3 0 0,5-12 0 16,-5 15 0-16,5-15 0 15,0 0 0-15,0 0 0 16,0 0 0-16,-10 8 0 0,10-8 0 15,-12 0 0 1,12 0-82-16,-9 3-13 0</inkml:trace>
  <inkml:trace contextRef="#ctx0" brushRef="#br4" timeOffset="579858.6453">17692 13951 243 0,'0'0'6'16,"0"0"1"-16,-14-2 2 16,14 2 1-16,-11 0 3 15,11 0 3-15,0 8 5 16,8-1 2-16,17 0-2 0,17-2 0 15,25-2-2-15,18 0 1 16,19-3-2-16,19-3-2 16,15-1-3-16,14-2-3 0,0-2-2 15,7 5 0 1,-1 2-1-16,-3-1-5 16,2 2-2-16,-5 0 0 0,-1 3 0 15,-2 3 0-15,-3-1 0 16,-8 1 0-16,-9-2 0 15,-15 1 0-15,-16 0 0 0,-17 0 0 16,-21 2 0-16,-16-4 0 16,-12-1 0-16,-14-2 0 15,-12 2 0-15,-6-2 0 16,0 0 0-16,0 0 0 0,0 0 0 16,0 0 0-16,0 0 0 15,0 0 0-15,0 0 0 16,0 0 0-16,0 0 0 0,0 0 0 15,0 0 0-15,0 0 0 16,0 0 0-16,0 0 0 16,0 0 0-16,-3 0 0 15,3 0 0-15,0 0 0 16,-10 0 0-16,10 0 0 16,-11 3 0-16,11-3 0 0,0 0 0 15,-12 3 0-15,12-3 0 16,0 0 0-16,0 0 0 15,-9 4 0-15,9-4 0 0,0 0 0 16,0 0 0-16,0 0 0 16,0 0 0-16,0 0 0 15,0 0 0-15,0 0 0 0,0 0 0 16,0 0 0-16,0 0 0 16,0 0 0-16,0 0 0 15,0 0 0-15,0 0 0 16,0 0 0-16,0 0 0 0,0 0 0 15,0 0 0-15,0 0 0 16,0 0 0-16,0 0 0 16,0 0 0-16,0 0 0 15,0 0 0-15,0 0 0 16,0 0 0-16,0 0 0 16,0 0 0-16,0 0 0 0,0 0 0 15,0 0 0-15,0 0 0 16,0 0 0-16,0 0 0 15,0 0 0-15,0 0 0 0,0 0 0 16,0 0 0-16,0 0 0 16,0 0 0-16,0 0 0 15,0 0 0-15,0 0 0 0,0 0 0 16,0 0 0-16,0 0 0 16,0 0 0-16,0 0 0 15,0 0 0-15,0 0 0 16,0 0 0-16,0 0 0 0,0 0 0 15,0 0 0-15,0 0 0 16,0 0 0-16,0 0-53 16,0 0-37-16,-16-2-3 15</inkml:trace>
  <inkml:trace contextRef="#ctx0" brushRef="#br4" timeOffset="581226.23">15280 14061 209 0,'0'0'7'0,"0"0"6"15,-3 4 3-15,3-4 4 16,0 0 1-16,0 0 3 0,-9 10 2 16,9-10 1-16,0 0-4 15,-9 5-4-15,9-5-4 16,0 0-3-16,0 0-2 0,0 0-2 16,0 0-2-16,0 0-2 15,0 0-1-15,0 0-1 16,0 0 0-16,0 0 0 15,0 0 1-15,7 8 0 0,4-5 1 16,8 2 1-16,8 2 1 16,8-2 0-16,15-1 2 15,12 2-1-15,13 1-7 16,9-2 0-16,19-3 0 16,5 0 0-16,16-2 0 15,7 3 0-15,2-3 0 16,1 0 0-16,-1 0 0 0,-9 0 0 15,-12 0 0-15,-13 0 0 16,-19 2 0-16,-15 1 0 0,-19 0 0 16,-11-1 0-16,-12 1 0 15,-10-1 0-15,-13-2 0 16,9 0 0-16,-9 0 0 16,0 0 0-16,0 0 0 0,0 0 0 15,0 0 0-15,0 0 0 16,0 0 0-16,0 0 0 15,0 0 0-15,0 0 0 16,0 0 0-16,0 0 0 16,0 0 0-16,0 0 0 15,0 0 0-15,0 0 0 0,0 0 0 16,-5 5 0-16,5-5 0 16,0 0 0-16,0 0 0 15,0 0 0-15,0 0 0 0,0 0 0 16,0 0 0-16,0 0 0 15,0 0 0-15,0 0 0 16,0 0 0-16,0 0 0 16,0 0 0-16,0 0 0 0,0 0 0 15,0 0 0-15,0 0 0 16,0 0 0-16,0 0 0 16,0 0 0-16,0 0 0 0,0 0 0 15,0 0 0-15,0 0 0 16,0 0 0-16,0 0 0 15,0 0 0-15,0 0 0 16,0 0 0-16,0 0 0 16,0 0 0-16,0 0 0 15,0 0 0-15,-10 6 0 16,10-6 0-16,0 0 0 16,0 0 0-16,0 0 0 0,0 0 0 15,0 0 0-15,0 0 0 16,0 0 0-16,0 0 0 0,0 0 0 15,0 0 0-15,0 0 0 16,0 0-2-16,-7 9-89 0,7-9-1 16</inkml:trace>
  <inkml:trace contextRef="#ctx0" brushRef="#br4" timeOffset="582184.0561">23452 11289 300 0,'0'0'7'15,"3"-16"5"-15,-3 4 4 16,0-3 2-16,0-5 2 0,-7-4 1 15,-6-3 0-15,-10-1 0 16,-8 6-5-16,-7 4-5 16,-11 7-3-16,-11 8-1 15,-9 8-2-15,-16 15 0 16,-10 9 0-16,-9 18 0 0,-8 13 0 16,-2 14 0-16,2 8-2 15,7 12-3-15,15 6 0 16,21 6 0-16,22 3 0 15,29-3 0-15,23-2 0 0,31-12 0 16,26-5 0-16,19-14 0 16,22-8 0-16,10-18 0 15,17-14 0-15,14-16 0 0,3-14 0 16,2-13 0-16,-2-17 0 16,-8-18 0-16,-7-12 0 15,-21-20 0-15,-13-17 0 16,-27-13 0-16,-21-12 0 0,-25-5 0 15,-25-2 0-15,-27 5 0 16,-30 7 0-16,-26 15 0 16,-25 19 0-16,-25 23 0 15,-21 19 0-15,-12 24 0 16,-15 19 0-16,2 22 0 0,7 23 0 16,20 23 0-16,21 15 0 15,31 36 0-15,41 15-67 16,21 10-25-16</inkml:trace>
  <inkml:trace contextRef="#ctx0" brushRef="#br4" timeOffset="584866.761">8298 12943 252 0,'0'0'8'0,"3"-12"6"0,2 0 4 16,-5-3 1-16,2-3 3 16,-2-4 2-16,-7 0 0 15,-3-5 2-15,-12 1-9 16,-6 9-5-16,-10 0-3 15,-11 5-2-15,-6 2-3 0,-12 7-1 16,-4 3 0-16,-9 11-1 16,-8 3 0-16,-6 11 1 15,0 10 0-15,2 2-1 0,0 7 1 16,5 9 1-16,10 7-1 16,12 8 2-16,13 9-1 15,14-1 0-15,26 19 2 16,17 1 0-1,20-7-4-15,27-6-2 16,20-9 0-16,20-15 0 16,20-14 0-16,17-13 0 15,4-27 0-15,8-8 0 0,0-11 0 16,-4-6 0-16,-5-8 0 16,-10-4 0-16,-13-4 0 15,-12-5 0-15,-15-8 0 16,-15-6 0-16,-17-4 0 0,-13-8 0 15,-14-3 0-15,-18 2 0 16,-8-2 0-16,-17 4 0 16,-12 1 0-16,-13 8 0 0,-12 10 0 15,-7 2 0-15,-15 13 0 16,-1 2 0-16,-7 10 0 16,-8 5 0-16,3 11 0 15,0 4 0-15,7 0 0 16,8 10 0-16,13-1 0 0,6 11 0 15,14-2 0-15,12 3 0 16,4 2 0-16,18 7-19 16,10 2-71-16,1-5-2 15</inkml:trace>
  <inkml:trace contextRef="#ctx0" brushRef="#br4" timeOffset="585784.1334">2088 15344 331 0,'0'0'5'0,"0"0"3"16,-12 2-1-16,12-2 3 15,0 0 2-15,-5 15 3 16,5-7 2-16,10 3 1 15,8-3-3-15,12 4-2 0,14 0 1 16,11 2-1-16,14-4-2 16,13-2-1-16,15-2-2 15,11-3-4-15,8-1-4 0,14 1 0 16,6-3 0-16,6-3 0 16,13-4 0-16,12-3 0 15,5-5 0-15,7-2 0 16,3-3 0-16,1 0 0 0,-6-2 0 15,-2 4 0-15,-19 4 0 16,-15 1 0-16,-13 5 0 16,-22 4 0-16,-21 4 0 15,-19 0 0-15,-15 0 0 16,-16 1 0-16,-13-1 0 16,-7 3 0-16,-15-3 0 0,0 0 0 15,0 0 0-15,0 11 0 16,0-11 0-16,-10 5 0 15,3-5 0-15,-4 1 0 16,2-1 0-16,-1 0 0 0,-1 0 0 16,2 0 0-16,-1 0 0 15,10 0 0-15,-15 0 0 16,15 0 0-16,-12 6 0 0,12-6-4 16,-13 5-88-16,13-5-2 15</inkml:trace>
  <inkml:trace contextRef="#ctx0" brushRef="#br4" timeOffset="587935.1791">5790 15332 310 0,'0'0'6'0,"0"0"4"0,0 0 1 0,0 0 2 15,0 0 2 1,0 0-2-16,0 0 3 0,0 0 0 16,0 0-3-16,2 5-3 15,9 4-1-15,8 4 1 0,11 1 0 16,7 1 2-16,17 0-1 15,15 2 0-15,10-7-1 16,14-2-5-16,15-2-5 0,5-5 0 16,18-1 0-16,3 0 0 15,5-4 0-15,8-1 0 16,5-2 0-16,2 1 0 0,5 1 0 16,-3-1 0-16,-3 5 0 15,0-2 0-15,-9 3 0 16,-10 0 0-16,-13 3 0 15,-10 4 0-15,-14-2 0 16,-18 2 0-16,-14-1 0 16,-15-1 0-16,-10-1 0 0,-13-1 0 15,-10-1 0-15,-7 1 0 16,-10-3 0-16,10 2 0 16,-10-2 0-16,0 0 0 15,0 0 0-15,0 0 0 16,0 0 0-16,0 0 0 0,0 0 0 15,0 0 0-15,0 0 0 16,7-2 0-16,-7 2 0 16,0 0 0-16,10-8 0 0,-10 8 0 15,0 0 0-15,10-4 0 16,-10 4 0-16,0 0 0 16,13-3 0-16,-13 3 0 0,10 0 0 15,-10 0 0-15,17 0 0 16,-4 0 0-16,-1 0 0 15,2 0 0-15,2 0 0 16,4-2 0-16,-1-1 0 16,9 0 0-16,-9 2 0 0,11-5 0 15,-2 3 0-15,0-1 0 16,-5-1 0-16,3 0 0 16,-6-1 0-16,3-1 0 15,-6 0 0-15,-2 0 0 16,-1-6 0-16,-1 1 0 0,-3-2 0 15,2-4 0-15,-1-2 0 16,-2-6 0-16,1 0 0 16,-2-2 0-16,4-4 0 0,-5 5 0 15,4-4 0-15,-4-1 0 16,3 1 0-16,-4-1 0 16,3-1 0-16,-2 4 0 15,3-9 0-15,-3 1 0 0,1-2 0 16,2-1 0-16,-3-5 0 15,1 3 0-15,0 5 0 16,-4-5 0-16,1 7 0 0,0-2 0 16,-2 5 0-16,-1 2 0 15,-2 1 0 1,0 1 0-16,0 1 0 0,0 2 0 16,-2-2 0-16,-3 1 0 15,0 2 0-15,2 0 0 16,1 0 0-16,0 0 0 0,-3 2 0 15,2 3 0-15,0 1 0 16,1 1 0-16,-1 2 0 0,-4-3 0 16,2 6 0-16,-2 0 0 15,1 0 0-15,-1-1 0 16,-3 4 0-16,1-4 0 16,-4 3 0-16,-2 2 0 15,0-2 0-15,-4 1 0 0,-5-2 0 16,0 6 0-16,-6-2 0 15,0 2 0-15,-4 1 0 16,-1 1 0-16,-8 3 0 16,1-3 0-16,-3 3 0 0,-2 0 0 15,-3 0 0-15,1 3 0 16,-8-3 0-16,2 3 0 16,-5-3 0-16,3 2 0 15,0-2 0-15,-2 0 0 16,1 0 0-16,-2-2 0 0,6-1 0 15,-6 3 0-15,1-3 0 16,-3 1 0-16,-1 2 0 16,-4 0 0-16,0 2 0 0,0 1 0 15,-3 2 0-15,0-3 0 16,-2 1 0-16,3-1 0 16,-1 1 0-16,3-1 0 15,-2 0 0-15,4-2 0 0,-5 5 0 16,3-2 0-16,-2 0 0 15,2-1 0-15,0 3 0 16,-4-5 0-16,2 2 0 16,0-2 0-16,0 0 0 15,5 0 0-15,0 0 0 0,2-2 0 16,1-3 0-16,5 3 0 16,4-1 0-16,-3 0 0 15,3-2 0-15,4 3 0 16,4-3 0-16,2 3 0 0,4-3 0 15,6 3 0-15,2 2 0 16,6 0 0-16,6 0 0 16,0 2 0-16,4 5 0 0,1 3 0 15,1 5 0-15,-1 2 0 16,2 3 0-16,3 5 0 16,-2 7 0-16,-2 6 0 15,6 4 0-15,-4 5 0 0,0 2 0 16,3 6 0-16,2 2 0 15,0 2 0-15,3 3 0 16,2-2 0-16,0-1 0 16,4 3 0-16,1-2 0 0,1-1 0 15,6 0 0 1,-5-2 0-16,3 1 0 0,0-4 0 16,0-1 0-16,0-5 0 15,-3 0 0-15,7-1 0 16,-4 10-77-16,6-20-15 0</inkml:trace>
  <inkml:trace contextRef="#ctx0" brushRef="#br4" timeOffset="590740.1939">5800 15204 204 0,'0'0'5'16,"0"0"0"-16,0 0 3 15,-3 8 5-15,3-8 3 0,0 16 2 16,6-4 3-16,8 0 3 16,11 1-1-16,12-3-1 15,18-1-1-15,12-2-3 16,18-2-4-16,12-5-1 16,12 0-3-16,4 0-1 0,11-2-3 15,-2-4-2 1,-4 6 1-16,-1-1-1 15,0 1 0-15,-5 0-1 0,0 0 0 16,-3 0-2-16,-2 0 1 16,-5 4-1-16,-3 4 0 0,-7 0 0 15,-2-1-1-15,-8 4 0 16,-9-2 0-16,-2 1 0 16,-6 0 1-16,-5-1-1 0,-4-3 0 15,2-2 0-15,-4 2 1 16,1-6-1-16,0 0 0 15,2 0 1-15,-5 0-1 16,3-3 0-16,-5 0 0 0,-4 1 0 16,0 0 0-16,-7-1 0 15,-5 0 0-15,-4 1 0 16,-2 0 0-16,-3 0 0 16,-5-1 0-16,1 0 0 15,-7 3-1-15,-1-2 1 16,1-1 0-16,1 1 0 0,-5 2-1 15,0-3 1-15,-10 3 0 16,11 0 0-16,-11 0 0 16,0 0 1-16,14-1-1 0,-14 1 0 15,0 0 0-15,0 0 1 16,10-8-1-16,-10 8 0 0,10-3-1 16,-10 3 1-16,12-4 0 15,-12 4-1-15,14-3 1 16,-14 3 0-16,16-3-1 15,-16 3 1-15,15-3 0 0,-5 1 0 16,-3 0 0 0,3 2 0-16,1-4 0 15,1 4 0-15,-3-1 0 0,2 1 0 16,-1-3 0-16,-1 1 1 16,2 2-1-16,-2-3 1 15,-1-2-1-15,2-1 1 16,-10 6 0-16,15-13 0 0,-7 3 0 15,3-5-1-15,-1 1 1 16,6-4-1-16,-4-2 0 16,-1-3 1-16,3 3-1 0,0-3 1 15,-3-5 0-15,-1-2 0 16,-3-3 0-16,-2-4 0 16,0 0 1-16,-2-5-1 0,-3-3 1 15,0 1 0-15,0-6-1 16,2 1 1-16,1-1-1 15,-3 3 0-15,2 3 1 16,-2-4-1-16,2 7-1 0,1-4 1 16,-1 8 2-16,-2-3-3 15,0 5 0-15,0 3 0 16,3 3 0-16,-3 3 0 16,0 4 0-16,2-3 0 0,-2 6 0 15,5 5 0 1,-5-3 0-16,2 8 0 15,2-1 0-15,-4 10 0 0,2-13 0 16,-2 13 0-16,0 0 0 16,0-12 0-16,0 12 0 0,0 0 0 15,0 0 0-15,0-10 0 16,0 10 0-16,0 0 0 0,0 0 0 16,-13-9 0-16,13 9 0 15,-14-10 0-15,1 8 0 16,-2-1 0-16,-5 0 0 15,-6 1 0-15,3 2 0 16,-9-3 0-16,-4 3 0 16,-3 0 0-16,-1-5 0 0,-8 3 0 15,-1 0 0-15,-4 2 0 16,-6-3 0-16,-3 0 0 16,-5 3 0-16,-7 0 0 15,1 0 0-15,-4 0 0 16,-3 6 0-16,-1-4 0 0,-2 5 0 15,-5-2 0-15,2 1 0 16,0 1 0-16,-4-2 0 16,1 0 0-16,-6-3 0 0,6 3 0 15,-3 0 0-15,2-3 0 16,1 1 0-16,2-1 0 16,2-2 0-16,5 3 0 15,1-3 0-15,1 0 0 0,7 0 0 16,-4 0 0-16,5-3 0 15,1 1 0-15,0-1 0 16,1 1 0-16,1 0 0 16,0 2 0-16,2 0 0 0,1 0 0 15,2 0 0-15,2 0 0 16,3 0 0-16,0 0 0 16,4-3 0-16,6 0 0 15,7-1 0-15,3 1 0 16,9-2 0-16,0 3 0 15,7-3 0-15,1 3 0 0,5-1 0 16,0 0 0-16,0 1 0 16,3-1 0-16,0 2 0 0,-1-3 0 15,1 2 0-15,1 0 0 16,4 2 0-16,7 0 0 16,-12-3 0-16,12 3 0 15,0 0-3-15,-11 0 1 0,11 0-1 16,-7 20 0-16,5-3 0 15,-3 5 1-15,-2 8 0 16,-2 2 1-16,2 10 1 16,0 3-1-16,0 9 1 0,2 4 2 15,-4 5-1-15,7 5 0 16,0 4 1-16,0-4-2 16,2 5 1-16,0-5-1 15,0-7 0-15,0-6 0 0,2-6 0 16,2-6-1-16,-1-7 1 15,5-6 0-15,0-6-1 16,-4-4-2-16,6 0-5 16,-8-5-9-16,11-17-53 15,-3 9-16-15</inkml:trace>
  <inkml:trace contextRef="#ctx0" brushRef="#br1" timeOffset="604666.4715">15920 17224 344 0,'0'0'6'0,"0"0"3"0,0 0 2 15,0 0-1-15,-7 5 2 16,7-5 0-16,0 0 1 15,0 7 2-15,7-4-4 0,5-1-3 16,8 1-1-16,3-1 0 16,2-2 0-16,-3 3-1 15,3-3-2-15,-3 0-2 0,-2 0-1 16,-2 2 0-16,-9 3 0 16,-9-5-2-16,8 10 0 15,-8-10 1-15,0 21 1 16,0-9-1-16,0 3 1 15,0 2-1-15,-5 2 1 0,-1 1 0 16,4 1 1-16,-6 0-1 16,4 2-1-16,-3-1 0 15,1-2 0-15,-1 1-1 16,1 2-2-16,0 0-3 16,1-6-7-16,3-3-13 15,2-1-37-15,0-2-20 0</inkml:trace>
  <inkml:trace contextRef="#ctx0" brushRef="#br1" timeOffset="604995.1563">16249 17406 385 0,'0'0'5'16,"0"0"1"-16,0 0 0 15,0 0 1-15,0 0 1 0,0 0 1 16,-5 12 0-16,5-12 0 15,-6 14-4-15,6-4 0 16,-2-3-1-16,2 6 0 16,0-1 0-16,2-2-1 0,4-3 1 15,1 6-1-15,3-5 1 16,-1 1-1-16,4-3 1 16,-2-4 0-16,1-2-1 15,0 0 0-15,-3-10 0 16,0 0-1-16,-4-2 0 0,-3-4-1 15,-2 4 0-15,0-3-1 16,-5 3-1-16,-3 2-1 16,-4 5-11-16,2 2-69 15,0 2-4-15</inkml:trace>
  <inkml:trace contextRef="#ctx0" brushRef="#br1" timeOffset="730873.3049">7120 14670 170 0,'0'0'10'0,"0"0"6"16,0 0 7-16,0 0 1 15,-10 2 6-15,10-2 2 0,-8 5 1 16,8-5 2-16,0 0-7 16,-12 0-6-16,12 0-3 15,0 0-4-15,0 0-1 16,5 0-3-16,8 0-1 0,-1-2-2 15,8-1 1-15,-2 3-7 16,6 0-2-16,-1 0 0 16,-1 3 0-16,-2 4 0 0,-3 1 0 15,-2 7 0-15,3 0 0 16,-11 4 0-16,2 4 0 16,-6 1 0-16,-3 4 0 15,-7 1 0-15,-8 3 0 16,-5-2 0-16,-3 2 0 0,-4-2 0 15,-3-6 0 1,4 2 0-16,-4-6 0 0,5-6 0 16,4-4 0-16,5 0 0 15,0-10 0-15,9 0 0 16,7 0 0-16,-11-8 0 0,11-1 0 16,4-5 0-16,8-1 0 15,0-2 0-15,8-4 0 0,3 1 0 16,2 0 0-16,6 3 0 15,-1-3 0-15,6 3 0 16,-4 2 0-16,2-2 0 16,-4 2 0-16,0 1 0 0,-5-4 0 15,-2 5 0-15,-4-2 0 16,-7 3 0-16,-1-5 0 16,-7 7 0-16,-1-5 0 15,-3 5 0-15,0-3 0 16,-3 4 0-16,3 9 0 15,-7-15 0-15,7 15 0 0,0 0 0 16,-8-6 0 0,8 6 0-16,-14 12 0 0,6 5 0 15,-1-3 0-15,1 8 0 16,-2 5 0-16,0 2 0 0,5 3 0 16,2-6 0-16,3 6 0 15,0-6 0-15,6-2 0 0,6-2 0 16,2-5 0-16,4-2 0 15,2-1 0-15,2-10 0 16,1 4 0-16,4-8 0 16,-7 0 0-16,2 0 0 0,-4-6 0 15,-4 1 0-15,-3 4 0 16,-11 1 0-16,12-6 0 16,-12 6 0-16,0 0 0 15,0 0 0-15,0 0 0 16,-2-11 0-16,2 11 0 15,-12-4 0-15,3 4 0 16,-5-3 0-16,2 1 0 0,-6-1 0 16,-2 0 0-16,-2 2 0 15,-1-2 0-15,-2-2 0 16,-1-3 0-16,0 1 0 0,4-2 0 16,0-1 0-16,1-7 0 15,7-1 0-15,1-2 0 0,3-3 0 16,8 1 0-16,2-2 0 15,0-2 0-15,7 2 0 16,6 2 0-16,2 0 0 16,3-2 0-16,-2 8 0 15,2 0 0-15,-1 0 0 0,-4 6 0 16,-1 0 0-16,-1 3 0 16,-11 7 0-16,12-8 0 15,-12 8 0-15,0 0 0 16,0 0 0-16,0 0 0 15,0 0 0-15,0 0 0 16,0 0 0-16,0 8 0 16,0-8 0-16,-8 9 0 0,0 2 0 15,1 0 0-15,-5 4 0 16,1 2 0-16,2 9 0 0,-1-4 0 16,-3 2 0-16,6 7 0 15,2-4 0-15,5 5 0 16,0-5 0-16,3-2 0 0,6-2 0 15,4-2 0-15,4-3 0 16,1-3 0-16,4-3 0 16,-2-4 0-16,5-4 0 15,-5-1 0-15,-1-3 0 16,-1 0 0-16,-6 0 0 0,1 0 0 16,-3 0 0-16,-10 0 0 15,9-6 0 1,-9 6 0-16,0 0 0 0,0 0 0 15,0 0 0-15,0 0 0 16,0 0 0-16,0 0 0 0,-7 0 0 16,7 0 0-16,-17 11-34 15,17-11-60-15,-10 12-3 16</inkml:trace>
  <inkml:trace contextRef="#ctx0" brushRef="#br1" timeOffset="733015.7787">16182 13552 511 0,'0'0'0'16,"4"14"0"-16,-4-5 0 15,0 6 0-15,0 2 0 16,-8 2 0-16,-1 1 0 0,-1 4 0 16,-8-7 0-16,4 0 0 15,-2-3 0-15,2-3 0 16,-2-4 0-16,7-2 0 0,-1-3 0 16,10-2 0-16,-10-2 0 15,7-6 0-15,3-4 0 16,4-3 0-16,5-2 0 15,2-5 0-15,5-1 0 0,4-4 0 16,4 0 0-16,0 0 0 16,1 0 0-16,-1 1 0 15,-2-1 0-15,-1 8 0 16,-5-1 0-16,-3 0 0 0,-3 5 0 16,-4 7 0-16,0-4 0 15,-6 12 0-15,6-10 0 16,-6 10 0-16,0 0 0 15,0 0 0-15,0 0 0 16,0 0 0-16,0 12 0 0,2 1 0 16,-2 7 0-16,3 0 0 15,0 10 0 1,3-1 0-16,4 1 0 16,1 0 0-16,2-6 0 15,3 1 0-15,1-5 0 16,6-6 0-16,-3-3 0 0,5-6 0 15,-3-3 0-15,0 1 0 16,-4-3 0-16,0 0 0 16,1 0 0-16,-8 0 0 15,1-3 0-15,0 3 0 0,2 3-93 16,-14-3-3-16</inkml:trace>
  <inkml:trace contextRef="#ctx0" brushRef="#br1" timeOffset="736860.0348">7120 14591 373 0,'0'0'5'16,"0"0"4"-16,0 0-1 16,0 0 1-16,0 0 3 0,7 0 1 15,-7 0 1-15,16 0 2 16,-4 0-5-16,5 2-2 15,3 4 0-15,2 3-1 16,3 1-3-16,-2 2 0 0,-4 5 0 16,-1 6-5-16,-6 4 0 15,-10 3 0-15,-2 2 0 16,-12 4 0-16,-8 2 0 16,1-3 0-16,-8-3 0 0,-3 1 0 15,2-9 0 1,1-5 0-16,4-4 0 0,9-4 0 15,1-4 0-15,3-4 0 16,10-3 0-16,0-4 0 16,5-10 0-16,15-1 0 15,3-5 0-15,8-3 0 0,5-9 0 16,3-4 0-16,6 1 0 16,-3-6 0-16,0 3 0 15,-6-1 0-15,-2-1 0 0,-12 5 0 16,-2 6 0-16,-8 1 0 15,-1 3 0-15,-11 8 0 16,0 5 0-16,0 12 0 0,-19-10 0 16,8 10 0-16,-8 5 0 15,6 10 0-15,-10 9 0 16,3 4 0-16,3 4 0 16,2 4 0-16,8 2 0 0,4 2 0 15,3-3 0-15,12-2 0 16,11-5 0-16,7-6 0 15,3-7 0-15,14-1 0 16,-3-7 0-16,11-1 0 16,-5 4-58-16,4-12-36 15</inkml:trace>
  <inkml:trace contextRef="#ctx0" brushRef="#br1" timeOffset="788100.1571">7871 8688 392 0,'0'0'5'15,"0"0"3"-15,0 0 1 0,-11-6 1 16,11 6 0-16,0 0 1 15,0 0 1-15,-4 11 1 16,12 1-4-16,9 5-1 16,8-3-1-16,14 4 0 0,8-2 1 15,16-9-6-15,9-5-2 16,8-4 0-16,2-10 0 16,6-11 0-16,0-9 0 15,-1-10 0-15,-7-6 0 16,-9-8 0-16,-4-11 0 0,-9-8 0 15,-13-9 0-15,-11-8 0 16,-11-4 0-16,-13 4 0 16,-10 1 0-16,-18 3 0 15,-10 15 0-15,-11 6 0 16,-14 14 0-16,-11 16 0 0,-8 11 0 16,-12 10 0-16,-6 11 0 15,-2 10 0-15,-5 20 0 0,3 10 0 16,7 13 0-16,2 10 0 15,10 17 0-15,14 6 0 16,11 16 0-16,8 2 0 16,22 10 0-16,10 3 0 0,10-4 0 15,17 4 0-15,15-13 0 16,18-2 0-16,7-19 0 16,18-8 0-16,5-20 0 15,7-13 0-15,7-12 0 0,5-15 0 16,-2-13 0-16,5-16 0 15,-5-13 0-15,-8-11 0 16,-1-14 0-16,-12-12 0 16,-5-13 0-16,-16-10 0 15,-9-12 0-15,-21-10 0 16,-15-7 0-16,-10 0 0 0,-17 2 0 16,-23 5 0-16,-15 15 0 15,-19 12 0-15,-16 25 0 0,-15 25 0 16,-11 23 0-16,-14 18 0 15,1 31 0-15,3 15 0 16,11 28 0-16,6 19-81 16,24 14-8-16</inkml:trace>
  <inkml:trace contextRef="#ctx0" brushRef="#br1" timeOffset="995122.422">17388 16070 229 0,'0'0'6'0,"0"0"4"15,0 0 3-15,-1-11 2 0,1 11 2 16,-3-14 2-16,3 14 1 16,-6-16 0-16,6 16-4 15,-8-19-3-15,8 19-2 16,-13-17-4-16,13 17 1 0,-19-12-3 15,6 4 0-15,-2 1 0 16,-3 2-1-16,1 0-1 16,0 0 0-16,-4-3 0 0,0 3-1 15,3 0 0-15,-3 3 0 16,2-4 1-16,2 4-1 16,0-1 0-16,-1 2 0 15,-2-5 0-15,0 6 0 16,3-2-1-16,-4 2 0 15,0-3 0-15,-2 3 0 0,1 0-1 16,-4 0 1-16,2 0-1 16,-1 0 1-16,-2 0-1 15,2 3 1-15,-4-1-1 16,5 1 0-16,-3 1 0 0,3 1 1 16,-4 1-1-16,1-1 0 15,2 2 0-15,-1-1 0 16,0 1 0-16,-2-2 0 15,1 3 0-15,0-4 1 16,0 4-1-16,-1-1 0 0,6 0 0 16,-6 0 2-16,3 6-2 15,-2-1 1-15,0-2 0 16,-3 2 0-16,1 4 0 0,-1-1 0 16,0-1-1-16,2-2 0 15,-1 3 0-15,5-3 0 16,0 2 0-16,4-2-1 15,0 3 1-15,4-1 0 0,0 2 0 16,3-2-1-16,-4 4 1 16,2 1 0-16,1 4 0 15,-4-1 0-15,1 3 0 16,-1-1 0-16,4 2 0 0,-2-2-1 16,4-2 1-16,-1 2 0 15,4-4 0-15,4 4-1 16,-2-7 1-16,3 2 0 15,-1 4 0-15,5-3 0 16,-5 2-1-16,2 0 2 16,-1 3 0-16,2-1 1 0,-2 2-1 15,3-2 0-15,-5 1 1 16,3 0 0-16,1 0 1 16,0-3-2-16,2-3-1 0,0 3 1 15,0-2 0-15,0 1-1 16,2-4 1-16,3 0 0 15,2 0-1-15,-3-2 0 0,2 1 0 16,0-1 1-16,-2 2-1 16,7-2 0-16,-3-1 1 15,-1-2-1-15,3 5 1 16,-2-5 0-16,1 7-1 0,-2-6 1 16,6-1-1-16,-3 2 1 15,2-4-1-15,1 5 1 16,-1-3-1-16,4 2 0 15,-4-2 1-15,3 0-1 16,-1 3 1-16,-1-3 0 16,2 0 0-16,-2 0 0 15,-13-12-2-15,19 11 2 0,-12-4-1 16,6-2-1-16,-3 2 1 16,3-2 0-16,-2 3-1 15,4-3 0-15,-2 0 2 0,-1 3-2 16,4-4 1-16,-2 1 0 15,-1 0 0-15,2 2 0 16,0-2 0-16,2 0 1 0,-2 0-1 16,1 1 1-16,3-5 0 15,-2-1-1-15,1 5 1 16,-1-5 0-16,0 3 0 16,4-3-1-16,-5 0 1 15,5 0-1-15,-1 0 0 16,-1 0 1-16,1 0-1 0,-2-3 0 15,4-2 1-15,0 4-1 16,-1-5 0-16,0 1 1 16,9-2 1-16,13-3 0 15,-3-3 0-15,-3 4 0 0,-3-1 0 16,2-1 0-16,-9 2-2 16,-3 1 0-16,-6 4 0 15,-4-2 0-15,0 1 0 16,-2-2 0-16,1 2 0 15,1-2 0-15,2 2 0 0,-4-5 0 16,5 2 0-16,0-1 0 16,3 1 0-16,-3-2 0 15,4 0 0-15,-4 3 0 0,3 0 0 16,-5-1 0-16,-1 3 0 16,-1 0 0-16,-4 0 0 15,-1 0 0-15,5 0 0 16,-13 5 0-16,17-9 0 15,-6 1 0-15,1 1 0 0,2-3 0 16,-1 0 0-16,2-4 0 16,0 5 0-16,-1-1 0 15,4-2 0-15,-7 2 0 16,3 0 0-16,-2-2 0 0,-2 5 0 16,3-3 0-16,-2-6 0 15,3 2 0-15,-4 1 0 0,2-4 0 16,-2 0 0-16,2-2 0 15,1-1 0-15,-3-1 0 16,2 1 0-16,-1 1 0 16,1-4 0-16,-3 2 0 0,4-3 0 15,-1 0 0-15,1 0 0 16,-3-2 0-16,2-4 0 16,-1 3 0-16,1 1 0 15,-5-1 0-15,3-3 0 16,-5 2 0-16,2 3 0 15,-4 4 0-15,-2-5 0 16,-1 2 0-16,0 2 0 0,0-1 0 16,0 1 0-16,-1-3 0 15,-2 0 0-15,-1 3 0 16,-4 0 0-16,4-4 0 0,-6 5 0 16,2-2 0-16,-2 4 0 15,-3-4 0-15,1 3 0 16,-1-5 0-16,-4 6 0 0,4-3 0 15,-4 1 0-15,2-1 0 16,-2 2 0-16,-1 0 0 16,1 4 0-16,-4-2 0 0,4 1 0 15,1 2 0-15,-5 2 0 16,5 3 0-16,-5 3 0 16,-1-1 0-16,-1 7 0 15,1 1 0-15,-3 0 0 16,0 0 0-16,0 4 0 15,0 4 0-15,6-1 0 16,-5 0 0-16,4-2 0 16,7 3 0-16,-3-1 0 0,9 5 0 15,2 8-73-15,5-20-20 16</inkml:trace>
  <inkml:trace contextRef="#ctx0" brushRef="#br1" timeOffset="997438.5526">14768 11693 243 0,'0'0'9'16,"0"0"4"-16,0-13 5 0,0 5 3 16,-1-2 3-16,-4 0 0 15,-2 1 3-15,-4-1 0 16,-1 2-6-16,-3 1-4 16,0 0-5-16,0 4-3 0,-4-1 0 15,-2 4-3-15,1-3-1 16,-4 0 0-1,1 1-1-15,-2 2-1 0,0 0-1 0,-2 0 0 16,-3 2 0 0,0 1 0-16,-2 1-1 0,2 6 0 15,-2 0-1-15,-3 0 1 16,5 5-1-16,-2 3 0 16,0 4 0-16,-3 0 0 0,3 8 0 15,-3 2 0-15,-3 0 1 16,-1 5 1-16,-3 3-2 15,1 2 0-15,-8 0 0 16,4 3 0-16,1-3 0 0,-2-2 0 16,6-1 0-16,6 6 0 15,2-8 0-15,2 3 0 16,10-8 0-16,6 0 0 0,5 3 0 16,5-1 0-1,1 1 0-15,3 0 0 0,0-1 0 16,7 4 0-16,2-2 0 15,0 2 0-15,1 2 0 16,1-4 0-16,3-1 0 16,4 3 0-16,1-4 0 0,4 0 0 15,-1-1 0-15,3-1 0 16,5-5 0-16,0 1 0 16,2-3 0-16,1-3 0 0,-1-8 0 15,5 1 0-15,-1-4 0 16,5-4 0-16,-2-4 0 15,6-3 0-15,3-3 0 16,4-4 0-16,-3-4 0 0,11-1 0 16,-3-3 0-16,3-2 0 15,-3-1 0-15,3 4 0 16,0-4 0-16,-5 4 0 16,-2-4 0-16,-2 1 0 0,1 0 0 15,-3-1 0-15,-4 4 0 16,2-7 0-1,-4 4 0-15,-2 0 0 0,0-3 0 16,-4 0 0-16,0 1 0 16,0-7 0-16,1 2 0 15,-3-6 0-15,0 3 0 0,-4-5 0 16,0 0 0-16,-1-3 0 16,-8 0 0-16,2 1 0 0,-6-4 0 15,-3 1 0-15,-2-5 0 16,-8 4 0-16,2-1 0 15,-5 0 0-15,-2-6 0 0,-2 3 0 16,-8 0 0-16,1 0 0 16,-6 0 0-16,-3-4 0 15,-2 6 0-15,0-4 0 16,-5 3 0-16,-3-2 0 16,2 2 0-16,-6 3 0 0,-4 3 0 15,-1 1 0-15,-7 4 0 16,-6 5 0-16,-8 0 0 15,-1 11 0-15,-6 3 0 16,-4 7 0-16,-9 2 0 16,-1 2 0-16,-1 9 0 0,-4 4 0 15,5 2 0-15,4 3 0 16,10-1 0-16,5-2 0 16,10 2 0-16,12-3 0 0,14 6 0 15,7-3 0-15,17 4-24 16,0 3-66-16,5 1-5 15</inkml:trace>
  <inkml:trace contextRef="#ctx0" brushRef="#br1" timeOffset="999405.5172">19781 17361 246 0,'0'0'8'0,"0"0"5"0,0 0 3 16,0 0 3-16,0 0 3 16,-10-6-1-16,10 6 0 15,0 0 2-15,0 0-10 0,0 0-4 16,0 0-3-16,0 0-2 15,7-5 0-15,13 5-2 16,6 0 1-16,8 3-1 16,8-1 2-16,6 4 1 0,8 0-1 15,4 1-1-15,8 4-1 16,1 1 1-16,7 2 0 16,4 2 0-16,5-1-1 15,4 0 0-15,1 2-1 16,0-5 0-16,-10 9-1 15,-1-7 1-15,-12 1-1 16,-5 3 0-16,-7-6 1 16,-8 3-1-16,-2-6 0 0,-11 0-2 15,-6-3-2-15,-6 0-6 16,-7-4-10-16,-6 1-23 0,-1-3-38 16,-8 0-3-16</inkml:trace>
  <inkml:trace contextRef="#ctx0" brushRef="#br1" timeOffset="1.00014E6">20318 17165 298 0,'0'0'8'0,"0"0"5"15,0 0 3-15,0 0 0 16,0 0-1-16,-11 0 3 0,-1 0-3 16,-8 1 2-16,-6 2-8 15,-8 5-5-15,-5-2 0 16,-5 0-1-16,-9 0 0 0,-2 3 1 16,3-6 0-16,0 2 0 15,5-2 0-15,2-3 0 16,4 0-1-16,10 0 1 15,6 0-1-15,5 0 0 16,6 0-2-16,14 0 0 16,-8 0 0-16,8 0 1 15,12 16-1-15,-2-11-2 0,2 3 1 16,3 2-1-16,4 2 1 16,5 0 1-16,-2 3 0 15,6 3-1-15,-1-1 0 0,3 3 1 16,0 2 0-16,1-1 0 15,2 0 1-15,-3-1-2 16,0-3 1-16,-3 3 0 16,0-3-1-16,-2 4 0 15,-5-7 1-15,-2-1-1 0,-3-1 1 16,-3-2 1-16,-4-3 0 16,-8-7 0-16,12 10 2 15,-12-10 1-15,0 0-2 16,9 8 1-16,-9-8-2 0,0 0-2 15,0 0 0 1,0 0 0-16,0 0 0 0,0 0 0 16,0 0 0-16,0 0-3 15,0 0-7-15,0 0-11 0,0 0-58 16,0 0-9-16</inkml:trace>
  <inkml:trace contextRef="#ctx0" brushRef="#br1" timeOffset="1.00187E6">14397 9626 140 0,'0'0'6'0,"0"0"4"16,0 15 5-16,0 8 4 0,2 16 4 16,5 8 0-16,0 18 0 15,6 13 1-15,4 10-6 16,3 10-4-16,6 9-3 15,-8-8-6-15,5 1-2 16,-6-7-2-16,1-6-1 0,-7-8-4 16,-2-9-12-16,-9-13-33 15,2-1-20-15</inkml:trace>
  <inkml:trace contextRef="#ctx0" brushRef="#br1" timeOffset="1.00219E6">14441 10833 348 0,'0'0'4'16,"0"0"1"-16,0 0 3 16,5 0 1-16,-5 0 1 15,15 7-1-15,-3 1 1 16,4 1 1-16,-4 9-4 0,3-3-2 15,-1 6-1 1,2 5-2-16,-7-2 0 0,3 4 0 16,-3-3 0-16,-5-4-1 15,3-3 0-15,-2 0 0 0,0-11 1 16,-5-7 0-16,8 0 0 16,2-7 1-16,0-15-2 15,5-12-1-15,7-6-19 0,5-11-59 16,9-18-1-16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17:26.71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10148 8038 388 0,'0'0'6'0,"0"0"3"0,0 0 1 15,0 0 1 1,0 0-1-16,0 0 1 0,0 8 1 16,0 7 0-16,0 5-4 15,2 6-3-15,3 9-2 16,0 8 0-16,0 4 2 15,3 2-1-15,-1 2-1 0,-2-2 0 16,5-3-1-16,-5-5-2 16,-2-8 1-16,-1-3 0 15,1-4-1-15,-3-9 1 0,-3-5 0 16,3-12 1-16,-15 7-2 16,3-14 0-16,-4-10 0 15,2-12 0-15,-4-10 0 0,1-9 0 16,4-10 0-16,-1-6 0 15,6-3 0-15,1 5 0 16,4-2 0-16,3 9 0 16,3 5 0-16,6 8 0 0,7 11 0 15,8 3 0-15,6 7 0 16,8 5 0 0,3 6 0-16,1 10 0 0,4 10 0 31,-4 12 0-31,-12 6 0 0,-8 6 0 15,-9 2 0-15,-13 7 0 16,-7-6 0-16,-16 4 0 16,-12-12 0-16,-5-7 0 0,-4-2 0 15,2-3 0-15,-1-7 0 16,13-2 0-16,0-4 0 16,10 2-5-16,8-6-22 15,12 0-58-15,7 0-4 0</inkml:trace>
  <inkml:trace contextRef="#ctx0" brushRef="#br0" timeOffset="220.5705">10712 8211 441 0,'0'0'5'16,"0"0"2"-16,0 0 2 15,0 0 1-15,0 0 0 0,0 0-1 16,13 0 1-16,-6 0 0 16,5 0-10-16,8 0 0 15,-1-3 0-15,15 3-24 0,5 0-61 16,-4 0-2-16</inkml:trace>
  <inkml:trace contextRef="#ctx0" brushRef="#br0" timeOffset="369.689">10746 8361 399 0,'0'0'7'0,"-9"4"2"0,9-4 1 16,-10 5 1-16,10-5 2 15,-2 11 0-15,2-11 1 16,14 7 0-16,14-7-7 0,9 0-4 16,15-3-9-16,5-1-74 15,18-7-4-15</inkml:trace>
  <inkml:trace contextRef="#ctx0" brushRef="#br0" timeOffset="3807.3996">12331 7213 340 0,'0'0'6'0,"0"0"4"15,0 0 3-15,0 0-1 16,0 0 1-16,0 0 0 16,0 0 1-16,0 0 3 15,7 0-8-15,7 0-2 0,9 3 0 16,5 0-1-16,6-3 0 15,11 0 0-15,2-6-2 16,-2 2 0-16,0-2-2 0,-8 2 0 16,-7 1-1-16,-8 0-1 15,-9 3 1-15,-13 0 1 16,5 20 0-16,-10 1 0 16,-8 1 0-16,-6 7 0 0,6 1 0 15,-5 5 1-15,6-3-2 16,-2 1 1-16,3-6-2 15,6-3-2-15,-1-4 0 16,6 2-5-16,-1-9-15 0,1-1-62 16,0 0-2-16</inkml:trace>
  <inkml:trace contextRef="#ctx0" brushRef="#br0" timeOffset="4420.3283">12442 8008 438 0,'0'0'3'0,"0"0"1"15,0-9 2-15,0 9 0 16,13-16 1-16,-1 7 0 0,3-1 1 15,5 3-1-15,2-3-2 16,6 5-2-16,-3 3 0 16,2 2-2-16,-3 2 0 0,-1 8 0 15,-5 2 0-15,-4 5 1 16,-8-2-1-16,-1 7 1 16,-5 1 0-16,-14 1-1 0,0-1 1 15,-12 4-2-15,2-4 0 16,-6-1 0-16,5 0 0 15,0-5 0-15,4-2 0 16,5-3 0-16,4-4 0 16,12-8 0-16,0 11 0 15,5-10 0-15,18 2 0 0,4-3 0 16,8-4 0-16,7-1 0 16,5-3 0-16,2 0 0 15,-1 0 0-15,-4 3 0 16,-3 1 0-16,-11 1 0 0,-5 3 0 15,-11 0 0-15,-14 0-16 16,-2 10-70-16,-2 0-2 16</inkml:trace>
  <inkml:trace contextRef="#ctx0" brushRef="#br0" timeOffset="4893.5908">12602 8754 434 0,'0'0'5'0,"0"0"1"15,0-10 1-15,0 10 0 0,-6-9 2 16,6 9-1-16,-5-8 1 16,5 8 0-16,-9-5-5 15,9 5-1-15,-12 5-1 0,6 4 0 16,3 8-1-16,3 0-1 16,0 2 1-16,3 3 0 15,7 0 0-15,5 3 1 0,0-2-2 16,7-1 0-16,-2-2 0 15,0 0 0-15,0-6 0 16,-3 4 0-16,-2-6 0 16,-5 1 0-16,-5-1 0 15,-5 0 0-15,-7 0 0 0,-11 1 0 16,-2-1 0-16,-10-2 0 16,0 1 0-16,-4-7 0 15,-3 1 0-15,2-2 0 16,0-8-34-16,10-2-51 0,5-6-2 15</inkml:trace>
  <inkml:trace contextRef="#ctx0" brushRef="#br0" timeOffset="5056.2558">12621 8729 433 0,'0'0'5'15,"13"-7"2"-15,-3 0 1 0,2-1 0 16,2-2 1-16,5 1 0 15,10-4-1-15,1 1-3 16,5 4-23-16,14-2-62 16,-16 0-5-16</inkml:trace>
  <inkml:trace contextRef="#ctx0" brushRef="#br0" timeOffset="6371.3307">13037 7122 356 0,'0'0'5'0,"0"0"3"0,0 0 0 15,-3-10 2-15,3 10-1 16,7-9 1-16,5-2 1 15,6 4 0-15,7-4-4 0,0 4-3 16,10 2 0-16,0 2-2 16,-1 3 0-16,-1 6-1 15,-4 8 0-15,-1 6 0 0,-10 8 1 16,-4 6 2-16,-1 14 0 16,-6 1 1-16,-2 10 0 15,0 10 1-15,-3 6-1 16,3 4 1-16,1 4-1 0,1-3 0 15,3 7 0-15,-1-2 0 16,4-3-1-16,-5 2-4 16,-1-3 0-16,-1-1 0 15,-6-1 0-15,0-4 0 16,-4-4 0-16,-3-1 0 0,-3-3 0 16,3-6 0-16,-1-4 0 15,1-4 0-15,2-3 0 16,-2-4 0-16,2-3 0 15,-1-7 0-15,1-3 0 16,3-1 0-16,2-7 0 0,-5 2 0 16,5-3 0-16,-2 2 0 15,-1-4 0-15,-2-3 0 0,3 6 0 16,-4-5 0-16,-3 3 0 16,-1-8 0-16,3 2 0 15,-4-3 0-15,-3-4 0 16,1 3 0-16,-2-7 0 0,0 0 0 15,-3-1 0-15,-2-2 0 16,-2-3 0-16,-2 3 0 16,-1-2 0-16,-7 1 0 15,-4 2 0-15,-1-2 0 0,0-2 0 16,-2 0 0-16,-4 0 0 16,1 0-38-16,0-9-48 15,4-5-3-15</inkml:trace>
  <inkml:trace contextRef="#ctx0" brushRef="#br0" timeOffset="7020.2006">11965 7189 338 0,'0'0'5'15,"0"0"2"-15,-5-12 2 0,5 12 2 16,-15-14 0-16,3 10 1 16,-4 1-1-16,-5 3 1 15,1 5-5-15,-9 12-2 16,3 12 0-16,-4 2 0 0,7 13-3 16,1 9 0-16,5 7 2 15,4 6-1-15,6 9 0 16,7 6 0-16,17 26 3 15,3 9-1 1,2 5 2-16,-1 6-2 16,1 4 1-16,-5 3 0 15,1 2 0-15,-6 0-1 0,-12-26-2 16,-2-5-2 0,-8-8 0-16,-1-7 1 0,-3-8-1 15,-4-8 1-15,1-10-2 16,-3-9 0-16,0-6 0 15,-2-6 0-15,2-6 0 16,2-3 0-16,4-6 0 0,-3-2 0 16,6-3 0-16,-1-4 0 15,4-1 0-15,6-4 0 0,-1-3 0 16,3-11 0-16,13 10 0 16,15-10 0-16,6-4 0 15,20-13 0-15,14 3-6 0,11-8-15 16,6 0-63-16,22 0-2 15</inkml:trace>
  <inkml:trace contextRef="#ctx0" brushRef="#br0" timeOffset="9652.1831">17225 6314 173 0,'0'0'6'0,"0"0"1"16,0 0 0-16,0 0 1 15,0 0 0-15,0 0 2 0,0 0 2 16,0 0 3-16,0 0-3 16,12 5 0-16,4-3 1 15,-2-2 2-15,6 3-1 16,10-3 1-16,3 0-4 16,8 0-1-16,0 0-1 0,10-3-1 15,4 3-1-15,6-2-1 16,7 2 0-16,0 0-2 15,1 0-1-15,3 0 0 16,3 0-1-16,-1 0 0 0,2 0 0 16,-2 2-1-16,-2-2 0 15,3 0 0-15,-1 0 0 0,1 0 0 16,-4 0 0-16,5 0 0 16,-5 0 0-16,2 0 0 15,-1 0 0-15,-5 0 0 16,2 0 0-16,-4-2 1 15,0 0 0-15,-1-4-1 0,1 4 0 16,0-3 1-16,1 0-1 16,0 1 0-16,5-4 1 15,-1 3-1-15,-1 1 0 16,-4-2 0-16,2 1-1 0,1-1 1 16,-4 5 0-16,3-1 0 15,-3-2 0-15,1 2-1 16,5 2 1-16,-5 0 0 15,-1-3-1-15,1 1 1 16,-1 2-1-16,-2-2 0 0,-4-1 1 16,1 1-1-16,1-4 0 15,0 6 0-15,0-2 1 0,-1-1-1 16,-1 2 0-16,1-2 2 16,-2 0-2-16,3 1 0 15,-3-1 0-15,-3 3 0 16,4-4 1-16,0 4-1 15,1-3 1-15,-2 1 0 0,0 2 0 16,1 0 1-16,-4 0-1 16,2 0 0-16,2 0 1 15,-3 0-1-15,2 2 0 16,5 1 0-16,-2-3 0 0,0 2-1 16,-3 0 1-16,0-2-1 15,0 0 1 1,-5 0 0-16,3 0 0 0,-5 0 0 15,3 0 0-15,3 0 0 16,-1 0 0-16,4 0 0 0,-1 0 0 16,4 0 0-16,-7 0-1 15,0 3 0-15,-6-3 1 0,1 2 0 16,0-2 0-16,-8 0 0 16,0 0 1-16,-2 0-1 15,-1 0 1-15,-1 0 0 16,-6 0 0-16,-5 0 0 0,-2 0 0 15,-5 0 1-15,-3-2-1 16,-4-1 0-16,-1 3 0 16,-4-2-1-16,-8 2 1 15,13-5-1-15,-13 5 0 0,0 0-1 16,14-2 1 0,-14 2-1-16,0 0 0 15,0 0 0-15,11 0-3 0,-11 0-2 16,0 0-9-16,3 12-19 15,10-3-50-15,-13-9-1 16</inkml:trace>
  <inkml:trace contextRef="#ctx0" brushRef="#br0" timeOffset="17189.9075">2120 6956 149 0,'0'0'6'15,"0"0"2"-15,0 0 5 16,0 0 1-16,0 0 5 15,0 0-3-15,0 0 1 0,0 0 0 16,0 0-3-16,0 0 0 16,0 0-2-16,5-3-2 15,6 3-1-15,3 3 2 16,4-1 0-16,5 1 0 0,-2 1-2 16,4-4-1-16,5 3-2 15,-2-1-1-15,4 1 1 16,0-1-2-16,3 1 0 15,-3 0 0-15,9 1 0 16,-2-1-1-16,5 2 0 0,-1 1 0 16,4-2 0-16,3 1-1 15,0 0 0-15,5-3 0 16,-1 1 0-16,1-1 0 0,2-2 0 16,3 0-1-16,1 0 1 15,4 0-1-15,0-5 0 16,3 3 1-16,-1 0-1 0,2-3 0 15,-2 2 0-15,5 0 0 16,-2 2 1-16,-1-2-2 16,0 0 0-16,-1 3 1 15,-1 0-1-15,-5 0 1 16,1 0-1-16,-4 0 0 0,-1 0 1 16,-4 3-1-16,0 0 0 15,-1-2 1-15,3 5-1 16,0-6 0-16,-7 2 0 15,6 1 0-15,-4-1 1 0,0-2-1 16,-4 0 0-16,-2 2 0 16,-3-2 0-16,-2 0 1 15,0 0-1-15,-4 3 0 16,2-3 1-16,-1 0-1 0,6 0 1 16,-1 0-1-16,0 0 1 15,1-3-1-15,1 1 1 16,4-3-1-16,0 0 1 15,-2 1-1-15,2-2 1 0,1 1-1 16,3 2 1-16,1-4-1 16,4 2 1-16,-4 0-1 15,7 0 1-15,0 0-1 0,0 0 0 16,0 2 1 0,0 2-1-16,-3-5 1 0,3 4-1 15,-3-1 0-15,5 3 1 16,-5-2-1-16,3 0 0 15,0 2 0-15,-3-3 1 16,0 3-1-16,-3-3 0 0,1 3 0 16,-5 0 0-16,-3-1 0 15,-2 1 1-15,-3 0-1 0,1 0 0 16,-4 0 0-16,-2 0 0 16,-4 0 0-16,-1 0 0 15,-1 0 0-15,-5 0 0 16,-3 1 0-16,-3-1 0 0,-3 0 0 15,-2 3 0-15,-3-3 0 16,-12 0 0-16,18 5 0 16,-18-5 0-16,12 2 0 15,-12-2 0-15,7 0 0 0,-7 0 0 16,11 5 0 0,-11-5 1-16,14 0-1 0,-4 0 0 15,3 0 0-15,0 0 0 16,4 0 1-16,0 3-1 15,3-3 0-15,0 0 1 16,-1 0-1-16,4 0 0 0,0 0 0 16,2 0 1-16,-4 0-1 15,2 0 0-15,2 0 0 16,0 0 0-16,2 0 0 0,0 0 0 16,0 0 0-16,1 0 1 15,-1 0-1-15,1 0 0 16,-3 0 0-16,-3 0 0 15,1 0 0-15,-1 0 0 0,-7 0 0 16,2 0 0-16,-6 0 0 16,-2 0 0-16,-9 0 0 15,12 0 0-15,-12 0 0 16,11-3 0-16,-11 3 0 0,0 0 0 16,0 0 0-16,0 0 0 15,7 0 0-15,-7 0 0 16,0 0 0-16,0 0 1 15,0 0-1-15,0 0 1 16,0 0-1-16,0 0 1 0,0 0-1 16,0 0 1-16,0 0-1 15,0 0 1-15,0 0-1 16,0 0 1-16,0 0-1 0,0 0 0 16,0 0 0-16,0 0 1 15,0 0-1-15,0 0 0 0,0 0 0 16,0 0 0-16,0 0 0 15,0 0 0-15,0 0 0 16,0 0 0-16,0 0 0 16,10 0 0-16,-10 0 0 15,0 0 0-15,0 0 0 16,0 0 0-16,0 0 0 0,0 0 0 16,0 0 0-16,0 0 1 15,0 0-1-15,0 0 1 16,0 0-1-16,0 0 1 15,0 0-1-15,0 0 1 0,0 0-1 16,0 0 1-16,0 0-1 16,0 0 0-16,0 0 0 15,0 0 0-15,0 0 0 16,0 0 0-16,0 0 0 0,0 0 0 16,0 0 0-16,0 0 0 15,0 0 0-15,0 0 0 0,0 0 0 16,0 0 0-16,0 0 0 15,0 0-1-15,0 0 1 16,0 0 0-16,0 0 0 16,0 0 0-16,0 0 0 0,0 0 0 15,0 0 0-15,0 0 0 16,0 0 1-16,0 0-1 16,0 0 0-16,0 0 0 15,0 0 1-15,0 0-1 16,0 0 1-16,0 0-1 15,0 0 0-15,0 0 0 16,0 0 1-16,0 0-1 0,0 0 0 16,0 0 0-16,0 0 0 15,0 0 1-15,0 0-1 16,0 0 0-16,0 0 0 0,0 0 1 16,0 0-1-16,0 0 0 15,0 0 0-15,0 0 0 0,0 0 0 16,0 0 0-16,0 0 0 15,0 0 0-15,0 0 0 16,0 0 0-16,0 0 0 16,0 0 0-16,0 0 0 15,0 0 0-15,0 0 0 0,0 0-1 16,0 0 1-16,0 0 0 16,10 0 0-16,-10 0 0 15,10 0 0-15,-10 0 0 16,12 0 0-16,1 0 0 15,-4 0 0-15,3 3 0 0,4 0 0 16,2-2 0-16,1 5 0 16,-1-4 0-16,9 1 0 15,1-1 0-15,4 0 1 16,2-2-1-16,6 0 0 0,2 0 0 16,6 0 1-16,-1 0-1 15,0-2 0-15,3 0 1 16,-6 2-1-16,4-3 0 0,-6 3 1 15,-5 0-1-15,0 0 0 16,1 0 0-16,-6 0 0 16,3 0 0-16,-3 0 0 15,-2 0 0-15,0 0 0 0,-3 0 0 16,3 0 0-16,-7 3-1 16,4-3 1-16,-5 2 0 15,1 0 0-15,-1-2 0 16,-3 3 0-16,2-1 0 15,-4 1 0-15,3-1 0 0,-5-2 0 16,2 3 0-16,1-3 0 16,0 3 1-16,-4-3-1 15,1 1 0-15,0-1 0 16,0 0 0-16,0 3 0 0,-4-3 0 16,5 0 0-16,-4 0 0 15,4 0 1-15,-2 0-1 0,1 0 0 16,0-3 0-16,3 3 0 15,-1 0 0-15,3 0 0 16,-1-1 0-16,0 1 0 16,0 0 0-16,1-3 0 0,1 3 0 15,3-3 0-15,-2 3 0 16,1-2 1-16,1 2-1 16,1-3 0-16,0 1 0 15,-2 2 0-15,-1-3 0 16,0 3 0-16,-2 0 0 15,-2 0 0-15,-4 0 0 0,-2 0 0 16,4 0 0-16,-4 0 0 16,-4 0 0-16,2 0 0 15,-3 0 0-15,-7 0 0 0,15 0 0 16,-15 0 0-16,10 0 0 16,-10 0 0-16,10 0 0 15,-10 0 0-15,10-2 0 0,-10 2 0 16,12 0 0-16,-12 0 0 15,12 0 0-15,-12 0 0 16,13-2 0-16,-13 2 0 16,15 0 0-16,-15 0 0 0,15 0 0 15,-15 0 0-15,13 0 0 16,-13 0 0-16,17-3 0 16,-17 3 0-16,12 0 1 15,-12 0-1-15,11-2 0 16,-11 2 0-16,14 0 0 0,-14 0 0 15,12 0 0-15,-12 0 0 16,15-3 0-16,-15 3 0 16,12 0 0-16,-12 0 0 15,13 0 0-15,-13 0 0 16,10 0 0-16,-10 0 0 0,0 0 0 16,10 0 0-16,-10 0 0 15,0 0 0-15,10 0 0 0,-10 0 0 16,0 0 0-16,12 0 0 15,-12 0 0-15,10 0 0 16,-10 0 0-16,11 0 0 16,-11 0 0-16,12 0 0 0,-12 0 0 15,15 0 0-15,-15 0 0 16,17 0 0-16,-9 0 0 16,-8 0 0-16,17 0 0 0,-8 0 0 15,2 0 0 1,-1 0 0-16,-3 0 0 15,6 0 0-15,-3 0 0 0,-1 0 0 16,2 0 0-16,1 0 0 16,-1 0 0-16,3 3 1 15,-2-3-1-15,1 0 0 0,-3 0 0 16,5 2 0-16,-1-2 0 16,4 0 0-16,-3 0 0 15,2 0 0-15,0 0 0 16,4 0 0-16,-6 0 0 0,7 0 1 15,-3 0-1-15,-1 0 0 16,-1 0 0-16,1 0 0 16,-1 0 0-16,1 0 0 0,-1-2 0 15,1 2 0-15,-4-3 0 16,4 3 0-16,-1 0 0 16,-2 0 0-16,3 0-1 15,-1 0 1-15,1 0 0 16,-4 0 0-16,3 0 0 0,3 0 1 15,-2 0-1-15,4 0 0 16,0 0 0-16,1 0 0 16,4 0 0-16,1 0 0 0,4 0 0 15,0 0-1-15,8 0 2 16,0 0-1-16,2 0 0 16,3-3 0-16,0 3 0 15,5 0 0-15,-4 0 0 0,2-1 0 16,-1 1 1-16,0 0-1 15,-2 0 0-15,2 0 0 16,-5 0 0-16,-1 0 0 16,0 0 0-16,-3 0 0 15,-4 0 0-15,-3 0 0 0,4 0 0 16,-9-3 0-16,4 3 0 16,-3 0 0-16,-2 0 0 15,3 0 0-15,-3-3 0 16,5 3 0-16,0 0 0 15,-4 0 0-15,10 0 0 0,-4 0 0 16,5 0 0-16,-2 0 0 16,5 0 0-16,-3 0 0 15,5 0 0-15,-5 0 0 0,1 3 0 16,-3 0 0-16,-3-3 0 16,3 0 0-16,-3 1 0 15,3-1 0-15,-3 3 0 0,0-3 0 16,4 0 0-16,1 0 0 15,-2 0 0-15,2 0 0 16,-3 0 1-16,1 0-1 16,1 0 0-16,-2 0 0 0,1 0-1 15,-3 0 1-15,-2 0 0 16,2 0 0-16,-4 0 1 16,2 0-1-16,-1 0 0 0,1 3 0 15,-5-3 0 1,5 0 0-16,-2 0 0 0,-4 0 0 15,1 2-1-15,-3-2 1 16,1 0 0-16,-6 0 0 16,1 0 0-16,-2 0 0 15,2 0 0-15,-3 0 0 0,0 0 0 16,-3 0 0-16,4 0 0 16,-2 0 0-16,-1 0 0 0,-1 0 0 15,1 0 0-15,1 0 0 16,-1 0-1-16,0 0 1 15,1 0 0-15,-3 3 0 16,3-3 0-16,-1 2 0 16,-2 0 0-16,2-2 0 0,0 0 0 15,-1 3 0-15,4-3 0 16,-4 0 0-16,1 0 0 16,-2 0 0-16,4 2 0 15,0-2 0-15,-3 0 0 16,1 0 0-16,-1 0 0 15,2 3 0-15,2-3 0 0,-3 0 0 16,2 0 0-16,0 2 0 16,-4-2 0-16,8 0 0 15,-8 3 0-15,2-3 1 0,0 0-1 16,-1 0-1-16,1 0 1 16,-1 0 1-16,0 0-1 0,1 0-1 15,-1 0 1-15,6 0 0 16,-1 0 0-16,-2 0 1 15,2 0-1-15,1 0 0 16,0-3 0-16,-4 3 0 16,-4-2 0-16,0-1 0 0,-2 3 0 15,-8 0 0-15,14-2 0 16,-14 2 0-16,11-5 0 16,-11 5 0-16,9-2 1 15,-9 2-1-15,0 0 0 16,13-3 0-16,-13 3 0 0,0 0 0 15,9-5 0-15,-9 5 0 16,0 0 0-16,13-4 0 16,-13 4 1-16,11-3-2 15,-11 3 1-15,9-5 0 0,-9 5 0 16,15-3 0-16,-15 3 0 16,15-2 0-16,-15 2 0 0,12-5 0 15,-12 5 0-15,16-3 1 16,-16 3-1-16,12-4 0 15,-12 4 0-15,13-5 0 16,-13 5 0-16,12-5 1 0,-12 5-1 16,15-7 0-16,-15 7 0 15,12-5 0-15,-12 5 0 16,10-6 0-16,-10 6 0 16,10-4 0-16,-10 4 0 15,0 0 0-15,6-5 1 0,-6 5-1 16,0 0 0-16,0 0 0 15,13-9 0-15,-13 9 1 16,0 0-1-16,11-12 0 16,-11 12 0-16,6-7 0 15,-6 7 0-15,9-13 1 0,-9 13-1 16,7-12 0-16,-7 12 0 16,4-12 1-16,-4 12-1 0,6-12 0 15,-6 12 0-15,4-15 1 16,-4 15-1-16,6-12 0 15,-6 12 1-15,2-13-1 16,-2 13 0-16,2-13 0 0,-2 13 1 16,3-10-1-16,-3 10 0 15,0-14 0-15,0 14 1 16,3-15-1-16,-1 8 0 16,-2 7 0-16,2-17 0 0,2 7 1 15,-4 2-1-15,0-3 1 16,2 4-1-16,-2 7 1 15,0-17-1-15,0 7 1 16,0 0-1-16,3 0 1 16,-2 3-1-16,2-2 0 15,-3-4 0-15,3 3 0 0,-1-1 0 16,0 4 0-16,3-5 0 16,-2 2 0-16,-1 0 0 15,-2 1 0-15,4-4 0 0,-2 3 0 16,0-2 0-16,1 0 0 15,-1 2 0-15,-2-4 0 16,3 8 0-16,-1-5 0 0,0 2 0 16,1-4 0-16,-1 6 0 15,1-3 0-15,-3 10 0 16,4-16 0-16,0 4 0 16,-2 3 0-16,-2 9 0 15,3-15 0-15,-1 7 0 0,1-1 0 16,-1-1 0-16,-2 10 0 15,2-15 0-15,-2 15 0 16,3-10 0-16,-3 10 0 16,0 0 0-16,0-10 0 15,0 10 0-15,0 0 0 0,0 0 0 16,-3-12-1-16,3 12 1 16,0 0 0-16,-7-8-1 15,7 8 1-15,-11-7-1 0,11 7 0 16,-14-3 1-16,0 1-1 15,0-1 0-15,0 3 1 16,-2-3 0-16,0 3 0 0,-4 0 0 16,-1 0 0-16,2 0 0 15,-3 0 0-15,-1 3 0 16,0-3 0-16,-1 3 0 16,-3-1 0-16,-1-2 0 0,0 0 0 15,-2 3 1 1,0-3-1-16,-1 0 0 0,-1 2 0 15,2-2 0-15,0 0 0 16,-5 2 0-16,3-2 0 16,-3 0 0-16,2 3 0 0,-1-3-1 15,-1 0 1-15,-2 0 0 16,-3 0 0-16,2 2 0 16,-2-2 1-16,4 0-2 0,-5 0 1 15,2 0 1-15,-1 0-1 16,1 0-1-16,-4 0 1 15,0 0 0-15,-1 0-1 16,-5 0 1-16,1 0 0 0,-2-2-1 16,0-1 1-16,-1 3-1 15,-2-2 1-15,2 0-1 16,-2-1 1-16,-2 1-1 0,5-1 1 16,-1 0-1-1,1 3 1-15,5-2 0 16,-2-1-1-16,5 2 1 0,-4-2 0 15,2 0 0-15,-3 1 0 16,2-1 0-16,-5 1 0 0,0 0 0 16,1 2 0-16,1 0 0 15,6 0 0-15,3 0-1 16,-1 0 1-16,2 2-1 16,4 0 1-16,-1 3-1 15,-3 1 1-15,1-2-1 0,-2-2 1 16,-1 4 0-16,-3-1-1 15,-1-1 1-15,-1-1 0 16,-2 5-1-16,-1-7 1 0,4 5 0 16,-1-3-1-16,3 2 1 15,-3-1-1-15,3 2 0 16,-1-4 0-16,1 3 1 16,0-2-1-16,-1 4 0 15,-3-5 1-15,-2 3-1 0,-2 0 0 16,0 0 1-16,1-3 0 15,2 1-1-15,-1 2 1 16,4-2-1-16,-1-1 1 16,3 0-1-16,6-2 1 0,0 0-1 15,1 0 0-15,0 0 1 16,0 0-1-16,-2 0 1 16,3 0-1-16,-1 0 1 0,-6 0 0 15,2-2 0-15,-3 2-1 16,-1-2 1-16,3 2 0 15,-2-3 0-15,2 3 0 16,-4 0 0-16,6 0 0 0,-1 0 0 16,1 0 0-16,2 0 0 15,-5-3 0-15,2 1 0 16,-3-1 0-16,1 1 0 16,-3 0 0-16,2-4 0 15,-1 2 0-15,-3 1 0 0,3 1 0 16,1-1 0-16,-3 1 0 15,5 0 0-15,1-1 0 16,-4 3 0-16,1-2 0 16,-3-1 0-16,3 3 0 0,-3-2 0 15,0-1 0-15,1 3-1 16,-6-3 1-16,4 2 0 0,2 1 0 16,-1-3 0-16,-4 0-1 15,1 3 1-15,2-2 0 16,-2 2 0-16,-2 0 0 15,1 0 0-15,-9 0 0 16,1 0 0-16,-1 0 0 0,-3 0 0 16,-1 0 0-16,0 2 0 15,-3 4 0-15,-2-5 0 16,5 5 0-16,0-4 0 16,0 1 0-16,2-1 0 0,0 1 0 15,3-3 0-15,0 0 0 16,2 0 0-16,-2 0 0 15,3 0 0-15,-1 2 0 16,2 0-1-16,3-2 1 16,1 3 0-16,-3-3 0 0,4 2 0 15,4-2 0-15,0 0 0 16,-2 0 0-16,6 0-1 16,3 0 1-16,-3-2 0 0,8-1 0 15,0 1 0-15,2 0 0 16,5 2 0-16,2-3 0 15,4 1 0-15,1-1 0 16,4 1 0-16,2-1 0 0,12 3 0 16,-11-4 0-16,11 4 0 15,-9 0 0-15,9 0-1 16,0 0 0-16,0 0 0 16,0 0 0-16,0 0-1 0,0 0 1 15,0 0 0-15,7 4 0 16,-7-4 1-16,12 10 0 15,-12-10 0-15,10 15 0 16,-7-3 0-16,2 1-3 0,-3 8-16 16,9 5-59-16,-7-4-1 15</inkml:trace>
  <inkml:trace contextRef="#ctx0" brushRef="#br0" timeOffset="21393.9663">14565 6946 71 0,'0'0'6'16,"0"0"8"-16,0 0 8 15,8 0 1-15,4 3 4 0,6-3 3 16,6 1 0-16,14-1 2 16,9 0-5-16,17 0-8 0,7 0-4 15,17 0-4-15,12 0-3 16,4 0-2-16,4 0-2 15,1 0-1-15,-2 0 0 16,-1 3-1-16,2 2 1 0,-9-2-1 16,3 1 0-16,0-1 0 15,-1-3 1-15,4 0-2 16,3 0 3-16,-4 0-3 16,-3 0 1-16,-1-3 0 0,-4 3-1 15,-4-2 1-15,4 2-1 16,-10 0 1-16,-2 0 0 15,-4-2 0-15,3-1 0 16,-2 3 0-16,4-5 1 16,0 1-1-16,-1-2 1 15,0 1 0-15,3-2 0 0,3 0 0 16,-2 2-1-16,5 2 0 16,2 1 0-16,-6-1 0 15,1 3-1-15,2 0 0 0,0 0 0 16,-1 0 0-16,0 0 0 15,-1 0-1-15,1 3 1 16,-2-3 0-16,-2 0-1 0,-4 0 1 16,-1 2 0-16,2-2 0 15,-9 0 0-15,-1 0 0 16,-1 0 0-16,-2 0 0 16,1 0 0-16,-2 0 0 0,2-5-1 15,-5 3 1-15,2 0-1 16,-2-1 0-16,1 1 1 15,-3-1-1-15,-1 3 1 16,-2 0-1-16,-2 0 0 16,-3 0 1-16,0 3-1 0,-2-3 1 15,-2 0-1-15,-3 0 0 16,4 2 0-16,1-2 0 16,-4 0 1-16,2 3-1 15,-1-3 0-15,1 2 0 0,1 0 2 16,-2 1-2-16,0-1 0 15,-2 3 0-15,2-2 0 16,-4 1 0-16,-2-1 0 0,4 0 0 16,-3-3 0-16,-2 0 0 15,-3 0 1-15,-1 0-2 16,3 0 2-16,-7 0-1 16,8 0 0-16,-5 2 0 0,-1 0 0 15,2 1 1-15,1-1-1 16,1 1 0-16,-5 0 0 15,2-3 0-15,-1 1 0 16,7-1 0-16,-6 0 0 16,3 0 0-16,-6 0 0 15,-3 0 0-15,3 0 0 0,-4 0 0 16,-4 0 0-16,1 0 0 16,-5 0 1-16,0 0-1 0,-2-1 0 15,-1 1 0-15,0-3 0 16,1 3 0-16,0-3 0 15,-2 3 0-15,4 0 1 16,-5-2-1-16,3-1 1 0,-1 3-1 16,-2-4 1-16,-2 1 0 15,-4 0 0-15,2-1 0 16,-4-1 0-16,0 2 0 0,1-2 0 16,-7 3 1-16,3-3-1 15,6 0 0-15,-6 2 0 16,-9 3 1-16,16-7-2 15,-7 2 2-15,-9 5-1 16,15-10 0-16,-15 10 0 16,15-13 0-16,-15 13 1 0,17-15-1 15,-12 8 0-15,3-3 0 16,-6 1 1-16,3-1-1 16,-3 0 0-16,1-2 0 0,-1 2 1 15,1-3-1-15,-3 2 0 16,0 2 0-16,0-3 0 15,-3 2-1-15,-2 0 1 16,3 3 0-16,2 7 0 0,-10-15 0 16,2 5 0-16,1-1-1 15,7 11 1-15,-12-17 0 16,12 17 0-16,-13-17 0 16,11 7 0-16,-3 3 0 0,2-3-1 15,-2 0 1 1,3 1-1-16,-3-2 1 0,2 2-1 15,2 0 0-15,-3 0 0 16,2-1 0-16,-1 0 1 16,3 10-1-16,-4-15 0 0,4 8 0 15,0-3 0-15,-3 3 1 16,0-3-1-16,3-1 0 16,-2 1 0-16,0 1 0 0,0-2 1 15,-2 5-1-15,3-5 0 16,-3 4 0-16,2-2 0 15,-2-1 0-15,3 0 0 16,1 10 0-16,-5-15 0 0,5 15 0 16,-7-16 0-16,7 16 0 15,-6-12 0-15,6 12 0 16,-9-10 0-16,9 10 0 16,-10-10 0-16,10 10 0 0,-11-9 0 15,11 9 0-15,-9-13 0 16,9 13 0-16,-12-9 0 15,12 9 0-15,-12-13-1 16,12 13 1-16,-13-7 0 16,6 2-1-16,-3 2 1 0,-1-3 0 15,-3 5-1-15,-2-1 1 16,4-4 0-16,-8 3 0 16,-2 1 0-16,-2-3 0 0,-6 3 0 15,-6-4 0-15,1 4 0 16,1-2 0-16,-1 1 0 15,0 0-1-15,3 1 1 16,2-1 0-16,3 3 0 0,2 0 0 16,2 0 0-16,2 0 0 15,-7 0 0-15,1 0 0 16,2 3 0-16,-5-1 1 16,0 1-1-16,0 0 0 0,-2-3-1 15,-3 4 1-15,0-2 1 16,-3 1-1-16,1 0-1 15,-2-1 1-15,-4 1 0 16,-1 1 0-16,-6-1 0 16,-2-1 1-16,0 4-2 0,-6-5 2 15,1 4-1-15,-3-4 0 16,1 2 0-16,-2-1 0 16,0 1 0-16,-1-3 0 0,-3 3 1 15,-7-3-1-15,-3 0 0 16,-1 0 0-16,-9 0 0 15,-2 0 0-15,-2 0 1 16,-6-3-1-16,1 0 0 0,2-2 0 16,0-1 0-16,0 3 0 15,2-3 0-15,-2 3 0 16,5-1 0-16,-2-1 0 0,-3 2 0 16,2-2 0-16,-2 2 0 15,-5-1 0-15,6 1 0 16,-4-2 0-16,3 5 0 15,3 0 0-15,2 0 0 16,-3 0 0-16,5 0 1 16,3 0-2-16,0 3 2 0,3-1-1 15,-1 4 0-15,1-5 0 16,-1 2 0-16,1-1 0 16,-1 4 0-16,-2-4 0 0,0 1 0 15,0 1 0-15,0 1 0 16,3 1-1-16,-3 0 1 15,2 0 0-15,-5-3 0 16,6 1 0-16,-7-1 0 0,5 2 0 16,2 0 0-16,-6-5 0 15,-1 3-1-15,0-3 1 16,7 2 0-16,-1 0 0 16,1-2 0-16,0 3 0 0,3-3 0 15,5 0 0-15,1 0 0 16,0 0 0-16,10 0 0 15,1 0 0-15,2 0 0 16,3 0 0-16,6 0 0 16,1-5 0-16,4 3 0 0,1-1 0 15,5-2 0-15,-5 0 0 16,9 2 0-16,-1 2 0 16,-1-5 0-16,0 4 0 0,1 2 1 15,1-3-1-15,0 2-1 16,1-4 1-16,4 5 0 15,4-1 1-15,-3 1-1 0,4-2-1 16,1 2 1-16,2-6 0 16,0 3 1-16,-2 1-1 15,-3 0 0-15,3-1 0 16,-4-2 0-16,-1 2 0 16,2 1 0-16,0-1 0 0,1 2 0 15,2 1 0-15,-1-3-1 16,3 0 1-16,3 1 0 15,-1 2 0-15,1 0 0 16,2 0 0-16,0 0 0 16,-5 0 0-16,0 0 0 0,1 0 0 15,-1 0 0-15,-4 0 0 16,3 0-1-16,-4 0 1 0,5 0 0 16,3 2 0-16,-1-2 0 15,1 0-1-15,4 0 1 16,6 3-1-16,-3-3 1 15,0 3 0-15,10-3-1 0,-14 1 1 16,3 2 0-16,1-3-1 16,1 2 1-16,-2 4 0 15,2-4-1-15,-3 3 1 16,1-3 0-16,1 3 0 16,10-5-1-16,-18 7 1 0,18-7-1 15,-12 11 0-15,12-11 1 16,-15 13-1-16,8-6 0 15,-3 3 0-15,3 2 1 16,-4 0-1-16,4 0 0 16,-2 6 1-16,0 0 0 0,0-1-1 15,-1 3 1-15,5 5 0 16,-5-4-1-16,2 5 1 16,1 1 0-16,0 0 0 0,1-3 0 15,-1 7-1-15,2-4 1 16,0 0 0-16,1-3-1 15,1 2 1-15,3-4-1 0,0 0 0 16,0-2 1-16,0 0 0 16,0-5-1-16,4 0 1 15,-1-3 0-15,2 0 0 16,0 0 0-16,0-1 0 0,-3-4 0 16,-2-7-1-16,6 18 1 15,-6-18 0-15,5 10 1 16,-5-10-1-16,0 0 1 15,2 10-1-15,-2-10 0 16,0 0 1-16,0 0 0 16,0 0-1-16,0 0 0 15,0 9 0-15,0-9 0 0,0 0 1 16,0 0-1-16,0 13 0 16,0-13 0-16,0 0 0 0,-5 7 0 15,5-7 0-15,0 0 0 16,0 0 0-16,-4 10 0 0,4-10 0 15,0 0 0-15,0 0 0 16,-4 9 0-16,4-9 0 16,0 0-1-16,-2 11 1 15,2-11 0-15,0 9 0 16,0-9 0-16,10 8 1 0,2-8-1 16,6 3 1-16,4-3-2 15,10 0-6-15,4 0-17 16,-4 4-58-16,17-1 0 15</inkml:trace>
  <inkml:trace contextRef="#ctx0" brushRef="#br0" timeOffset="32230.7765">21066 7744 265 0,'0'0'5'16,"0"0"3"-16,0 0 0 15,0 0 1-15,0 0-2 0,0 0 1 16,-4 5 1-16,4-5 2 15,0 17-5-15,0 0 0 16,0 7-1-16,-1 26 6 16,1 7 2-1,-3 12 1-15,1 9 0 16,0 6-1-16,-3 7-1 16,2 5 0-16,3 4 0 0,-3-13-5 15,3 2 1-15,0 5-1 16,3-2 0-16,-3 7-3 15,5-2 1-15,-2 2 0 16,-1 1-1-16,0 1-1 16,-2-2 0-16,0 0-1 15,-4-3-1-15,-4-2 2 0,4-3-2 16,-7 1 2-16,4 0-3 16,-4-2 0-16,4-3 0 0,0-1 0 15,-1-2 0-15,4 1 0 16,-1-6 0-16,-3 0 0 15,5-5 0-15,-2 3 0 16,1-4 0-16,1-3 0 16,1-5 0-16,-1-3 0 0,3-3 0 15,-2-6 0-15,2-2 0 16,0-6 0-16,0-3 0 16,0-5 0-16,0-4 0 0,2-4 0 15,-2-2 0-15,0-2 0 16,0-7 0-16,0-4 0 15,0-1 0-15,0-6 0 16,0-7 0-16,0 10 0 16,0-10 0-16,0 0 0 15,0 0 0-15,0 0 0 0,0 0 0 16,0 0-19-16,-13-2-67 16,13 2-5-16</inkml:trace>
  <inkml:trace contextRef="#ctx0" brushRef="#br0" timeOffset="33245.5082">20874 11388 290 0,'0'0'7'0,"0"0"0"0,0 0 0 16,0 0 0-16,0 0 1 16,0 0 1-16,5 8 2 0,6 1 1 15,6 5-4-15,5 3 2 16,8 4 1-16,7 4 2 15,13 2-1-15,7 4 0 0,13 5-2 16,4-4 1-16,8 4-2 16,8 5 0-16,7-4-3 15,5 5 0-15,5-2-2 16,0-1 0-16,2 4-1 16,1-4-1-16,-2 6 0 15,0-3-1-15,-1 0 0 16,-5 2-1-16,-10-1 0 0,-3 1 0 15,-4-7 0-15,-6 1 0 16,-2-5 0-16,-7-4-1 16,-8-3 1-16,-5-6 0 0,-4 0 0 15,-12-7 0-15,-6-3-1 16,-5 2 1-16,-7-5 0 16,-6 1 0-16,-5-5 0 15,-2-1 0-15,-10-2 1 0,11 5 0 16,-11-5 0-16,0 0 0 15,0 0 1-15,0 0-1 16,0 0 0-16,0 0 1 16,0 0-1-16,0 0 0 0,0 0-1 15,0 0 1-15,0 0-2 16,0 0 0-16,0 0-3 16,0 0-4-16,0 0-13 15,-11 17-43-15,1-14-21 0</inkml:trace>
  <inkml:trace contextRef="#ctx0" brushRef="#br0" timeOffset="33699.3196">23149 12195 362 0,'0'0'7'0,"0"0"1"16,0 0 4-16,0 0 1 16,0 0 0-16,0 0-1 15,0 0 1-15,0 0 0 0,10 0-4 16,-4 10-3-16,6 0-3 16,5 5-1-16,3 2 1 15,5 3 0-15,2 2 1 0,1 1-1 16,0 2-1-16,1-8 0 15,-7 2 1-15,0 1-2 16,-5-2 1-16,-4 0-1 0,-6-1 0 16,-4-3 1-16,-3 3-1 15,-10 1 1-15,-4 0 0 16,-5 2 0-16,-10-3 0 0,-1-1 0 16,-2 2-2-16,-3-3 0 15,0-1 0-15,3-1 0 16,4 2 0-16,4-7 0 15,4 1 0-15,3-3 0 16,7-2 0-16,2-1-5 16,8-3-9-16,0 0-29 15,0 0-44-15,5 5-1 0</inkml:trace>
  <inkml:trace contextRef="#ctx0" brushRef="#br0" timeOffset="34263.8496">23607 12472 415 0,'0'0'4'0,"0"0"2"0,7-9 3 16,-7 9-1-16,15-13 1 0,-3 9 0 15,4-4 1-15,3 6-1 16,-2 2-4-16,1 2-2 16,2 8-2-16,-2 5-1 15,-4 2 0-15,-6 6 1 0,-3 1-1 16,-5 3 1-16,-8-2 0 15,-4 0 0-15,-8-6 1 16,-3 4-1-16,-1-5 0 0,1-6 0 16,1-3 1-16,5-3 0 15,1-4 0-15,7-2-1 16,9 0 1-16,-5-15-1 16,15-2 0-16,10-3 0 15,6-4 1-15,4-2-2 0,6-1 0 16,-4 8 0-16,3-4 0 15,-10 8 0-15,-3 3 0 16,-10 4 0-16,-12 8 0 16,0 0 0-16,0 0 0 15,5 10 0-15,-5 2 0 16,0 6 0-16,3 2 0 0,4-1 0 16,7 4 0-16,10-1-2 15,1-7-17-15,-6 3-66 0,23-8-2 16</inkml:trace>
  <inkml:trace contextRef="#ctx0" brushRef="#br0" timeOffset="35195.7581">21431 7446 343 0,'0'0'7'0,"0"0"3"0,-10-10 4 16,10 10 1-16,-14-12 0 15,3 5-1-15,2 1 1 16,-1 4-1-16,-1 2-6 16,11 0-3-16,-12 15-2 15,12 3-2-15,5 1-1 0,8 3 1 16,7-2 1-16,2-2-1 16,8-3 1-16,5-6 0 15,-1-6 1-15,1-3-1 16,-3-8 1-16,-4-4 0 0,-8-3 0 15,-4 1 0-15,-2-4-1 16,-9 3 0-16,-3 3 0 16,-2 12-2-16,0 0 0 0,0 0 0 15,5 10 0-15,1 9-1 16,-2 9 0-16,8 4 1 16,6 3 0-16,1 2 0 15,4 0 0-15,0-3-1 0,-3 1 2 16,-3-4-1-16,-8-2 1 15,-9-3-1-15,-12 3 1 16,-17 0-1-16,-9-2-3 0,-4 9-24 16,-5-3-54-1,-3 2-3-15</inkml:trace>
  <inkml:trace contextRef="#ctx0" brushRef="#br0" timeOffset="36047.3657">20879 11427 359 0,'0'0'6'0,"0"0"2"0,0 0 2 15,0 0 1-15,0 0 0 16,0 0 0-16,-5 0 2 16,5 0-1-16,-16 8-3 0,3-1-2 15,-8 5-2-15,2 3 0 16,-6 5 0-16,-7 2-1 0,-5 6 1 15,-11 1-2-15,-1 4 0 16,-11 4 0-16,-4 3-1 16,-6-1-1-16,-10 8 1 0,-11 1-1 15,-7 3-1-15,-6 2 2 16,-11 1 0-16,-6 3-1 16,-6 2 1-16,-4 1-1 15,-7 2 0-15,-2-3 0 16,2 3 0-16,1-3 0 0,5-1 0 15,11-4-1-15,1-4 2 16,10-4-2-16,15-3 0 16,17-6 0-16,14-8 0 15,11-1 0-15,11-6 0 16,8-5 0-16,13-2 0 16,4-2-2-16,2-4 1 0,5 0-1 15,0-2-1-15,10-7-1 16,-10 5-1-16,10-5-5 15,0 0-4-15,0 0-15 0,-10 2-44 16,10-2-12-16</inkml:trace>
  <inkml:trace contextRef="#ctx0" brushRef="#br0" timeOffset="36429.4495">18404 12477 412 0,'0'0'1'0,"0"0"1"15,0 0 1-15,-16 6 2 16,4 6 0-16,-10 2 0 16,-6 10 1-16,-6-3 0 0,-6 9 0 15,-5 5-1-15,-2 0 0 16,-3-4-2-16,4 1 1 15,3-3 0-15,6-3-1 0,4-6 0 16,8-3 0-16,5-5 0 16,10-3-1-16,10-9-1 15,-9 9 1-15,9-9 0 0,13 6 0 16,11-4 0-16,6 3-1 16,6-3 2-16,10 6 0 15,6-1-1-15,1 0 1 16,3 3-2-16,-3 2 0 0,-9 1-1 15,-1 1-6-15,-13 0-16 16,-25 2-62-16,14 0-3 16</inkml:trace>
  <inkml:trace contextRef="#ctx0" brushRef="#br0" timeOffset="37028.4243">16845 13218 419 0,'0'0'5'16,"0"0"1"-16,0 0 2 15,-9-8 1-15,9 8 0 0,0 0 0 16,6-14 1-16,10 7 0 16,13-3-4-16,6 0-1 15,9 0-2-15,4 2-1 16,4 4-1-16,-1 1 0 0,-5 3 0 16,-6 10-1-16,-15 2 0 15,-11 13 0-15,-10 0 0 16,-15 10 0-16,-14 1 1 15,-10 6-1-15,-7 4 2 16,-15 0 2 0,2-3-4-16,3-6 0 15,7-8 0-15,11-1 0 16,10-11 0-16,24-17 0 16,8 8 0-16,35-20 0 15,15-4 0-15,11-3 0 0,13 1 0 16,4-2 0-16,17 8 0 15,11 0-86-15,-14 0-4 0</inkml:trace>
  <inkml:trace contextRef="#ctx0" brushRef="#br0" timeOffset="42445.3683">21091 12604 350 0,'0'0'6'16,"0"0"1"-16,0 0 3 15,0 0 1-15,0 0-1 16,0 9 0-16,0-9 2 0,-8 13-1 16,8-13-5-16,-4 18-1 15,4-8-3-15,-3 0 0 16,3-10 1-16,0 14-1 0,0-14 0 15,15 5 0-15,-3-5 1 16,3-3 2-16,-2-1 1 16,2-4 1-16,-6-2 1 15,2-2 0-15,-4 0 1 0,-7 1-1 16,0 11-2-16,-7-10-6 16,-6 8 0-16,-2 2 0 15,-3 2 0-15,-1 4 0 0,1 6 0 16,6-2 0-16,-1 3 0 15,4-1 0-15,3-2 0 16,6-1 0-16,0-9 0 16,15 8 0-16,0-5 0 15,3-3 0-15,-1-5 0 16,3-3 0-16,-5 1 0 0,-3-3 0 16,-1-2 0-16,-6 2 0 15,-5 3 0-15,0 7 0 16,-13-14 0-16,3 14 0 0,-5 0 0 15,-2 8 0-15,-4-2 0 16,5 6 0-16,-1-3-13 16,6 6-16-16,2 8-56 15,3-14-4-15</inkml:trace>
  <inkml:trace contextRef="#ctx0" brushRef="#br0" timeOffset="42849.3938">21141 12423 362 0,'0'0'8'16,"-13"-2"2"-16,1 2 4 0,-9-3 0 16,2 1 1-16,-8 2 1 15,-6 5 1-15,1 7 0 16,-5 5-6-16,7 13-4 0,0 8-2 15,3 6-1-15,4 7-2 16,6 4-1-16,7 5 1 16,8-8-2-16,2 0 1 15,16-10-1-15,7-5 1 16,12-9-1-16,10-13 1 16,7-11 0-16,5-7-1 15,2-11 2-15,4-8-2 0,-4-6 0 16,-6-9 0-16,-10-5 0 15,-9-8 0-15,-17-1 0 16,-9-4 0-16,-16 3 0 0,-17 2 0 16,-12 11 0-16,-16 9 0 15,-9 17 0-15,-7 13 0 0,2 15 0 16,-5 40-59-16,18-16-31 16</inkml:trace>
  <inkml:trace contextRef="#ctx0" brushRef="#br0" timeOffset="51769.0324">8559 11219 380 0,'0'0'8'0,"0"-8"2"0,0 8 2 16,0-11 2-16,0 11 0 15,-3-11 0-15,3 11 0 16,0 0 1-16,0 0-7 0,0 18-3 16,0 6-1-16,6 6-3 15,1 10 1-15,3 2 0 16,2 3 0-16,-4 2 0 16,4-5 0-16,1 0 0 0,-8-6-2 15,2-2 0-15,-4-10 0 16,-3-2 0-16,0-5 0 15,-5-1 0-15,-8-8 0 0,1-8 0 16,0-12 0 0,-3-8 0-16,0-9 0 0,1-8 0 15,3-12 0-15,1-6 0 16,5-2 0-16,5 0 0 16,0 1 0-16,5 3 0 15,5 6 0-15,7 6 0 0,6 5 0 16,4 9 0-1,3 3 0-15,2 9 0 0,3 5 0 16,-1 8 0-16,-1 4 0 16,-6 8 0-16,-7 7 0 0,-6 8 0 15,-7 4 0-15,-7 2 0 16,-11 0 0-16,-8 4 0 0,-7-3 0 16,-6 3 0-16,-2-8 0 15,-1 0 0-15,5-9 0 16,3 2 0-16,4-3 0 15,8-5 0-15,8 1 0 0,7-1 0 16,15 0 0-16,7 3 0 16,5 1 0-16,3 0 0 15,5 2 0-15,-1 2 0 16,4-4 0-16,-6 10 0 16,-4-6 0-16,-3 0 0 15,-6 3 0-15,-1-3-11 16,-6 1-25-16,-1-1-50 0,-7-8-2 15</inkml:trace>
  <inkml:trace contextRef="#ctx0" brushRef="#br0" timeOffset="52110.1132">9139 11472 452 0,'0'0'3'16,"0"0"0"-16,-8 2 2 15,1 6 1-15,-3 4 0 16,-3 1 0-16,1 3 1 0,-2 4 0 16,8 5-3-16,1-1-1 15,5-1 0-15,5-3-2 16,10-5 1-16,2-1-1 16,6-6 1-16,2-2-2 15,2-6 0-15,-2-6 0 16,-3-8 0-16,-2-6 0 0,-8-3 0 15,-4 0 0-15,-8-3 0 16,-8 0 0-16,-6 7 0 16,-9-1 0-16,-7 11 0 0,-2 2 0 15,0 7 0-15,-3 0-10 16,10 2-27-16,15 8-49 16,-5-3-2-16</inkml:trace>
  <inkml:trace contextRef="#ctx0" brushRef="#br0" timeOffset="52365.7459">9432 11219 488 0,'0'0'3'0,"0"0"1"0,0 0 0 16,0 0 1-16,0 0 0 16,-12 15-3-16,1 6-2 15,-3 5 0-15,-2 11 0 16,2 5 0-16,-5 8 0 15,10 2 0-15,-1 3 0 0,10-4 0 16,0-6 0-16,13-6 0 16,2-3 0-16,4-7 0 15,4-9 0-15,2-3 0 0,5-9 0 16,-4-3 0-16,4-5 0 16,0-8-34-16,-4-4-53 15,-4-10-4-15</inkml:trace>
  <inkml:trace contextRef="#ctx0" brushRef="#br0" timeOffset="52544.7783">9307 11435 439 0,'0'0'4'0,"0"0"1"16,0 0 4-16,8 0 0 15,7 0 1-15,10 0 1 16,5 0-1-16,7 0 1 15,10 0-8-15,3-3-10 16,9 3-75-16,-4-2-4 0</inkml:trace>
  <inkml:trace contextRef="#ctx0" brushRef="#br0" timeOffset="53507.4657">9760 11514 399 0,'0'0'9'16,"-12"-3"2"-16,12 3 3 15,-13-4 3-15,13 4-1 16,-14-3 1-16,14 3 1 16,-13-3-8-16,13 3-10 0,13 0 0 15,3 0 0-15,9 0 0 16,10-1 0-16,0 1 0 0,5 0 0 15,-5 0 0-15,-3 0 0 16,-4 4 0-16,-12 1 0 16,-7 5 0-16,-9 2 0 15,-16 3 0-15,-6 3 0 0,-6 2 0 16,-4 0 0 0,0 1 0-16,-3-2 0 0,5-1 0 15,5 0 0-15,8-2 0 16,4-2 0-16,8-7 0 0,5-7 0 15,12 15 0-15,11-10 0 16,7-5 0-16,6 0 0 16,5 0 0-16,4 0 0 15,0 0 0-15,-1-2 0 16,-9 2 0-16,1 0 0 0,-12 0 0 16,-2 0 0-16,-9 0-6 15,-13 0-83-15,0 0-2 16</inkml:trace>
  <inkml:trace contextRef="#ctx0" brushRef="#br0" timeOffset="53816.1738">10491 11073 469 0,'0'0'3'0,"0"0"2"0,0-12 1 16,0 12 0-16,-5-10 0 16,5 10 1-16,-18 5 2 15,-1 12-9-15,-4 17 0 16,-2 9 0-16,-5 16 0 16,3 11 0-16,-3 6 0 0,5 5 0 15,11 0 0-15,9-2 0 16,6-5 0-16,12-7 0 15,10-10 0-15,7-11 0 16,9-6 0-16,4-10 0 0,4-5 0 16,12-13-73-16,-12-12-21 15</inkml:trace>
  <inkml:trace contextRef="#ctx0" brushRef="#br0" timeOffset="54191.8917">10839 11323 476 0,'0'0'4'0,"0"0"0"16,-10-15 2-16,0 8 1 15,-5-1-1-15,-2 4 2 16,-6-1-8-16,-4 5 0 16,-3 2 0-16,0 10 0 15,5 5 0-15,3 6 0 16,4-1 0-16,7 1 0 0,6 1 0 15,5-6 0-15,9-1 0 16,7-8 0-16,5 0 0 16,7-9 0-16,-3 0 0 0,5-9 0 15,-5 0 0-15,-4-3 0 16,0 1 0-16,-7 2 0 0,-3 2 0 16,-11 7 0-16,7 0 0 15,-7 9 0-15,0 6 0 16,0 5 0-16,0 5 0 15,0 3 0-15,0-2 0 16,2 3 0-16,3-3 0 0,3-2-10 16,22-4-78-1,-18-7-3-15</inkml:trace>
  <inkml:trace contextRef="#ctx0" brushRef="#br0" timeOffset="54498.7655">11070 11380 479 0,'0'0'2'0,"0"0"2"0,-5 8 1 16,-2 1 1-16,2 6 1 15,-3 5 1-15,1 5-8 0,-3 3 0 16,5 1 0-16,5 0 0 16,0 1 0-16,7-5 0 15,6-5 0-15,4-10 0 0,7-5 0 16,6-5 0-16,0-8 0 15,0-9 0-15,-3-7 0 16,-4-6 0-16,-5-3 0 16,-13 1 0-16,-5 0 0 0,-16 2 0 15,-8 6 0-15,-6 4 0 16,-4 2 0-16,4 11 0 16,-3 2 0-16,11 5-14 15,2 11-65-15,20-11-10 16</inkml:trace>
  <inkml:trace contextRef="#ctx0" brushRef="#br0" timeOffset="54747.9751">11378 11071 471 0,'0'0'5'0,"0"0"2"16,0 0 1-16,0 0 1 0,0 0 0 16,0 0-7-16,11 12-2 15,-2 10 0-15,3 12 0 16,1 7 0-16,4 13 0 0,1 8 0 15,-4 7 0-15,-3 5 0 16,-4 1 0-16,-7 0 0 16,-12-4 0-16,-8-4 0 15,-13-2 0-15,-1-9 0 16,-9-3 0-16,-1-11 0 0,-4-3 0 16,6-7 0-16,10 1 0 15,0-9-55-15,12-9-38 16</inkml:trace>
  <inkml:trace contextRef="#ctx0" brushRef="#br0" timeOffset="74206.5728">21026 7798 278 0,'0'0'8'0,"0"0"6"16,0 0 3-16,0 0 4 15,0 0 0-15,0-10 4 0,0 10-2 16,0 0 0-16,0 0-9 15,0 0-4-15,0 0-3 16,0 0-3-16,-2 19 0 16,2 7-1-16,-11 4 0 15,4 6 2-15,-5 5-1 16,2-2 1-16,-5 0-1 16,-2-4-1-16,2-7 1 15,3-5-2-15,4-7 0 16,0-8 1-16,8-8 1 0,0 0-4 15,0 0 0-15,-7-13 0 16,9-7 0-16,6-4 0 16,0-11 0-16,1-1 0 15,3-3 0-15,6 0 0 16,-3 2 0-16,0 5 0 0,-3 3 0 16,-1 3 0-16,-2 9 0 15,-4 7 0-15,-5 10 0 0,13 0 0 16,-9 7 0-16,4 13 0 15,2 6 0-15,8 10 0 16,2 8 0 0,6 4 0-16,4-1 0 0,2-2 0 15,11-18-59-15,-1 14-28 16</inkml:trace>
  <inkml:trace contextRef="#ctx0" brushRef="#br0" timeOffset="75066.6072">20895 11383 502 0,'0'0'4'16,"0"0"1"-16,0 0-5 15,0 0 0-15,0 0 0 0,0 0 0 16,0 0 0-16,0 0 0 15,0 0 0-15,0 0 0 16,0 0 0-16,0 7 0 16,0-7 0-16,14 6-69 0,-1-2-25 15</inkml:trace>
  <inkml:trace contextRef="#ctx0" brushRef="#br0" timeOffset="78224.6068">24009 12717 348 0,'0'0'9'0,"0"0"4"15,0 0 3-15,0 0 1 16,0 0 1-16,11-3 2 15,-11 3 1-15,0 0 2 16,2 14-8-16,-2 1-4 0,-5 2-11 16,-1 5 0-16,-1 3 0 15,5 2 0-15,2 3 0 16,0-3 0-16,2-5 0 0,9-1 0 16,8-4 0-16,4-7 0 15,4-5 0-15,1-5 0 16,1-11 0-16,-7-1 0 15,0-8 0-15,-4-7 0 0,-10 0 0 16,-6-3 0-16,-7 0 0 16,-13 5 0-16,-1 9 0 15,-3 3 0-15,-6 13 0 16,1 0 0-16,10-12-46 16,1 27-45-16</inkml:trace>
  <inkml:trace contextRef="#ctx0" brushRef="#br0" timeOffset="79208.3648">22212 7845 511 0,'0'0'0'15,"2"-15"0"-15,-2 3 0 16,-5 0 0-16,-7-1 0 0,-5 3 0 15,-11 5 0-15,-7 5 0 16,-5 3 0-16,1 14 0 16,1 3 0-16,6 12 0 0,2 17-54 15,21-19-35-15,9 2-2 16</inkml:trace>
  <inkml:trace contextRef="#ctx0" brushRef="#br0" timeOffset="80086.3245">17459 13672 351 0,'0'0'7'0,"0"-10"7"0,0 10 2 16,0-16 3-16,-2 7 0 15,-1-2 2-15,0 2 0 0,-2-1 0 16,5 10-7-16,-9 0-6 15,4 5-8-15,0 9 0 0,-1 6 0 16,6 1 0-16,0 3 0 16,3 3 0-16,7-2 0 15,10-2 0-15,4-6 0 16,4-4 0-16,2-11 0 0,2-2 0 16,-1-10 0-16,-2-4 0 15,-9-6 0-15,-6-5 0 16,-9 0 0-16,-7 3 0 15,-15 4 0-15,-10 0 0 0,-6 12 0 16,-1 3 0-16,-1 3 0 16,3 9 0-16,12 7 0 15,1-3 0-15,22 1-89 16,20 1-2-16</inkml:trace>
  <inkml:trace contextRef="#ctx0" brushRef="#br0" timeOffset="81119.3897">22030 8003 511 0,'0'0'0'15,"16"-4"0"-15,-4-1 0 0,1-6 0 16,4 0 0-16,-2-7 0 15,2 1 0-15,-2-6 0 16,-10 4 0-16,-5-1 0 16,-9 2 0-16,-12 6 0 15,-4 10 0-15,-5 2 0 16,1 2 0-16,-4 13 0 16,6 2 0-16,12 8-77 15,5 2-11-15</inkml:trace>
  <inkml:trace contextRef="#ctx0" brushRef="#br0" timeOffset="85890.2704">20900 11450 302 0,'0'0'9'0,"0"0"5"0,0 0 2 16,0 0 2-16,0 0 3 15,0 0 2-15,0 0 0 16,0 0 2-16,-5 0-8 16,5 0-3-16,0 0-2 15,0 0-2-15,0 0-3 0,-3-14-7 16,3 14 0-16,3-17 0 15,4 5 0-15,3-2 0 16,7-6 0-16,8 0 0 16,10-3 0-16,12-1 0 0,8-1 0 15,7 4 0-15,6-3 0 16,-1 5 0-16,-5 2 0 16,-3 6 0-16,-12-1 0 0,-8 7 0 15,-13 2 0-15,-9 3 0 16,-5 0 0-16,-12 0 0 15,13 0 0-15,-13 0 0 16,0 0 0-16,0 0 0 0,0 0 0 16,0 0 0-16,0 0 0 15,0 0 0-15,0 0 0 16,0 0 0-16,0 0 0 16,0 8 0-16,0-8 0 15,0 0 0-15,-10 5 0 16,10-5-46-16,0 0-45 0,0 0-2 15</inkml:trace>
  <inkml:trace contextRef="#ctx0" brushRef="#br0" timeOffset="90454.6515">22272 10696 327 0,'0'0'9'0,"2"-14"4"16,0 4 4-16,-2-5 2 15,0 1-1-15,0-6 1 16,-9 2 0-16,-3-2 0 16,-9 3-8-16,-4 4-5 0,-7 1-2 15,0 4-1-15,0 1-1 16,2 1-1-16,2 6 0 16,3 0 0-16,9 6-1 0,-2 5 1 15,10 1-1-15,6 5 0 16,0 5 0-16,2 5 0 15,4 5 1-15,4 5 1 16,4 6 0-16,1 4 0 16,-1-1 1-16,2 7 0 0,-1 1 1 15,-7-2 0-15,5 5-4 16,-8-2 0-16,-3 2 0 16,0-3 0-16,-9-3 0 15,1 0 0-15,-4-4 0 16,4-4 0-16,-2-9 0 15,0-2 0-15,3-9 0 0,5-8 0 16,-4-4 0-16,6-11 0 16,0 0 0-16,-12 0-3 0,12 0-24 15,0 0-42-15,-8-17-19 16</inkml:trace>
  <inkml:trace contextRef="#ctx0" brushRef="#br0" timeOffset="90772.9257">21750 11172 344 0,'0'0'8'0,"0"0"5"15,0 0 3 1,0 0 2-16,0 0 1 0,0 0 2 16,7 0 2-16,16-3 0 15,11-3-6-15,16 0-8 16,5-4-9-16,10 0 0 0,9-2 0 15,5-1 0-15,-2 1 0 16,-4 2 0-16,-13 0 0 16,-14 3 0-16,-6 2 0 15,-13 2 0-15,-7-1 0 0,-12 4 0 16,-8 0 0-16,0 0 0 16,-17 0 0-16,1 0 0 15,-6 0 0-15,0 4-7 16,-8 2-34-16,0-4-48 0,3 1-1 15</inkml:trace>
  <inkml:trace contextRef="#ctx0" brushRef="#br0" timeOffset="91468.4642">21978 10692 316 0,'0'0'7'16,"0"0"2"-16,-7-10 5 15,7 10 2-15,-8-8 3 0,8 8 2 16,-4-12-2-16,4 12 1 16,0-10-4-16,7 7-4 15,13-3-2-15,8 0-3 0,9-2-2 16,13 2 0-16,6-3 0 15,14 0-1-15,0-2 0 16,0 2-2-16,-4 2-2 16,-9-1 0-16,-9 1 0 15,-14 2 0-15,-9 2 0 16,-14-1 0-16,-11 4 0 16,0 0 0-16,-24-5 0 0,-4 5 0 15,-13 0 0-15,-8 5 0 16,-9-1 0-16,-2 4 0 15,-1-1 0-15,1 3 0 0,5-5 0 16,8 2 0-16,10-2 0 16,7-3 0-16,10 1 0 15,8-3 0-15,12 0 0 0,-8 0 0 16,8 0 0-16,8-5 0 16,-8 5-2-16,20-7 2 15,-20 7 0-15,17-10-1 0,-17 10 2 16,13-8-1-16,-13 8 0 15,0 0-1-15,0 0 0 16,0 0 0-16,0 0-1 16,4 18 2-16,-4 2-1 15,0 7 1-15,-3 12 1 16,2 8 0-16,1 13 1 0,0 5 2 16,0 4-4-16,0 0 0 15,0 4 0-15,1-2 0 16,2-1 0-16,0-9 0 15,-1-1 0-15,-2-8 0 0,0 0 0 16,-8-9 0-16,2-10 0 16,-2-5 0-16,-2-11 0 15,3-2-19-15,-9-12-33 0,4-3-35 16,5-10-1-16</inkml:trace>
  <inkml:trace contextRef="#ctx0" brushRef="#br0" timeOffset="91656.5521">21729 11169 399 0,'0'0'7'0,"0"0"2"16,-2-9 2-16,2 9 1 16,11-13 2-16,8 3 1 0,16-2 0 15,19-3 0-15,19 1-6 16,13-4-4-16,14 8-9 15,4 13-64-15,13-13-17 0</inkml:trace>
  <inkml:trace contextRef="#ctx0" brushRef="#br0" timeOffset="121424.3778">8055 11551 427 0,'0'0'5'0,"0"0"3"0,0 0 2 16,-5-5 2-16,5 5 0 15,0 0 0-15,-11-6 0 16,11 6 1-16,0 0-13 16,-9 8 0-16,9-8 0 0,-5 18 0 15,5-11 0-15,0 4 0 16,0-3 0-16,0-8 0 16,14 12 0-16,-1-8 0 15,2-4 0-15,0 0 0 0,2 0 0 16,1-3 0-16,-1-1 0 15,-4-4 0-15,-6-1 0 16,-7 9 0-16,5-12 0 0,-5 12 0 16,-17-8 0-16,2 5 0 15,-2 3 0-15,-1 0 0 16,0 3 0-16,-1-1 0 16,5 4 0-16,3-2 0 0,11-4 0 15,-8 5 0-15,8-5 0 16,0 0 0-16,0 0 0 15,8 5 0-15,6-5-32 16,-3 3-57-16,-2 0-3 0</inkml:trace>
  <inkml:trace contextRef="#ctx0" brushRef="#br0" timeOffset="122996.7989">5116 11378 357 0,'0'0'8'16,"0"0"5"-16,-2-10 3 0,2 10 1 15,0-10 1-15,0 10 1 16,-4-8-1-16,4 8 0 15,0 0-6-15,-1 10-4 16,1 8-3-16,0 11-3 16,0 6-2-16,5 8 0 0,0 3 0 15,2 7 0-15,1-4 0 16,2 0 0-16,-5-4 0 16,2 0 0-16,-3-8 0 15,2-6 0-15,-3-5 0 0,-3-3 0 16,0-7 0-16,0-5 0 15,0-11 0-15,-13 2 0 16,6-10 0-16,-5-6 0 0,-1-14 0 16,-2-9 0-16,0-5 0 15,0-10 0-15,2-5 0 16,6-2 0-16,2-1 0 16,5-1 0-16,3 0 0 15,9 10 0-15,3 1 0 0,10 8 0 16,0 1 0-16,5 9 0 15,2 11 0-15,3 4 0 16,0 7 0-16,-1 10 0 16,-4 2 0-16,0 15 0 15,-5 3 0-15,-9 8 0 16,-2-1 0-16,-9 2 0 0,-5 3 0 16,-10-2 0-16,-5 3 0 15,-10-7 0-15,-5-3 0 0,0-1 0 16,-2-4 0-16,2-6 0 15,0-2 0-15,11-3 0 16,0-4 0-16,13 4 0 0,6-7 0 16,2 15 0-16,12-3 0 15,9 6 0-15,2 2 0 16,5 5 0-16,5 2 0 16,-1 3 0-16,0-1 0 15,0 3 0-15,-5 1 0 0,-4-3 0 16,0-5 0-16,-7-2 0 15,-4 0 0-15,-1-6 0 16,-3-1 0-16,-5-7 0 16,-5-9 0-16,8 11 0 15,-8-11 0-15,0 0 0 16,0 0 0-16,0 0 0 0,0 0 0 16,0 0 0-16,0 0 0 15,5-15-49-15,-5 15-42 16</inkml:trace>
  <inkml:trace contextRef="#ctx0" brushRef="#br0" timeOffset="124197.1782">5780 11735 399 0,'0'0'6'0,"0"0"4"15,0 0 1-15,0 0 3 16,0-10 1-16,0 10 0 16,0 0 1-16,0 0-1 15,-15 0-5-15,8 10-10 0,-3 3 0 16,5 7 0-16,-3 4 0 16,1-2 0-16,4 4 0 15,3-3 0-15,5 3 0 0,8-10 0 16,2-3 0-16,5-1 0 15,5-5 0-15,-1-7 0 16,2 0 0-16,3-4 0 16,-4-8 0-16,0-4 0 0,-5-6 0 15,-8-3 0-15,-5-4 0 16,-7 1 0-16,0-5 0 16,-9 4 0-16,-10 2 0 15,-5 5 0-15,-1 4 0 0,-2 6 0 16,-3 7 0-16,3 5 0 15,4 3 0-15,1 9 0 16,10 0 0-16,5 6 0 16,4-1 0-16,6-7-79 0,11 10-13 15</inkml:trace>
  <inkml:trace contextRef="#ctx0" brushRef="#br0" timeOffset="124930.5896">6118 11415 393 0,'0'0'6'0,"5"-10"4"15,-5 10 2-15,5-17 2 16,1 5 3-16,-2 1 0 0,-1 1 1 16,2 1-1-16,-5 9-10 15,0 0-7-15,0 12 0 16,-8 13 0-16,-2 9 0 0,0 6 0 15,-2 10 0-15,0 4 0 16,4-2 0-16,1 3 0 16,2-8 0-16,5 0 0 0,0-8 0 15,2-4 0-15,8-11 0 16,-2 2 0-16,6-8 0 16,1-6 0-16,5-3 0 15,-3-6 0-15,3-3 0 0,3 0 0 16,-4-5 0-16,-1-2 0 15,2-5 0-15,-3 1 0 16,-10-4 0-16,1-5-85 16,-3 8-7-16</inkml:trace>
  <inkml:trace contextRef="#ctx0" brushRef="#br0" timeOffset="125114.0322">6086 11685 390 0,'0'0'7'0,"0"0"2"16,0 0 4-16,0 0-1 16,0 0 1-16,5-5 0 0,-5 5 1 15,17-12 0-15,-2 4-7 16,5 0-8-16,-1-1-17 16,-19 9-62-16,41-5-4 15</inkml:trace>
  <inkml:trace contextRef="#ctx0" brushRef="#br0" timeOffset="125583.9051">6404 11644 457 0,'0'0'6'0,"0"0"2"0,0 0 3 16,0 0 1-1,0 0 0-15,0 0-7 0,-5-9-5 16,5 9 0-16,0 0 0 15,0 0 0-15,13 0 0 0,-4 8 0 16,3-1 0-16,4 7 0 16,-4 2 0-16,1 1 0 15,-3 3 0-15,-6 7 0 0,-1-7 0 16,-3 2 0-16,0-2 0 16,-5-3 0-16,-2-1 0 15,-1-4 0-15,-2-5 0 16,10-7 0-16,-15 0 0 0,15 0 0 15,-7-19 0-15,7-1 0 16,0-5 0-16,10-5 0 16,-1 3 0-16,7-2 0 15,-2-1 0-15,2 4 0 16,-2 7 0-16,-1 4 0 0,-13 15 0 16,15-10 0-16,-15 10 0 15,7 7 0-15,-5 3 0 16,4 9 0-16,-4-1 0 15,3 8 0-15,0-4 0 16,5 3 0-16,-2-1 0 0,4-1 0 16,0-5 0-16,6-4 0 15,-5-5-20-15,11-3-68 0,1-4-4 16</inkml:trace>
  <inkml:trace contextRef="#ctx0" brushRef="#br0" timeOffset="126528.3505">6993 11147 410 0,'0'0'8'0,"5"-10"2"16,-5 10 3-16,5-10 2 15,-5 10-1-15,0 0 1 16,0 0 1-16,-7 12-6 0,-12 21-10 15,0 9 0-15,-3 16 0 16,-1 10 0-16,-3 9 0 16,6 7 0-16,4 1 0 15,9-7 0-15,7 0 0 16,10-11 0-16,8-8 0 0,9-9 0 16,8-8 0-1,4-5 0-15,4-9 0 0,-1-12 0 16,6 2 0-16,-9 3-55 15,3-16-38-15</inkml:trace>
  <inkml:trace contextRef="#ctx0" brushRef="#br0" timeOffset="127236.532">7267 11462 398 0,'0'0'7'0,"0"-11"2"0,0 11 2 16,-8-19 2-16,0 6 1 16,1 4 0-16,-5-4 1 15,-6 1 0-15,3 5-7 16,-4 5-1-16,1 2-7 16,1 4 0-16,2 9 0 15,0-1 0-15,8 2 0 0,1 3 0 16,6-3 0-16,4-2 0 15,5 0 0-15,6-4 0 16,0-5 0-16,8-3 0 0,-4-3 0 16,3-10 0-16,-2 1 0 15,-2-3 0-15,-3-2 0 16,-3 2 0-16,-7 2 0 0,3 4 0 16,-8 9 0-16,0 0 0 15,0 0 0-15,0 19 0 16,0 6 0-16,0 7 0 15,0 5 0-15,0 2 0 0,0 7 0 16,0-4 0-16,2 0 0 16,1-4 0-1,-3-4 0-15,2-4 0 0,1-5 0 16,-3-5 0-16,0-1 0 16,0-7-26-16,0-12-64 15,0 0-3-15</inkml:trace>
  <inkml:trace contextRef="#ctx0" brushRef="#br0" timeOffset="127534.1082">7468 11451 463 0,'0'0'5'0,"0"0"1"16,0 0 1-16,0 11 1 16,0 1 1-16,-5 6 1 15,-3 1-7-15,4 9-3 0,-4 1 0 16,5 4 0-16,3-6 0 15,0 3 0-15,8-8 0 16,3-5 0-16,10-4 0 0,2-8 0 16,-1-5 0-16,3-7 0 15,0-8 0-15,-5-6 0 16,-5-7 0-16,-6-3 0 16,-3-1 0-16,-6-3 0 15,-8 3 0-15,-7 5 0 0,-7 2 0 16,-6 10 0-16,-2 3 0 15,5-13-76-15,-2 25-15 16</inkml:trace>
  <inkml:trace contextRef="#ctx0" brushRef="#br0" timeOffset="127772.9955">7660 11003 500 0,'0'0'4'0,"0"0"0"15,0 0-1-15,0 0-3 16,7 0 0-16,5 12 0 0,3 14 0 16,1 9 0-1,8 16 0-15,-7 11 0 0,2 13 0 16,0 11 0-16,-12 6 0 16,-7 6 0-16,-5 5 0 15,-20 1 0-15,-5 2 0 16,-14-15 0-16,-6 12-65 0,-8-7-31 15</inkml:trace>
  <inkml:trace contextRef="#ctx0" brushRef="#br0" timeOffset="130992.1999">4400 11742 481 0,'0'0'4'16,"0"0"2"-16,0 0 3 0,0 0 2 15,0 0-11-15,0 0 0 16,0 0 0-16,0 0 0 16,0 0 0-16,0 0 0 0,0 0 0 15,0 0 0-15,0 0 0 16,6 2 0-16,-6-2 0 16,7 15 0-16,5-7-48 15,-12-8-47-15</inkml:trace>
  <inkml:trace contextRef="#ctx0" brushRef="#br0" timeOffset="132747.8475">826 11451 425 0,'0'0'4'0,"0"0"3"16,2-9 2-16,-2 9 1 0,0 0 0 15,0 0 0-15,0 0 1 16,0 9 1-16,-2 17-3 15,2 8-5-15,-2 6-4 0,2 13 0 16,0 1 0-16,0 5 0 16,4 0 0-16,1-2 0 15,0-1 0-15,2-8 0 16,-4-5 0-16,2-4 0 16,-5-7-6-16,0-3-19 0,0 5-58 15,0-22-6-15</inkml:trace>
  <inkml:trace contextRef="#ctx0" brushRef="#br0" timeOffset="132998.1767">468 11469 406 0,'0'0'4'0,"0"0"2"0,-3-15 2 16,3 8 1-16,0-4 1 15,3-3 1-15,9-1 2 16,6-4 1-16,11-5-4 16,11 3-2-16,10-4-2 0,10 3 0 15,2-2-6-15,9 6 0 16,-4-2 0-16,0 9-5 16,-6 5-20-16,-17 6-60 15,4 9-4-15</inkml:trace>
  <inkml:trace contextRef="#ctx0" brushRef="#br0" timeOffset="133359.8152">997 11735 438 0,'0'0'4'0,"0"0"3"15,0 0 1-15,0 0 0 0,5 0 1 16,5 0 1-16,2 0 0 15,8 0 1-15,6 2-5 16,-1 8-6-16,7 2 0 16,-6 5 0-16,2 7 0 15,-4-1 0-15,-4 9 0 0,-7 2 0 16,-6-5 0-16,-3 0 0 16,-4-1 0-16,-9-3 0 15,0-8 0-15,-1-5 0 16,-6-7 0-16,5-5 0 15,-2-5 0-15,1-12 0 0,4-8 0 16,4-5 0-16,4-4 0 16,2 0 0-16,8-4 0 15,8 1 0-15,0 8 0 0,8 3-17 16,-6 6-19-16,10 8-50 16,-3 7-3-16</inkml:trace>
  <inkml:trace contextRef="#ctx0" brushRef="#br0" timeOffset="134126.9692">1693 11858 432 0,'0'0'6'0,"-7"-12"-1"0,4 2 3 15,-6-5 1-15,-4 3 1 16,1-3 0-16,-4 0-1 15,-3 0 1-15,-1 7-5 0,-3 3-2 16,-2 5-2-16,6 3-2 16,-2 10 0-16,5 5 0 15,0 1-1-15,7 0 1 16,6 4 0-16,3-1 0 0,8-1 0 16,6-6 0-16,6-6 1 15,3-4 0-15,2-5 1 16,-1 0-1-16,1-10 1 0,-2-5 1 15,-1-2-1-15,-7-1 1 16,-6-1-1-16,-3 1 0 16,-3 6 0-16,-3 0-1 15,0 12 0-15,-5-11-1 16,5 11 0-16,-6 8 0 16,6 4-1-16,0 1-1 15,6 4-3-15,3-2-4 0,6 0-5 16,3-3-6-16,3 0-10 15,2-4-3-15,4-8-2 0,-4 0 5 16,0-9 8-16,-1-4 13 16,-10-5 12-16,0-1 12 15,-9-3 13-15,2 2 3 0,-5-1 4 16,-5 4-3-16,-3 5-6 16,1 2-8-16,7 10-6 15,-9-2-5-15,6 9-3 16,3 5-2-16,0 6 0 0,3 2-2 15,4 2 2-15,0 0-1 16,3 0 0-16,-2-2 1 16,-1-2-1-16,3-6 2 15,-10-12-1-15,10 5 1 0,-10-5 0 16,10-12 0-16,-9-9-1 16,8-1 1-16,-1-3-1 15,-1 1 0-15,3 0-1 16,-1-2 0-16,2 6-1 15,-2 6 0-15,-2 4-1 0,-7 10 1 16,14 0 0-16,-14 0 0 16,9 14 0-16,-4 1 0 15,6 0 1-15,-4 2-1 16,5 4 1-16,1-4-3 0,1 0-4 16,2-2-7-16,8-3-26 15,1-2-43-15,0-6-2 16</inkml:trace>
  <inkml:trace contextRef="#ctx0" brushRef="#br0" timeOffset="134447.4337">2409 11635 417 0,'0'0'4'0,"0"0"0"0,-15-5 2 16,0 3 1-16,0 2 0 15,1 0-1-15,-7 7 1 0,-1 1-1 16,2 1-2-16,5 9-2 15,5-3-1-15,6 5-1 16,4-3 0-16,0 3 0 0,7-3 1 16,8 0-1-16,4-1 1 15,7-2 0-15,-1-3-1 16,2 1 1-16,3-2-1 0,-5-3 0 16,-3 2 1-16,-9-4-1 15,-13-5 1-15,3 18 0 16,-11-7 0-16,-17-2 1 0,-5-2-1 15,-7 4 1-15,-4 1-1 16,1 0-2-16,4-5-8 16,8-7-69-16,6 10-6 15</inkml:trace>
  <inkml:trace contextRef="#ctx0" brushRef="#br0" timeOffset="135743.4358">2841 11311 363 0,'0'0'7'0,"0"-15"2"15,0 0 4-15,-2 3 2 0,-3-2 0 16,-2 2 1-16,-1 5-2 16,-4 7 3-16,-8 15-5 15,-8 15-3-15,1 19-1 16,-3 14-2-16,-2 13-1 15,2 10-3-15,3 6-2 16,7 5 0-16,11-5 0 0,5-7 0 16,8-6 0-16,8-11 0 15,8-7 0-15,7-12 0 16,8-9 0-16,0-8 0 16,3-10 0-16,0-10-20 15,-20-3-68-15,16-9-2 16</inkml:trace>
  <inkml:trace contextRef="#ctx0" brushRef="#br0" timeOffset="136127.8467">2961 11635 460 0,'0'0'3'16,"0"0"2"-16,0 0 1 0,0 0-2 16,0 8 2-16,-2 1 0 15,-6 7 0-15,-5 1 1 16,4 3-4-16,-9 0-1 16,1 6-1-16,-8-3 1 15,5-3-2-15,-2 0 0 16,2-5 0-16,0-4 0 0,4-3 0 15,6-3 0-15,0-3 0 16,10-2 0-16,0 0 0 16,0 0 0-16,14-4 0 0,2-1 0 15,10-2 0-15,4 1 0 16,2-1 0-16,5 0 0 16,0 5 0-16,-1-3-9 0,-6 5-16 15,-7 0-60-15,-4 2-3 16</inkml:trace>
  <inkml:trace contextRef="#ctx0" brushRef="#br0" timeOffset="136333.4393">3002 11680 415 0,'0'0'5'16,"0"0"3"-16,0 0 0 0,0 0 1 15,0 0 2-15,-6 10 0 16,2 8 2-16,3-1-1 0,1 12-4 15,0 3-2-15,1 5-1 16,3 3-5-16,2 2 0 16,-3-4 0-16,8-1-11 0,-9-7-26 15,5-3-49-15,-2 0-2 16</inkml:trace>
  <inkml:trace contextRef="#ctx0" brushRef="#br0" timeOffset="136564.0236">3363 11792 452 0,'0'0'2'0,"0"0"2"16,0 5 1-16,0 4 0 15,-4 4 1-15,-2 8 0 16,0-1 0-16,-3 9 0 15,0 0-2-15,-3 0-5 0,1 4-6 16,-2-5-10-16,7-17-50 16,-5 9-18-16</inkml:trace>
  <inkml:trace contextRef="#ctx0" brushRef="#br0" timeOffset="136910.3452">3544 11572 443 0,'0'0'3'0,"0"0"1"16,0 0 0-16,0 0 1 16,-6 4 1-16,6-4 0 0,-21 17-1 15,12-5 0-15,-3 6-2 16,0 2-1-16,6-1 1 15,-1 1-1-15,7-2 0 16,0 1 0-16,9-1 1 0,1-1 0 16,3-3 0-16,4 3-1 15,1-5 1-15,2 0-1 16,-6 0-2-16,2 0 0 0,-4 1 0 16,-3-4 0-16,-6-1 0 15,-3 1 0-15,-3 2 0 16,-9-1 0-16,-8-2-3 0,3-1-18 15,-9 1-63-15,2-6-4 16</inkml:trace>
  <inkml:trace contextRef="#ctx0" brushRef="#br0" timeOffset="137080.0838">3453 11572 406 0,'0'0'4'15,"11"-4"2"-15,-4 2 0 16,5-3 1-16,6-1-1 0,4 6-3 16,-1-4-19-16,3 4-55 15,2 0-6-15</inkml:trace>
  <inkml:trace contextRef="#ctx0" brushRef="#br0" timeOffset="137275.0932">3759 11829 393 0,'0'0'7'0,"-5"11"2"16,2 2 3-16,-1 0 1 15,-4 7 1-15,3 2 1 16,-4 3 0-16,1 2-1 16,-2 0-5-16,2 0-3 15,-2-2-4-15,6 0-4 16,-1-4-6-16,2-5-12 15,-2 9-63-15,5-25-4 0</inkml:trace>
  <inkml:trace contextRef="#ctx0" brushRef="#br0" timeOffset="137611.99">3921 11623 483 0,'0'0'3'16,"0"0"-1"-16,0 0 2 15,-6 10-1-15,1 4 1 16,-2 7-1-16,0 4 1 16,-4 4 1-16,4 3-5 0,4 3 0 15,-1-1 0-15,4-2 0 16,4-4 0-16,4-6 0 16,7-6 0-16,0-7 0 15,5-4 0-15,-2-5 0 0,1-10 0 16,-1-2 0-16,-4-5 0 15,-3-3 0-15,-9-1 0 16,-2 2 0-16,-8 2 0 16,-6 7 0-16,-9 2 0 15,-2 7 0-15,1 1 0 0,1 4-7 16,-4 1-27-16,4 3-53 16,10-2-3-16</inkml:trace>
  <inkml:trace contextRef="#ctx0" brushRef="#br0" timeOffset="137879.8835">4023 11051 475 0,'0'0'3'0,"0"0"-1"15,0 0 1-15,0 0 1 16,3 17 2-16,6 5 1 0,6 7 1 15,5 15-5-15,2 4-3 16,5 13 0-16,0 13 0 16,1 7 0-16,0 6 0 15,-8 3 0-15,-8 3 0 16,-12 4 0-16,-5-1 0 0,-18 4 0 16,-11-4 0-16,-8 3 0 15,-13-8 0-15,5 1-64 16,-12-5-28-16</inkml:trace>
  <inkml:trace contextRef="#ctx0" brushRef="#br0" timeOffset="140791.5778">12892 10701 383 0,'0'0'6'15,"0"0"2"-15,-12-7 3 0,12 7 2 16,-7-8 0-16,7 8 0 15,0 0 1-15,-13-10 0 16,13 10-5-16,0 0-1 16,5 0-3-16,5 0 0 0,7 3 0 15,8-3-1-15,7 0-4 16,5-3 0-16,4-4 0 16,-2 0 0-16,-4-3 0 15,0 2 0-15,-9-1 0 0,-6 3 0 16,-7 3 0-16,-13 3 0 15,8 6 0-15,-8 6 0 16,0 4 0-16,-5 6 0 0,-1 7 0 16,0 3 0-16,-4 3 0 15,2 5 0-15,-2-3 0 16,3 0 0-16,-3-3 0 16,2-3 0-16,3-4 0 15,1-5 0-15,1 2 0 16,1-8 0-16,-1-1 0 15,0-5 0-15,3-1-23 0,0-9-67 16,3 13-2-16</inkml:trace>
  <inkml:trace contextRef="#ctx0" brushRef="#br0" timeOffset="141320.079">12885 11613 480 0,'0'0'5'16,"0"0"1"-16,0 0 2 15,0-12 0-15,0 3-4 16,5-2-4-16,4-4 0 0,3 0 0 16,9-2 0-16,4 4 0 15,2 3 0-15,5 3 0 16,-2 7 0-16,-2 0 0 0,-1 7 0 15,-7 5 0-15,-8 5 0 16,-4 9 0-16,-8 0 0 16,-3 3 0-16,-9 2 0 15,-6 5 0-15,-7-2 0 0,-5 3 0 16,-2-2 0 0,0-3 0-16,0 0 0 0,4-7 0 15,9-3 0-15,4-9 0 16,5-1 0-16,10-12 0 15,10 10 0-15,10-10 0 0,10-3 0 16,6-1 0-16,4-4 0 16,8 4 0-16,4-1-85 15,-5-1-5-15</inkml:trace>
  <inkml:trace contextRef="#ctx0" brushRef="#br0" timeOffset="141811.9759">12997 12537 444 0,'0'0'2'0,"0"0"2"16,0 0 1-16,-11-7 0 0,11 7 1 15,-15 0 1-15,1 0-1 16,2 3 2-16,-4 4-3 0,4 3-1 16,0 2-1-16,2 2-1 15,5 3 0-15,2 3 0 16,3-2 0-16,8 2-1 15,5-3 2-15,0 0-3 0,7 1 0 16,6 0 0-16,-7-1 0 16,4 0 0-16,-3-2 0 15,2-3 0-15,-7 3 0 16,-3-3 0-16,-3 4 0 16,-7-7 0-16,-2 7 0 0,-6-4 0 15,-8-2 0-15,-6 2 0 16,-2 0 0-16,-6 1 0 15,-1-6 0-15,-4 0 0 16,1-7 0-16,5 0 0 16,-1-4-34-16,8-11-54 0,6-3-4 15</inkml:trace>
  <inkml:trace contextRef="#ctx0" brushRef="#br0" timeOffset="141991.5777">13029 12525 481 0,'0'0'4'16,"0"0"1"-16,12-4 1 16,-12 4 0-16,18-3 0 15,-3 3-3-15,10 0-3 16,0 0 0-16,5-3 0 16,4 6-6-16,0-3-79 0,4 3-3 15</inkml:trace>
  <inkml:trace contextRef="#ctx0" brushRef="#br0" timeOffset="147958.7138">8453 12441 292 0,'0'0'8'15,"0"0"3"-15,-10-3 3 16,10 3 1-16,0 0-1 0,-13 0 2 15,13 0 3-15,0 0 1 16,5 5-4-16,10 2-3 16,20 1-2-16,14-3 2 15,19-3 0-15,21 1 0 16,20-3-1-16,23-3-3 0,18-7-7 16,9 1-2-16,9-7 0 15,14 2 0-15,-6 1 0 16,1 1 0-16,-1 0 0 15,-6-1 0-15,-6 3 0 16,-16 5 0-16,-16-2 0 16,-17 2 0-16,-23 0 0 0,-16 3 0 15,-21-1 0-15,-20 0 0 16,-12 3 0-16,-9 0 0 0,-14 0 0 16,0 0 0-16,0 0 0 15,0 0 0-15,0 0 0 16,0 0 0-16,0 0 0 15,0 0 0-15,0 0 0 0,0 0 0 16,-10 6 0-16,3-4 0 16,-6 3 0-16,-1-3 0 15,-3 5-85-15,-3 1-7 16</inkml:trace>
  <inkml:trace contextRef="#ctx0" brushRef="#br0" timeOffset="148345.5797">10036 12978 472 0,'0'0'3'16,"0"0"2"-16,0 0 0 0,0 0 1 16,2 7 0-16,-2 4 0 15,0 1 2 1,-2 6-8-16,-1 3 0 0,0 7 0 15,3 1 0-15,0 0 0 16,0 2 0-16,3-4 0 0,0-2 0 16,2-4 0-16,-3-3-11 15,3 0-22-15,7-8-55 16,-12-10-1-16</inkml:trace>
  <inkml:trace contextRef="#ctx0" brushRef="#br0" timeOffset="148741.1488">10006 12717 397 0,'0'0'5'0,"0"0"1"0,-17-6 3 15,-3 0 2-15,0 6 0 16,-8 3 2-16,-4 6 1 16,-5 15 1-16,-2 10-3 15,-2 10-2-15,4 11-2 0,7 10-8 16,8 4 0-16,7 5 0 15,10 1 0-15,10-7 0 16,15 2 0-16,15-7 0 16,20-10 0-16,9-8 0 15,8-15 0-15,8-11 0 16,1-14 0-16,2-5 0 16,-3-21 0-16,-9-9 0 0,-19-18 0 15,-12-5 0-15,-15-15 0 16,-7-6 0-16,-15-10 0 15,-14-5 0-15,-11 1 0 16,-16 7 0-16,-8 4 0 0,-9 18 0 16,-5 6 0-16,-2 19 0 15,-5 20 0-15,1 11 0 16,10 13 0-16,6 10 0 16,15 12 0-16,3 13-56 15,19-4-36-15</inkml:trace>
  <inkml:trace contextRef="#ctx0" brushRef="#br0" timeOffset="149640.5295">5059 12641 339 0,'0'0'6'15,"0"0"4"-15,0 0 1 0,0 0 2 16,0 0 1-16,0 0 1 15,0 0 1-15,20 0 3 16,10-2-6-16,14-3-1 16,21 2-1-16,22 1-1 0,18-4 1 15,22 0-2-15,15 0-7 16,14-1-2-16,10-1 0 16,4 1 0-16,3-1 0 0,-4 3 0 15,-7 1 0-15,-11-2 0 16,-9 4 0-16,-20 2 0 15,-15 0 0-15,-23 0 0 16,-13 0 0-16,-27 0 0 16,-11 0 0-16,-11 2 0 0,-14 1 0 15,-8-3 0-15,0 0 0 16,0 0 0-16,-11 3 0 16,3-1 0-16,-6 3 0 0,-2 5 0 15,-5 0-41-15,0 2-50 16,-4 0-2-16</inkml:trace>
  <inkml:trace contextRef="#ctx0" brushRef="#br0" timeOffset="150074.0565">6344 13344 438 0,'0'0'3'16,"-7"-4"4"-16,-3-7 1 15,5 4 2-15,-5-7 1 0,5 1 0 16,-2-2 0-16,2-2 1 16,2 5-12-16,6-2 0 15,9 7 0-15,1 2 0 0,8 5 0 16,-3 3 0-16,5 6 0 15,-6 9 0-15,1 0 0 16,-11 6 0-16,-7 4 0 16,-3 5 0-16,-13-4 0 15,-2 2 0-15,-2-1 0 0,0-2 0 32,-2-3 0-32,6-4 0 15,9-7 0-15,7-14 0 0,10 4 0 16,15-4 0-16,5-10 0 15,4 1 0-15,9-7 0 16,-6 0 0-16,5 1 0 16,-12-3-11-16,-3 6-76 15,-7-3-2-15</inkml:trace>
  <inkml:trace contextRef="#ctx0" brushRef="#br0" timeOffset="150490.2352">6238 12936 440 0,'0'0'3'15,"-16"-5"0"-15,-1 5 2 0,-8 5 1 16,-2 5 1-16,-8 10 1 16,-4 10 1-16,-7 7 0 15,7 14-1-15,2 9-1 16,7 9-1-16,12 11-6 15,12-3 0-15,19 1 0 16,20-4 0-16,17-6 0 16,12-12 0-16,18-15 0 15,7-12 0-15,5-16 0 16,9-12 0-16,-9-13 0 0,-2-12 0 16,-8-13 0-16,-8-6 0 15,-14-11 0-15,-10-10 0 16,-18-8 0-16,-17-5 0 0,-15-4 0 15,-25-4 0-15,-17 4 0 16,-15 7 0-16,-13 9 0 16,-12 15 0-16,-5 13 0 0,-3 20 0 15,1 14 0-15,7 8 0 16,15 15 0-16,7 6 0 16,29-2-69-16,8 13-24 15</inkml:trace>
  <inkml:trace contextRef="#ctx0" brushRef="#br0" timeOffset="151309.2084">1235 12705 372 0,'0'0'4'0,"-11"-5"3"0,3 1 0 16,-3 1 2-16,0 1 0 15,-2-4 1-15,3 4 0 0,0 2 0 16,10 0-1-16,0 13-2 16,8 2 1-16,22 2-1 15,9 1 1-15,21-2 0 16,17 4 1-16,22-10 0 0,23-2-1 16,15-7-8-16,20-2 0 15,11-10 0-15,11-1 0 16,5-7 0-16,11-1 0 0,-4-3 0 15,-2-1 0-15,-3 4 0 16,-9 0 0-16,-16 6 0 16,-17-4 0-16,-17 8 0 15,-33 5 0-15,-16 0 0 0,-23 2 0 16,-21 0 0-16,-16 3 0 16,-18 0 0-16,0 0 0 15,-6 0 0-15,-8 0 0 16,-4 0 0-16,1 0 0 15,-3 6 0-15,-3-4 0 0,2 6 0 16,-7 5-34-16,3-1-59 16,2 0-3-16</inkml:trace>
  <inkml:trace contextRef="#ctx0" brushRef="#br0" timeOffset="151812.9848">2825 13379 467 0,'0'0'3'0,"0"0"1"0,-8-4 2 16,8 4 0-16,-8-17 2 15,6 6-1-15,-3 2 0 16,5-4-4-16,3 2-3 15,9 2 0-15,5-3 0 16,8 6 0-16,5 2 0 0,-2 1 0 16,4 3 0-16,-2 0 0 15,-9 10 0-15,-5 5 0 16,-10 5 0-16,-6-1 0 0,-6 7 0 16,-8-5 0-16,0 6 0 15,-3-1 0-15,-3 1 0 16,5-7 0-1,5-3 0-15,8-3 0 16,2-14 0-16,17 15 0 16,8-12 0-16,1-1 0 15,7-2 0-15,0 0 0 0,-1 0 0 16,-5 0 0-16,-2 0 0 16,-10 9 0-16,-9 0 0 15,-6 3 0-15,-18 3 0 16,-7 0 0-16,-10 2 0 15,-4 4 0-15,-11-6 0 16,-5 2 0-16,1-7-9 0,4-3-12 16,0 10-53-16,8-17-17 15</inkml:trace>
  <inkml:trace contextRef="#ctx0" brushRef="#br0" timeOffset="152257.1369">2929 12881 451 0,'0'0'2'0,"-10"0"1"16,-8 5 1-16,-12 7 2 15,-9 12 1-15,-12 3 2 16,-5 12 0-16,-11 11 1 0,0 13-2 16,0 10-6-16,10 11-2 15,9 1 0-15,20 10 0 16,21 3 0-1,12-5 0-15,23-6 0 16,17-7 0-16,11-8 0 0,22-18 0 16,11-7 0-16,1-25 0 15,4-9 0-15,5-13 0 16,-2-17 0-16,-5-13 0 16,-7-15 0-16,-10-15 0 0,-13-13 0 15,-15-12 0-15,-18-12 0 16,-18-11 0-16,-13-4 0 15,-28 6 0-15,-18 4 0 0,-16 15 0 16,-15 17 0-16,-12 26 0 16,-9 22 0-16,-5 22 0 15,-3 25 0-15,7 27 0 16,-7 22-58-16,14 12-34 0</inkml:trace>
  <inkml:trace contextRef="#ctx0" brushRef="#br0" timeOffset="167757.0458">1686 14427 283 0,'0'0'7'0,"0"-10"5"16,0 10 1-16,-7-17 4 15,2 8 0-15,-1-5 0 16,-5-1 3-16,0 3-2 16,-4 2-7-16,-4 3-3 0,-4 4-3 15,-4 3-3-15,-8 5 0 16,-2 3 0-16,-4 4-2 16,-3 3 1-16,4 3 0 15,0 4 1-15,3 0-2 0,4 3 0 16,6 5 0-16,10 2 0 15,5 3 0-15,8-2 1 16,4 8-1-16,8 1 1 16,8 5 0-16,3 2 1 0,4 11 1 15,-1 4-1-15,0 5 1 16,1 9 0-16,-8 6 0 16,2 3 1-16,-7 7-1 15,-2 2-1-15,-1 3 0 16,-5 5 0-16,-2-2 1 0,0 2 0 15,-5 0 0-15,3 0 0 16,-3-3 1-16,0-1-1 16,-3-4 1-16,6 1-1 15,-3 0 1-15,0-8 0 16,3 3 1-16,-3-5-3 0,0-7-2 16,2 3 0-16,-2-6 0 15,3-43 0-15,-1 4 0 16,1-4 0-16,-1-2 0 15,3 2 0-15,-2-1 0 0,0-3 0 16,-1-3 0-16,3-2 0 16,-2-3 0-16,2-2 0 15,0-1 0-15,0-1 0 0,-6-4 0 16,6 3 0-16,-5-4 0 16,0-2 0-16,0-2 0 15,5-9 0-15,-9 13 0 16,9-13 0-16,-8 7 0 0,8-7 0 15,-12 5 0-15,12-5 0 16,0 0 0-16,-10 5 0 16,10-5 0-16,0 0 0 15,0 0 0-15,12 3 0 16,6-3 0-16,6-3 0 0,3 0 0 16,14-2 0-16,8 1 0 15,5-1 0-15,11 0 0 16,6 2 0-16,10 1 0 15,8-3 0-15,3 5 0 0,5 0 0 16,6 0 0-16,-6 2 0 16,1 3 0-16,-1 3 0 15,-1-1 0-15,-10 3 0 0,-6 0 0 16,-8 3 0-16,-11 2 0 16,-5-6 0-16,-11 4 0 15,-13-3-9-15,-13 0-78 16,-6-1-2-16</inkml:trace>
  <inkml:trace contextRef="#ctx0" brushRef="#br0" timeOffset="168641.2431">1790 14570 402 0,'0'0'6'0,"0"0"3"15,0 0 3-15,0 0 1 16,0-7-1-16,0 7 1 15,0 0 1-15,0 0 0 16,8 10-4-16,-6 8-4 0,1 9-6 16,1-2 0-16,4 11 0 15,2 2 0-15,-2 2 0 16,4-2 0-16,1 0 0 16,-6-3 0-16,2-7 0 0,2-1 0 15,-4-7 0-15,3 2-16 16,-5-3-71-16,-1-9-3 15</inkml:trace>
  <inkml:trace contextRef="#ctx0" brushRef="#br0" timeOffset="169188.5033">2710 15357 410 0,'0'0'5'0,"0"0"1"16,0 0 3-16,0 0 0 15,5 6 3-15,-5 2 0 16,5 7 1-16,-4 2 0 0,3 3-4 16,0 7-2-16,-1 3-1 15,5 0-6-15,-3 2 0 16,0 3 0-16,2-5 0 15,-3 0 0-15,5-1 0 0,-4-4 0 16,-3-5-8-16,5 2-10 16,-7 6-47-16,3-19-23 0</inkml:trace>
  <inkml:trace contextRef="#ctx0" brushRef="#br0" timeOffset="169674.9147">3453 16070 452 0,'0'0'2'0,"0"0"0"15,0 0 1-15,0 0 2 0,0 10 0 16,2 2 1-16,3 2 0 16,3 9 0-16,0 1-1 15,0 4-1-15,6 4 0 16,-4-2-2-16,-4-3-1 16,3 3 0-16,-1-5-1 15,-5-3 1-15,3-2-2 0,-2-5-2 16,-1 0-2-16,0-6-6 15,2 1-10-15,-5-10-34 16,8 10-32-16,-8-10-5 0</inkml:trace>
  <inkml:trace contextRef="#ctx0" brushRef="#br0" timeOffset="170237.6745">4624 16774 471 0,'0'0'1'0,"0"0"2"16,0 0 1-16,0 5 0 16,0 7 2-16,0 3 0 15,0 6 0-15,0 6 1 0,0 6-4 16,0 4-3-16,0 5 0 16,0 3 0-16,0-6 0 15,0 2 0-15,0-7 0 16,4-5 0-16,0-4 0 0,-2-5 0 15,0-7 0-15,0-3 0 16,-2-10 0-16,3 9 0 16,-3-9 0-16,0 0 0 0,0 0 0 15,0 0 0-15,6-4 0 16,-6 4 0-16,5-11-25 16,14 7-63-16,-19 4-3 0</inkml:trace>
  <inkml:trace contextRef="#ctx0" brushRef="#br0" timeOffset="171575.5987">2605 14554 333 0,'0'0'8'0,"0"0"3"0,-9-11 3 16,9 11 4-16,-10-11 0 16,10 11 1-16,-13-11 0 15,13 11-1-15,-12-2-6 16,12 2-4-16,-11 20-2 15,7-1-1-15,4 9-2 0,0 2-2 16,0 4 1-16,8 1 0 16,6-5-1-16,4-6 1 15,9-6-1-15,3-9 1 16,5-4 0-16,0-5 0 16,-1-7 2-16,-4-6-4 0,-2-6 0 15,-8-4 0-15,-8-7 0 16,-8 1 0-16,-8-3 0 15,-14 0 0-15,-6 7 0 0,-6 0 0 16,-8 13 0-16,1 7 0 16,0 5 0-16,-3 10-13 15,13 2-71-15,2 17-4 16</inkml:trace>
  <inkml:trace contextRef="#ctx0" brushRef="#br0" timeOffset="172079.0523">1858 15329 408 0,'0'0'3'16,"0"0"2"-16,-11-7 1 15,11 7 1-15,-17-3 0 16,7 3 0-16,-3 10 1 0,-1 7 1 15,3 6-3-15,2 3-2 16,2 9-1-16,7 0 0 16,0 0-1-16,11-2 1 0,7-7-1 15,7-6 0-15,10-5 1 16,2-10-1-16,5-5 1 16,-1-3-1-16,0-9 1 0,-3-5 0 15,-11-5 0-15,-4-3 0 16,-11-3-1-16,-12 1 0 15,-8 0-2-15,-14 5 0 16,-8 1 0-16,-5 12 0 16,1 3-4-16,1 6-6 0,4 8-11 15,6-5-54-15,16 14-13 16</inkml:trace>
  <inkml:trace contextRef="#ctx0" brushRef="#br0" timeOffset="172607.2234">3538 14512 385 0,'0'0'6'0,"-10"-8"2"16,10 8 1-16,-18-3 1 15,6 3 1-15,-6 0 1 0,2 11 1 16,-5-2 0-16,4 11-6 16,2 2-1-16,6 6-2 15,3 1-1-15,6 1 0 0,6-3 0 16,8-4-1-16,9-6 0 16,4-5 0-16,8-4 1 15,-2-6-1-15,5-2 1 16,-3-12 1-16,-3-3-4 0,-7-6 0 15,-4-3 0-15,-12-5 0 16,-9-4 0-16,-5 1 0 16,-12 2 0-16,-5 6 0 15,-6 5 0-15,-4 11 0 16,-3 5 0-16,6 14 0 0,-4 5-3 16,13 0-71-16,5 20-15 15</inkml:trace>
  <inkml:trace contextRef="#ctx0" brushRef="#br0" timeOffset="173053.7306">3483 15334 452 0,'0'0'3'0,"0"0"1"0,-12-2 1 0,5 2-1 16,-6 2 1-16,-2 8 0 15,-5 5 1-15,2 2 0 16,6 7-4-16,5 5 0 15,2-3-1-15,5 3 0 0,10-1 0 16,4-6 0-16,11-4-1 16,5-5 1-16,0-9-1 15,4-4 1-15,-1-4 1 16,-3-9 0-16,-6-5 0 0,-1-4 0 16,-11-3 1-16,-6-1-3 15,-6-5 0-15,-11 1 0 16,-5 3 0-16,-12 5 0 15,1 8 0-15,-10 3-9 16,4 17-25-16,8 3-51 0,-7 11-5 16</inkml:trace>
  <inkml:trace contextRef="#ctx0" brushRef="#br0" timeOffset="173589.2441">1994 16147 357 0,'0'0'6'0,"-12"-6"4"0,1 4 3 16,2-4-1-16,-3 6 2 15,-1 0 0-15,-2 0 0 0,-3 6 1 16,6 12-6-16,2-1-2 15,5 7-3-15,5 3-1 16,5-1-1-16,10 1 0 16,10-3 0-16,3-4-1 0,6-5 1 15,6-7 0-15,-1-6 0 16,2-2-1-16,0-7 1 16,-6-6 0-16,-6-2 1 15,-5-7-1-15,-9 0 1 0,-10-5-1 16,-5-1 0-16,-14 1 1 15,-7 3-3-15,-6 1 0 16,-3 8 0-16,-6 4 0 0,2 10-3 16,4 1-3-16,10 15-7 15,3-1-12 1,11 7-62-16,9 1-2 0</inkml:trace>
  <inkml:trace contextRef="#ctx0" brushRef="#br0" timeOffset="173918.538">2779 16092 448 0,'0'0'2'0,"0"0"1"16,-8 0 1-16,8 0-1 16,-17 14 2-16,8-1-1 15,-4 1 0-15,1 6 1 16,2 1-3-16,8 3 0 0,2 3-1 15,5-4 0-15,11-3-1 16,5-5 1-16,4-5-1 16,5-8 1-16,-1-2 1 15,-1-5-1-15,-3-10 1 0,-3-5 1 16,-7-2-1-16,-8-5 1 16,-4-2 0-16,-6-4-1 15,-11 2 0-15,-7 3-2 16,-4 2 0-16,-2 10-2 15,-6 8-4-15,6 8-15 0,0 14-64 16,-1 7-4-16</inkml:trace>
  <inkml:trace contextRef="#ctx0" brushRef="#br0" timeOffset="174518.5039">2054 16783 370 0,'0'0'5'0,"-13"-3"4"15,3 3 0-15,-5 0 0 0,-5 0 3 16,-8 6 0-16,5 3 0 16,-5 9 2-16,-2 6-5 15,8 8-2-15,9 6-2 16,6 1 1-16,7 2-2 16,17-5 0-16,8-4-1 15,13-5-1-15,5-9 1 0,13-10-1 16,1-8 0-16,3-8-1 15,2-6 0-15,-10-7 0 16,-5-1 1-16,-7-2-1 0,-16-1 0 16,-6-3 0-16,-15 1 0 15,-11 3-1-15,-14 1 1 16,-6 3-2-16,-9 8 1 0,0 4-2 16,-3 5-2-16,8 8-4 15,2 10-9-15,8 0-34 16,14 8-35-16,8-1-2 15</inkml:trace>
  <inkml:trace contextRef="#ctx0" brushRef="#br0" timeOffset="174871.0824">2896 16852 405 0,'0'0'3'0,"-17"0"2"16,0 5 2-16,-6 3 1 16,-2 5 0-16,-2 1 1 0,1 6 0 15,5 5 0-15,6-1-2 16,11 6-1-16,10-7-3 16,14 1 0-16,8-4-1 0,8-5 0 15,8-6 0-15,0-9-1 16,6 0 0-16,-3-12 0 15,-2-3 0-15,-6-4 1 16,-9-6 0-16,-7-2-1 16,-9-3 1-16,-11-2-1 0,-8 2 0 15,-13 3 0-15,-6 7-1 16,-6 5-1-16,-2 5-3 16,0 10-7-16,2 5-15 15,-13 10-59-15,29 5-1 16</inkml:trace>
  <inkml:trace contextRef="#ctx0" brushRef="#br0" timeOffset="175186.6818">3550 16845 465 0,'0'0'3'15,"-6"4"0"-15,-5 9 0 0,-2 3 1 16,-6 4 0-16,1 1 1 15,1 6 0-15,2 0-1 16,5 4-1-16,8-6-1 16,6-1 0-16,11-7-1 15,11-5 0-15,10-3 0 16,4-9 0-16,2-3 0 0,-2-12 0 16,-2-3 1-16,-8-4-2 15,-11-3 0-15,-9-5 0 16,-10 1 0-16,-15-3 0 15,-15 7 0-15,-7 2-3 0,-2 8-5 16,-7 6-10-16,7 6-67 16,2 3-3-16</inkml:trace>
  <inkml:trace contextRef="#ctx0" brushRef="#br0" timeOffset="175873.5752">4684 14483 363 0,'0'0'9'0,"0"0"3"16,2-14 3-16,-2 4 3 0,0 2 3 15,0 8-2-15,3-14 2 16,-3 14 0-16,0 0-9 0,0 0-12 16,-5 13 0-16,-6 11 0 15,-1 3 0-15,-2 1 0 16,-1 4 0-16,-3 0 0 0,1-5 0 16,-3-2 0-16,3-3 0 15,1-10 0-15,4 4 0 16,2-9 0-16,10-7 0 15,-7 6 0-15,7-6 0 16,7-3 0-16,11-5 0 16,10-2 0-16,6 0 0 0,2 0 0 15,10 1 0-15,-2 1 0 16,2 1 0-16,-7 4 0 16,-4 1 0-16,-8 4-27 15,3 1-61-15,-18 4-3 0</inkml:trace>
  <inkml:trace contextRef="#ctx0" brushRef="#br0" timeOffset="176053.4817">4753 14504 450 0,'0'0'4'16,"0"0"0"-16,0 0 1 16,0 0 2-16,-5 12 0 0,5 4 1 15,0 6 1-15,5 7-1 16,3 6-4-16,2 5-2 15,0 4-4-15,2-2-12 16,1-4-70-16,-1 6-3 16</inkml:trace>
  <inkml:trace contextRef="#ctx0" brushRef="#br0" timeOffset="176626.3725">4806 15388 457 0,'0'0'3'16,"0"0"0"-16,-13-5 1 15,3 5 1-15,1-3-1 0,-7 3 1 16,2 0 0-16,-4 3 1 16,3 5-3-16,2 1-1 15,4 7-1-15,4-3 0 0,0 3 0 16,5 2 0-16,3-1 1 16,6-2-1-16,7 0 1 15,0-3 0-15,5 0-1 16,-2 1 1-16,4-1-2 15,-3-2 0-15,-1 0 0 0,-5-2 0 16,-4-1 0-16,-10-7 0 16,14 14 0-16,-14-3 0 15,-14-2 0-15,1 0 0 16,-8 0 0-16,-1-1-5 0,-6 1-8 16,-2-6-10-16,4-6-38 15,1-6-27-15,2-4-4 16</inkml:trace>
  <inkml:trace contextRef="#ctx0" brushRef="#br0" timeOffset="176771.9715">4714 15363 389 0,'0'0'6'0,"0"0"3"16,9-12 3-16,3 5 1 0,4-5 0 16,4-1 1-16,8-2 0 15,3-2 0-15,7 5-9 16,-6-4-13-16,5-3-68 15,-5 19-8-15</inkml:trace>
  <inkml:trace contextRef="#ctx0" brushRef="#br0" timeOffset="177266.4522">4781 15920 423 0,'0'0'5'16,"0"0"0"-16,-12 0 2 15,12 0 1-15,-18 11 1 16,6 1 0-16,-4 3 1 16,2 8 1-16,3 1-4 0,-1 8-2 15,3 1-1-15,3 3-1 16,6 2-1-16,0-3 1 16,6-3-3-16,6-7 0 15,2 0 0-15,4-8 0 16,2-8 0-16,2-3 0 0,1-6 0 15,-3-6 0-15,-1-3 0 16,-1-8 0-16,-9-1 0 16,-1 0 0-16,-8 1 0 0,-5 3 0 15,-5 4 0-15,-8 5 0 16,-1 3 0-16,-3 2 0 16,1 9 0-16,0 3 0 0,5 6-7 15,2-6-19-15,14-12-60 16,-11 8-5-16</inkml:trace>
  <inkml:trace contextRef="#ctx0" brushRef="#br0" timeOffset="178153.054">4972 14270 385 0,'0'0'5'16,"0"0"3"-16,-3-12 1 16,3 12 1-16,0-9 0 15,0 9 1-15,8-13 1 0,2 8 0 16,7 3-4-16,8-1-2 16,5 3-2-16,7 0 0 15,8 5 0-15,-3 5-1 16,3 4 0-16,-3 7 0 15,-5 14-1-15,-9 7 1 0,-6 10 0 16,-8 12 1-16,-5 13-2 16,-9 5-2-16,0 7 0 15,0 8 0-15,-9 5 0 0,5-1 0 16,-2 3 0-16,5-3 0 16,-4 3 0-16,5 0 0 15,-5 0 0-15,5 0 0 16,0 1 0-16,0-6 0 0,0 0 0 15,5 0 0-15,1-3 0 16,11 1 0-16,-5-8 0 16,-1 1 0-16,5-4 0 15,-2-4 0-15,0-8 0 16,-5-2 0-16,1-7 0 0,-4-11 0 16,-4-1 0-16,0-10 0 15,1-8 0-15,-3-3 0 16,0-7 0-16,2-3 0 15,-2 0 0-15,3-4 0 16,-1-1 0-16,0-2 0 0,1-2 0 16,-1-1 0-16,1-2 0 15,-3-10 0-15,3 10 0 0,-3-10 0 16,0 0 0-16,3 11 0 16,-3-11 0-16,0 0 0 15,0 0 0-15,0 0 0 16,0 9 0-16,0-9 0 0,0 0 0 15,0 0 0-15,-14 5 0 16,14-5 0-16,-16 7 0 16,-2 1 0-16,-3-1 0 15,-5 5 0-15,11-4 0 16,-4 2 0-16,-4-1 0 16,-2 2 0-16,0 1 0 0,-3 0 0 15,3 3 0-15,-2-3 0 16,8 1-12-16,0-1-78 15,5-4-4-15</inkml:trace>
  <inkml:trace contextRef="#ctx0" brushRef="#br0" timeOffset="180286.9122">6238 14180 331 0,'0'0'6'0,"2"-11"4"0,0 1 3 16,1 1 2-16,-3-7 2 16,0 2-2-16,-7 2 1 15,-9-5 0-15,-3 6-5 16,-11 6-5-16,-8 5-3 0,-4 10-2 16,-2 5-1-16,3 3 0 15,-1 3-1-15,10 6 1 16,5 4 0-16,7 1 0 15,12 2 1-15,8 4 1 16,10 4 1-16,8 8 1 0,4 4 0 16,6 8 1-16,2 4 0 15,2 9 0-15,-2 7 0 16,-3 7 0-16,1 6 0 0,-9-2-1 16,1 11 0-16,-3-5-4 15,-4 3 0-15,-2 2 0 16,-3-2 0-16,-2-2 0 15,-1 5 0-15,-5-3 0 0,0-6 0 16,0 6 0-16,-5-3 0 16,-1-5 0-16,4-2 0 15,-1-3 0-15,0-5 0 16,2-1 0-16,1-8 0 0,0 0 0 16,1-5 0-16,2-7 0 15,0 3 0-15,2-9 0 16,-2 0 0-16,-1-6 0 15,1-1 0-15,-3-28 0 16,0 3 0-16,0 0 0 0,0 0 0 16,-3-3 0-16,1 5 0 15,-4-4 0-15,1-2 0 16,2 2 0-16,-3-1 0 0,1 0 0 16,-3 2 0-16,3-5 0 15,-2 3 0-15,0-5 0 16,-1 0 0-16,-2 1 0 15,5-3 0-15,0-3 0 0,-2-2 0 16,2 0 0-16,5-10 0 16,-8 12 0-16,8-12 0 15,0 0 0-15,0 0 0 16,0 0 0-16,6 5 0 16,6-5 0-16,6-5 0 15,2-2 0-15,9-1 0 16,2 4 0-16,2-4 0 0,8 1 0 15,-2 2 0-15,5-3 0 16,2 7 0-16,-2-5 0 0,4 4 0 16,-7-4 0-16,2 6 0 15,-3 0 0-15,-7 0 0 16,3 0 0-16,-11 6 0 16,-2 2 0-16,-7-4 0 0,-2 4 0 15,-14-8 0-15,9 14 0 16,-9-14 0-16,0 15 0 15,-2-8-9-15,2-7-84 16,0 0-3-16</inkml:trace>
  <inkml:trace contextRef="#ctx0" brushRef="#br0" timeOffset="185968.6566">6653 14359 381 0,'0'0'8'0,"0"0"1"0,0 0 5 15,0-12 1-15,0 12 2 16,0 0 1-16,0-12 1 0,0 12-1 16,0 0-6-16,0 0-12 15,0 8 0-15,0 8 0 16,0 5 0-16,2 7 0 15,1 6 0-15,-1 1 0 0,3 7 0 16,0-6 0-16,0 2 0 16,-4-3 0-16,6-4 0 15,-5-3 0-15,0-3 0 16,1-8 0-16,-3 1 0 0,2-8 0 16,-2-10 0-1,3 12 0-15,-3-12 0 0,0 0 0 16,0 0 0-16,0-5 0 15,0 5 0-15,-5-15 0 16,2 5 0-16,3 10 0 0,-7-19 0 16,7 19 0-16,-5-15 0 15,5 15 0-15,-5-15 0 0,5 2-61 16,0 13-34-16</inkml:trace>
  <inkml:trace contextRef="#ctx0" brushRef="#br0" timeOffset="187185.699">7700 15184 373 0,'0'0'7'0,"0"0"3"15,4-12 2-15,-4 12 2 16,0-14 0-16,-5 4 1 16,-7 0 0-16,-1 4 0 15,-6 3-5-15,-9 3-4 0,1 3-2 16,-5 9-1-16,-1 5-1 16,1 2-1-16,5 5 0 15,2 2 0-15,7 3 0 0,8-1 0 16,8-3 0-16,2-3 0 15,14-2 1-15,6-1 0 16,8-4-2-16,7-3 0 0,2-6 0 16,3-1 0-16,-3-4 0 15,3-1 0-15,-8 0 0 16,-2 0 0-16,-8-1 0 16,-4-4 0-16,-6 2 0 15,-12 3 0-15,12-3 0 16,-12 3 0-16,0 0 0 0,0 0 0 15,0 0 0-15,0 0 0 16,-7 0-36-16,-5 0-51 16,12 0-4-16</inkml:trace>
  <inkml:trace contextRef="#ctx0" brushRef="#br0" timeOffset="187669.3216">8094 15175 435 0,'0'0'4'0,"0"0"2"15,0-10 1-15,0 10 1 16,0 0 0-16,-12-7 0 16,4 7 0-16,-2 3 0 15,-2 6-3-15,-3 11-2 16,0 2-2-16,3 6-1 15,2 1 1-15,-2 4 0 0,10-3 0 16,2-1 0-16,4-4 0 16,8-5 0-16,6-6 1 15,-1-5 0-15,8-8-2 0,3-1 0 16,-3-7 0-16,2-5 0 16,-8-6 0-16,1-6 0 15,-5-4 0-15,-8-6 0 16,-3-4 0-16,-4-1 0 0,-8 1 0 15,-7 7 0-15,3 2 0 16,-8 3 0-16,-1 14 0 16,-3 1 0-16,4 11 0 0,-3 8 0 15,7 5 0-15,-2 7 0 16,8 4 0-16,1 0 0 16,9 6 0-16,7 1 0 15,10-5 0-15,10 2 0 16,5-7 0-16,11-3 0 15,-1-3 0-15,5-10-18 16,-2 3-67-16,-4-5-5 0</inkml:trace>
  <inkml:trace contextRef="#ctx0" brushRef="#br0" timeOffset="188224.5449">8922 15237 440 0,'0'0'4'0,"0"0"1"0,0 0 2 16,0 0-1-16,0 0 2 15,8 3 0-15,2-3 2 16,10 0-1-16,-1-3-3 16,11 2-1-16,2-7-2 0,2 2-3 15,5 2 0-15,-2-2 0 16,-2-2-14-16,-3-9-51 0,-7 17-23 16</inkml:trace>
  <inkml:trace contextRef="#ctx0" brushRef="#br0" timeOffset="188633.5299">9571 15063 430 0,'0'0'4'0,"0"0"1"0,-7-12 0 0,-4 5 2 16,-1 0 0-16,-3 2 0 15,-3 0 0-15,-1-2 0 16,-4 7-3-16,2 0-2 16,0 5-1-16,6 2 0 0,3 5-1 15,2 3 1-15,10 2-1 16,0 5 0-16,15-4 1 16,5 4 0-16,8-2 0 0,-1-3 0 15,8-2 0-15,-3 3 0 16,0-6 0-16,-4 4-1 15,-6-5 1-15,-7 1-1 16,-6-2 1-16,-6 3-1 0,-3-1 1 16,-12-2-1-16,-9-2 1 15,-1-1-1-15,-9 0 1 16,-2-1-2-16,-5-1 0 16,1-5-2-16,5 0-3 15,2-5-11-15,10-15-51 0,5 12-18 16</inkml:trace>
  <inkml:trace contextRef="#ctx0" brushRef="#br0" timeOffset="189049.5534">9859 15022 469 0,'0'0'3'15,"0"0"0"-15,0 0 1 16,-10 0 0-16,0 7 1 0,-1 1 0 15,0 6 0-15,-4 4 0 16,5 4-3-16,-3 5 1 16,8 3-2-16,3 0 1 15,2-4-2-15,7 3 0 0,9-7 0 16,2-5 0-16,3-5 0 16,4-5 0-16,3-7 0 15,-1-3 0-15,1-9 0 16,-3-7 0-16,-3-5 0 15,-3-7 0-15,-7-6 0 16,-2-7 0-16,-10 2 0 0,0 0 0 16,-11 2 0-16,-4 8 0 15,-3 7 0-15,-4 5 0 16,2 13 0-16,-5 7 0 0,5 10 0 16,5 10 0-16,6 7 0 15,6 5 0-15,3 6 0 16,7 2 0-16,10 4 0 0,11-7 0 15,10-3 0-15,-1-9-25 16,-10-3-61-16,15-5-3 16</inkml:trace>
  <inkml:trace contextRef="#ctx0" brushRef="#br0" timeOffset="189734.7564">7751 16053 427 0,'0'0'3'15,"0"0"1"-15,0-16 1 16,-4 8 2-16,-4-1 0 16,-2-1 0-16,-2 0 1 0,-6 3 0 15,-2 4-3-15,1 3 0 16,-6 8-2-16,2 2-1 15,6 5-1-15,-1 2 0 0,4 1 0 16,8 1-1-16,4 1 1 16,2-1-1-16,15-2 1 15,4 0-1-15,4-4 1 16,7 3 0-16,2-4 0 16,0 1 0-16,2-4-1 0,-6-2 1 15,-5 3-1 1,-3-4 0-16,-8 1 1 0,-12-7-1 15,5 14 1-15,-12-5-1 16,-8-5 1-16,-7 4 0 0,-11 0-1 16,-1-4-2-16,-9 4 0 15,4-4-2-15,2-4-3 16,4 3-9-16,3-3-18 0,8 0-53 16,15-10 0-16</inkml:trace>
  <inkml:trace contextRef="#ctx0" brushRef="#br0" timeOffset="190135.8005">8037 15954 435 0,'0'0'4'0,"0"0"0"16,-7 0 2-16,-1 2 1 16,-4 8 2-16,-3 5 0 15,-3 4 0-15,3 6 0 0,0-1-3 16,3 7-1-1,5 1-2-15,5-5-1 0,7-3-1 16,7-1-1-16,6-3 0 16,2-8 2-16,9-5-2 15,0-2 0-15,3-5 0 0,-1-7 0 16,-4-5 0-16,-2-8 0 16,-7-2 0-16,-4-8 0 0,-9-3 0 15,-5 2 0 1,-7-7 0-16,-8 6 0 0,-7 0 0 15,-6 8 0-15,3 3 0 16,-5 12 0-16,1 6 0 16,5 6 0-16,3 11 0 15,8 7 0-15,9 6 0 16,4 2 0-16,13 4 0 0,11-1 0 16,5 2 0-16,14-7 0 15,4 0-16-15,3-2-39 16,7-12-33-16,0-6-2 15</inkml:trace>
  <inkml:trace contextRef="#ctx0" brushRef="#br0" timeOffset="190588.2949">9325 15906 408 0,'0'0'5'16,"0"0"3"-16,0-12 1 15,0 12 1-15,-2-10 1 16,-11 3 0-16,-6 7 1 0,-6 0 1 16,-5 4-5-16,-5 11-2 15,-1 8-1-15,4 1 0 16,2 6-5-16,9 2 0 0,8 6 0 15,13-6 0-15,5-1 0 16,17-4 0-16,8-3 0 16,9-10 0-16,9-1 0 15,6-6 0-15,12-2-11 16,-7 0-75-16,1-8-4 0</inkml:trace>
  <inkml:trace contextRef="#ctx0" brushRef="#br0" timeOffset="191024.3215">9783 15872 430 0,'0'0'5'0,"0"0"3"16,0 0 1-16,-11 0 0 16,11 0 1-16,-10 5 0 0,3 4 1 15,-2 6 0-15,-4 3-5 16,5 6-4-16,1 2-2 15,-1 5 0-15,8 1 0 16,0-2 0-16,8-2 0 0,7-2 0 16,1-9 0-16,7-3 0 15,2-8 0-15,5-2 0 16,2-4 0-16,-4-7 0 16,-1-7 0-16,-2-6 0 15,-5-4 0-15,-5-9 0 16,-6 3 0-16,-9-9 0 0,-2 5 0 15,-10-3 0-15,-6 4 0 16,-1 6 0-16,-6 10 0 16,0 6 0-16,2 9 0 0,2 4 0 15,2 17 0-15,9 0 0 16,5 8 0-16,9 2 0 16,10 2 0-16,6-1 0 0,15-6 0 15,2-5 0-15,11-5 0 16,3 1-2-16,4-11-84 15,-5-4-5-15</inkml:trace>
  <inkml:trace contextRef="#ctx0" brushRef="#br0" timeOffset="192186.2268">6670 15304 389 0,'0'0'5'15,"0"0"1"-15,0 0 1 16,-10-5 2-16,10 5 1 0,-15 0 0 16,3 0 1-16,0 9 0 15,-6 5-3-15,6 5-3 16,-1 3 0-16,3 8-2 0,8 0 0 15,2 0-1-15,12 0 0 16,6-6 1-16,9-4-1 16,3-5 0-16,7-7 1 0,0-8-1 15,0 0 2-15,-2-10-1 16,-2-6 1 0,-9-1-2-16,-8-7-2 0,-9-4 0 15,-7 3 0-15,-10 1 0 16,-10 1 0-16,-8 3 0 15,1 8 0-15,-3 7 0 0,-2 5-2 16,6 17-9-16,3 6-14 16,-9 9-61-16,21 5-4 15</inkml:trace>
  <inkml:trace contextRef="#ctx0" brushRef="#br0" timeOffset="192618.6415">6642 16251 381 0,'0'0'6'0,"0"0"1"16,-9-6 1-16,-1 6 1 15,2 0 0-15,-4 6 1 0,2 4 0 16,-3-1 1-16,4 8-5 16,4 4-2-16,5-2-1 15,2 3 0-15,13-1 0 16,5-6 0-16,10-6 0 0,2-4-1 16,9-5 1-16,5-8 0 15,-2-6 0-15,-3-5 0 16,-4-5-1-16,-12-2 1 15,-8-4 0-15,-12 0-1 0,-10 0 1 16,-17-2-1-16,-13 5-1 16,-3 4 0-16,-8 8-1 15,-2 6 0-15,-3 9-2 0,13 1-3 16,3 13-5-16,10 3-13 16,10 5-63-16,13-4-2 15</inkml:trace>
  <inkml:trace contextRef="#ctx0" brushRef="#br0" timeOffset="193234.5836">7488 14350 391 0,'0'0'5'0,"0"0"2"0,-10-10 0 16,10 10 2-16,-20-5-1 15,8 5 3-15,-6 10-2 16,0 4 1-16,4 10-4 16,4 3-2-16,3 5 0 0,7 0 0 15,7 3-1-15,12-5 0 16,11-8 0-16,11-5 0 16,3-12 0-16,4-5-1 15,1-2 0-15,-2-13 0 16,-5-8 0-16,-8-4 0 0,-8-6-1 15,-11-3 0-15,-15 4-1 16,-11-3 0-16,-12 5 1 16,-14 8-2-16,-1 5 1 15,-9 10-1-15,4 7-1 0,-1 9-2 16,12 11-5-16,4 5-12 16,20 2-61-16,11 3-4 0</inkml:trace>
  <inkml:trace contextRef="#ctx0" brushRef="#br0" timeOffset="193669.9687">9360 14296 448 0,'0'0'4'0,"0"0"2"0,0 0 0 15,-7-9 0-15,7 9 0 16,-16 0 1-16,2 4 0 0,-2 9 1 16,2 3-4-16,-1 7-2 15,4 4 0-15,5 3 0 16,6 2 1-16,6-5-3 0,13-3 0 15,10-3 0-15,5-11 0 16,9-5 0-16,2-5 0 16,-4-10 0-16,2-7 0 15,-8-6 0-15,-5-7 0 0,-12-4 0 16,-14-4 0-16,-4-1 0 16,-21 2 0-16,-10 1 0 15,-9 10 0-15,-7 4 0 16,-5 15 0-16,2 7 0 15,4 7 0-15,3 10-8 16,10 10-78-16,13 6-3 0</inkml:trace>
  <inkml:trace contextRef="#ctx0" brushRef="#br0" timeOffset="194365.7444">10640 14313 393 0,'0'0'6'0,"5"-9"4"16,-5 9 1-16,7-17 3 16,-1 3 2-16,-6 2 0 0,2 0 0 15,-2-3 1-15,-6 5-7 16,-3 5-8-1,-8 5-2-15,-3 10 0 0,-3 7 0 16,4 7 0-16,4 10 0 16,2 0 0-16,8 8 0 0,8-5 0 15,12-3 0-15,12-2 0 16,10-6 0-16,6-14 0 16,1-4 0-16,6-8 0 0,-1-8 0 15,-7-12 0-15,-2-4 0 16,-10-11 0-16,-12-2 0 15,-8-6 0-15,-10-1 0 16,-10-1 0-16,-15 1 0 0,-5 7 0 16,-7 8 0-16,-3 11 0 15,-2 7 0-15,-1 14 0 16,4 12 0-16,6 16 0 16,3-2-30-16,1 14-58 0,18 6-3 15</inkml:trace>
  <inkml:trace contextRef="#ctx0" brushRef="#br0" timeOffset="194788.172">10690 15054 450 0,'0'0'3'15,"0"0"1"-15,-2-13 2 16,2 13 1-16,-11-12 0 0,11 12 0 16,-12-9 0-16,1 6 1 15,-1 3-4-15,2 10 0 16,-1 7-2-16,5 2 0 16,-1 4-2-16,7 4 0 0,2 4 0 15,9-10 0 1,13 1 0-16,6-7 0 0,4-2 0 15,3-10 0 1,6-3 0-16,-3-8 0 0,-3-10 0 16,-5-2 0-16,-9-7 0 15,-11-5 0-15,-6-5 0 0,-9-2 0 16,-15 2 0-16,-9 4 0 16,-8 3 0-16,-4 9 0 0,-7 10 0 15,5 10 0-15,1 5 0 16,4 18 0-16,10 3-3 15,13-5-63-15,8 17-24 16,5-2 0-16</inkml:trace>
  <inkml:trace contextRef="#ctx0" brushRef="#br0" timeOffset="196801.9069">10836 15815 409 0,'0'0'5'15,"0"0"1"-15,-7-11 3 0,7 11 1 16,-17-14 0-16,4 11 0 16,-4 3 1-16,-8 3 1 15,0 14-5-15,-5 7-1 16,3 10-1-16,2 5-1 0,5 6-1 16,7-4 1-16,8 1-4 15,8-7 0-15,17-10 0 16,10-8 0-16,12-10 0 15,6-7 0-15,3-12 0 16,4-5 0-16,-5-8 0 16,0-2 0-16,-15-6 0 15,-8-3 0-15,-12-2 0 0,-13 1 0 16,-7 3 0-16,-15-2 0 16,-10 7 0-16,-4 10 0 0,-8 7 0 15,-5 9 0-15,4 7 0 16,4 16 0-16,3 7 0 15,6 6 0-15,18 2-53 0,10 11-35 16,4-6-2-16</inkml:trace>
  <inkml:trace contextRef="#ctx0" brushRef="#br0" timeOffset="197054.7938">10966 16640 476 0,'0'0'0'16,"0"14"2"-16,0 2 1 15,0 1 0-15,-2 7 1 0,-1 6 0 16,3 8 1-16,-6 3 0 15,2-1-2-15,1 2-8 16,-4 0-19-16,-11-4-58 16,13-4-4-16</inkml:trace>
  <inkml:trace contextRef="#ctx0" brushRef="#br0" timeOffset="197707.998">6950 16833 375 0,'0'0'5'0,"-13"0"3"16,4 0 1-16,-6 2 1 0,-1 3 2 15,-7 7 1-15,0 5 1 16,1 6 0-16,5 4-4 15,7 5-2-15,7 4-2 16,9 0-2-16,10-4 0 16,17-5 0-16,7-6-1 0,7-6-1 15,8-10 0-15,0-5 0 16,0-8 0-16,-4-9-1 16,-9-1 2-16,-9-7-3 0,-11-1 0 15,-12-4 0 1,-10-5 0-16,-7 2 0 0,-15 1 0 15,-6 5-2-15,-4 4 0 16,-5 11 0-16,-1 5-1 16,1 10-4-16,2 11-4 0,12 11-16 15,19 5-56-15,-4-1-3 16</inkml:trace>
  <inkml:trace contextRef="#ctx0" brushRef="#br0" timeOffset="198093.8059">8246 16813 425 0,'0'0'2'0,"-7"0"2"0,-3 5 0 16,-5 2 1-16,0 5 1 0,-3 3 1 15,3 5-1-15,-2 3 1 16,8 4-2-16,6 2-1 16,3-4 0-16,17 1-1 15,10-7-1-15,8-7 0 0,8-4 1 16,1-8-1-16,6-3 0 16,-3-9-1-16,-4-3 1 15,-8-8-1-15,-9-4 0 16,-8-3 0-16,-11 1-1 0,-9-1 1 15,-13-2-1-15,-12 5 0 16,-5 2-1-16,-6 7 1 16,-4 11-2-16,-3 5-3 0,8 9-6 15,-2 5-23-15,16 9-50 16,13 1 0-16</inkml:trace>
  <inkml:trace contextRef="#ctx0" brushRef="#br0" timeOffset="198466.335">9524 16774 474 0,'0'0'2'15,"-5"0"1"-15,5 0 0 16,-20 12 0-16,8-3 1 15,0 7 0-15,-4 0 1 0,9 6 0 16,5 3-1-16,2 3 0 16,9-3-4-16,14-3 0 15,9-5 0-15,5-5 0 0,13-6 0 16,-1-6 0 0,1-11 0-16,3-6 0 0,-9-8 0 15,-7-2 0 1,-12-5 0-16,-9 0 0 0,-14-2 0 0,-10 2 0 15,-22 3 0 1,-5 7 0-16,-7 8 0 16,-4 2 0-16,-4 9-4 0,0 3-5 15,12 5-19-15,28 2-57 16,-7 1-3-16</inkml:trace>
  <inkml:trace contextRef="#ctx0" brushRef="#br0" timeOffset="199264.0893">10847 13833 392 0,'0'0'2'15,"0"0"1"-15,0 0 0 16,9-8 1-16,7 4 2 16,3-4 1-16,8-2 0 0,6 0 1 15,4 0-1-15,10 3-1 16,-2 2 0-16,2 5-1 15,-7 5-2-15,-2 10 0 16,-4 4 0-16,-9 13-2 16,-3 9 2-16,-6 13-2 0,-4 5 1 15,-8 16 1-15,5 11 0 16,-5 12 0-16,0 12 1 16,2 8-1-16,-1 10-1 0,0 0 2 15,3 11-1-15,-2-5 1 16,2 5-1-16,-3-2 1 15,-5 1-1-15,2 1-3 16,1-6 0-16,-3 0 0 0,0-3 0 16,-5-6 0-16,5-3 0 15,0-2 0-15,2-8 0 16,7-10 0-16,-3-1 0 16,7-8 0-16,2-10 0 0,0-6 0 15,0-9 0-15,-3-10 0 16,1-6 0-16,-8-7 0 15,-3-8 0-15,-2-9 0 16,-4-1 0-16,-9-9 0 16,-7 2 0-16,-7-6 0 15,-9-3 0-15,-8-3 0 0,17-2 0 16,-13-2 0-16,5 1 0 16,-5 1 0-16,0-2 0 15,1 3 0-15,-6-3-18 16,10-3-72-16,-39 0-1 0</inkml:trace>
  <inkml:trace contextRef="#ctx0" brushRef="#br0" timeOffset="212447.4741">11883 13810 219 0,'0'0'10'15,"7"-10"5"-15,-7 10 6 0,6-14 1 16,1 4 2-16,-4 0 1 16,-3-2-1-16,-3 1 2 15,-10 6-11-15,-1 3-5 16,-11 2-4-16,0 0-2 0,-3 2-2 15,-2 6 0-15,3 2 0 16,-3 0 0-16,5 4 0 16,5 4 0-16,3 5 1 15,4 3 0-15,2 10 1 0,8 3 1 16,3 8-1-16,3 7 1 16,8 6 0-16,4 11 1 15,6 4 0-15,1 7 0 16,0 2 0-16,5 8-1 15,-2 4 0-15,-4 6 1 0,1-1-2 16,-5 3 1-16,-4-3-5 16,-1 8 0-16,-5-7 0 15,-2 0 0-15,1 0 0 16,-4-1 0-16,-2-4 0 0,0-1 0 16,0 1 0-16,-2-8 0 15,-4-2 0-15,1-1 0 16,-2-4 0-16,-2-3 0 0,-2-6 0 15,6-1 0-15,-2-13 0 16,-3 6 0-16,2-9 0 16,1-6 0-16,0-5 0 15,0-6 0-15,-2-4 0 16,4-5 0-16,1 0 0 16,1-9 0-16,-2-3 0 15,3-1 0-15,0-2 0 0,-2-3 0 16,4-1 0-16,0-1 0 15,0-1 0-15,-2 3 0 16,2-1 0-16,-3 1 0 0,3 0 0 16,-2 3 0-16,2-3 0 15,0 3 0-15,-2-3 0 16,2 2 0-16,-3-2 0 0,3 0 0 16,0 0 0-16,0 0 0 15,0 0 0-15,0 3 0 16,0 1 0-16,3-1 0 0,-3 0 0 15,2-1 0-15,-2-2 0 16,0-2 0-16,0 0 0 16,0 0 0-1,0 0 0-15,0-2 0 0,0-8 0 16,0 13 0-16,0-13 0 16,0 0 0-16,0 0 0 15,0 0 0-15,0 0 0 0,15 0 0 16,-3 0 0-16,6-6 0 15,10-3 0-15,11-3 0 0,4-2 0 16,11-1 0-16,3 1 0 16,8 1 0-16,-1 4 0 15,-2-1 0-15,-2 5 0 16,-5 5 0-16,-10 0 0 0,-4 0 0 16,-5 5 0-16,-9-1 0 15,-4 4 0-15,-9-3 0 16,-1 0 0-16,-13-5 0 0,10 5 0 15,-10-5 0 1,0 0 0-16,0 0 0 0,0 0 0 16,-5-8-4-16,-6-4-87 15,9-10-2-15</inkml:trace>
  <inkml:trace contextRef="#ctx0" brushRef="#br0" timeOffset="215962.2611">12924 13198 361 0,'0'0'7'15,"0"0"3"-15,0 0 4 16,3-15 2-16,-3 15 1 0,0-9 1 16,0 9 2-16,0-12 0 15,0 12-5-15,0 0-5 0,0 0-7 16,0 0-3-16,-7 2 0 16,7 15 0-16,-3 3 0 15,3 0 0-15,0 7 0 16,0 0 0-16,0 3 0 15,0-6 0-15,0 2 0 16,3-6 0-16,-2-8 0 0,2 0-3 16,-3-12-12-16,0 0-39 15,13 5-34-15,-13-5 0 16</inkml:trace>
  <inkml:trace contextRef="#ctx0" brushRef="#br0" timeOffset="216945.836">13230 10427 351 0,'0'0'4'0,"0"0"1"16,0 0 1-16,0 0 1 16,0 0-1-16,0 0 3 15,0 0 0-15,15 0 1 0,8 0-3 16,4 2-2-16,8 8 0 15,2 0 1-15,3 12 0 16,-1 5 0-16,-3 14-1 0,-10 10 0 16,-3 14 0-16,-8 10 0 15,-5 13 2-15,-8 8 1 16,3 11-1-16,-2 2-1 16,-1 4 0-16,4 2-2 0,-1 1 1 15,2 2 1-15,0-2-6 16,-2-1 0-16,3 5 0 15,-1-7 0-15,-4 3 0 0,-1-4 0 16,-2 0 0-16,0-8 0 16,0-3 0-16,0-11 0 15,-2-6 0-15,-1-12 0 16,3-8 0-16,0-12 0 16,0-7 0-16,0-7 0 15,0-12 0-15,0-1 0 0,0-8 0 16,0 1 0-16,0-6 0 15,0-2 0-15,-2 0 0 16,-5 2 0-16,-2 1 0 0,0-4 0 16,-6 3 0-16,0-1 0 15,1 4 0-15,-5-5 0 16,-1 5 0-16,4-3 0 16,-2-2 0-16,-1 2 0 0,-2-2 0 15,1-1 0-15,-5 5 0 16,-2-4 0-16,0 2 0 15,-5-3 0-15,-4 4 0 16,4-6 0-16,0 1-7 0,7-4-16 16,-5 6-53-16,8-10-13 15</inkml:trace>
  <inkml:trace contextRef="#ctx0" brushRef="#br0" timeOffset="217693.3788">12403 10629 345 0,'0'0'5'0,"4"-15"1"16,-1 6 4-16,-1-4 2 0,1-1 2 15,0-1-1-15,-2 0 0 16,-1 0 0-16,0 15-5 16,-9-5-2-16,-6 12-3 0,-5 16-2 15,-5 6-1-15,-2 16 0 16,0 9-1-16,2 11 1 15,2 9 3-15,8 3-1 16,8 7 1-16,7 1 1 0,7 4-1 16,8-3 1-16,8 6-2 15,5-3 2-15,-1 3-3 16,-3 0 0-16,-1 2 1 16,-3 1-1-16,-6-5 0 15,-2 7-1-15,-6-4 1 16,-2 2 0-16,-4-1 0 0,0-2 0 15,0 2 0-15,-1-4 0 16,-8-4 0-16,2-3 1 0,0-8 0 16,-3 0-1-16,-3 0 0 15,0-9 0-15,2-4 0 16,1-5-1-16,2-5-1 16,1-10 1-16,5-5-1 0,2-7 1 15,0-10 0-15,5-5 0 16,2-7 0-16,5-4 1 15,6-4 0-15,8 0 1 0,7-3-1 16,4-1-2 0,11 1-9-16,1 3-56 0,8 0-19 15</inkml:trace>
  <inkml:trace contextRef="#ctx0" brushRef="#br0" timeOffset="219693.6095">12527 14016 402 0,'0'0'5'0,"0"0"2"15,-12-12 2-15,-1 4 1 16,-2 3 1-16,-5 1 0 15,-3-1 2-15,-3 2-1 0,-4 3-3 16,0 10-3-16,0 5-2 16,5 2 0-16,3 3-2 15,1 7 0-15,12-2-1 16,4 2 0-16,5 0 1 0,12-2-2 16,8-5 0-16,5-3 0 15,10-2 0-15,4-3 0 16,3-7 0-16,1-3 0 0,1-2 0 15,2 0 0 1,-12-4 0-16,-4 1-2 0,-10-4-26 16,-10 2-58-16,2 0-3 15</inkml:trace>
  <inkml:trace contextRef="#ctx0" brushRef="#br0" timeOffset="220529.8332">13601 14050 436 0,'0'0'3'0,"0"0"2"16,0 0 1-16,0 0 2 15,12-2 1-15,5 2 0 0,1-5 1 16,7 3 0-16,5-1-2 16,1 0-3-16,2 1-3 15,4 2-2-15,-4-3-6 16,1 3-25-16,0 0-53 0,-10 0-4 15</inkml:trace>
  <inkml:trace contextRef="#ctx0" brushRef="#br0" timeOffset="220947.0329">14275 13840 433 0,'0'0'5'0,"0"0"0"16,0-15 3-16,0 15 0 16,-11-15 1-16,2 5 0 15,0-2 0-15,-3 4 0 16,-6 2-4-16,-2 6-2 0,4 0-1 16,-4 9-1-16,2 4-1 15,4 1 0-15,4 6 1 16,2 1-1-16,8 0 0 15,2 2 1-15,12-1 0 0,2-5 1 16,5 4-2-16,4-5 0 16,2 0 0-16,-2-2 0 15,1-1 0-15,-3-1 0 0,0 0 0 16,-9-2 0-16,2 3 0 16,-12-3 0-16,-4-1 0 15,-7 2 0-15,-11 1 0 16,-3-3 0-16,-7 1 0 0,-1-2 0 15,-4-1 0-15,1-5-4 16,2-2-1-16,8 0-10 16,-1-7-16-16,-5-3-52 15,24 0-2-15</inkml:trace>
  <inkml:trace contextRef="#ctx0" brushRef="#br0" timeOffset="223665.5344">12478 14814 362 0,'0'0'8'0,"2"-10"2"0,-2 0 4 16,2-1 0-16,-2 2 1 15,0-1 0-15,-4 0 0 16,-7 0 0-16,-3 5-6 0,-7 5-5 15,-1 3-2-15,0 4-1 16,-3 3-1-16,2 2 0 16,3 3-1-16,3 0 0 15,7 0 1-15,5 1-1 16,5-2 2-16,5-2-1 16,8 2 1-16,7 0 0 0,6-2 0 15,7 0 1-15,5 3-1 16,-2-3 0-16,2 1 0 15,-1-4 0-15,-5 4 0 16,-7-3-1-16,-6-1 0 0,-1 2 0 16,-18-11 1-16,8 18 0 15,-8-11 1-15,-13 0-1 16,-6 0 0-16,-6 1 1 0,-5-3 0 16,-7 2-1-16,-1-5 0 15,1-2 0-15,3 0-1 16,4 0-2-16,7 0-3 15,4 0-8-15,8 0-14 0,11 0-57 16,0-9-3-16</inkml:trace>
  <inkml:trace contextRef="#ctx0" brushRef="#br0" timeOffset="224497.8548">14158 14695 435 0,'0'0'5'0,"0"0"2"0,0-16 3 16,0 16 0-16,-3-12 2 15,3 12-1-15,-13-12 1 0,1 7-3 16,-6 5-9-16,-1 9 0 15,-6 7 0-15,5 4 0 16,-2 2 0-16,5 8 0 16,5 2 0-16,12-2 0 0,2 0 0 15,17-6 0-15,8 0 0 16,8-6 0-16,3-5 0 16,9-1 0-16,-2-12-27 15,-3 0-60-15,6 0-3 16</inkml:trace>
  <inkml:trace contextRef="#ctx0" brushRef="#br0" timeOffset="229507.8452">12813 13941 361 0,'0'0'7'0,"0"0"2"16,-13-12 4-16,13 12 0 16,-12-12 2-16,4 2 0 0,-2-2 1 15,-2 1 0-15,-3 5-5 16,-4 3-4-16,1 3-2 16,0 0-2-16,-1 8-2 15,3 1 0-15,-1 6 0 0,7-3 0 16,3 3 0-1,4 2-1-15,6-4 1 0,6-1 0 16,7-1 1-16,2-2 0 16,0-6 0-16,5-3 0 0,-2-3 1 15,0-4-1-15,-3-6-2 16,-6 1 0-16,-1-3 0 16,-4 3 0-16,-5 0 0 15,1 1 0-15,-3 11 0 0,0-7 0 16,0 7 0-16,-5 10 0 15,2 4 0-15,1 10 0 16,0-3 0-16,-1 9 0 16,0 2 0-16,3 1 0 0,0-6 0 15,0 0 0-15,0-2 0 16,3-9 0-16,-3 5 0 16,0-13 0-16,3 1 0 15,-3-9-34-15,-11 5-55 16,11-5-3-16</inkml:trace>
  <inkml:trace contextRef="#ctx0" brushRef="#br0" timeOffset="229811.0183">12949 13949 417 0,'0'0'6'16,"0"0"2"-16,0 0 1 16,0 0 0-16,0 6 2 15,-8 3 1-15,7 6 1 16,-4 5-1-16,-1 2-5 0,4 3 0 15,2 0-7-15,0 0 0 16,5-3 0-16,8-6 0 16,7-3 0-16,-1-8 0 15,6-5 0-15,0 0 0 0,0-10 0 16,-3-7 0-16,-2-5 0 16,-8-8 0-16,-4-2 0 15,-8-1 0-15,-8 4 0 16,-6-1 0-16,-7 7 0 15,-4 9 0-15,1 6 0 0,-6 8 0 16,8 10 0-16,-1 1-18 16,-11 8-69-16,25 4-2 15</inkml:trace>
  <inkml:trace contextRef="#ctx0" brushRef="#br0" timeOffset="230558.3886">14804 13721 361 0,'0'0'7'0,"0"0"3"16,-3-12 4-16,-4 2 0 15,0-2 0-15,-6 0 1 16,-4 1 1-16,-8 2-1 0,-2 0-5 16,-1 7-3-16,-4 2-3 15,2 6-2-15,2 6 0 16,4 2-1-16,4 1 0 0,7 3 0 16,9-1 0-16,4-2-1 15,4-2 1-15,12-6 0 16,1 0 1-16,3-7-1 15,5 0 1-15,0-7 1 16,-3-4-1-16,-2-1 2 0,-3 0-4 16,-4 0 0-16,-4 2 0 15,-9 10 0-15,11-13 0 16,-11 13 0-16,-4 10 0 16,0 5 0-16,-5 5 0 0,3 5 0 15,1 5 0-15,-3 0 0 16,1 0 0-16,2-1 0 15,3-5 0-15,2-2 0 16,0-4-14-16,0-1-31 0,9-7-42 16,-9-10-3-16</inkml:trace>
  <inkml:trace contextRef="#ctx0" brushRef="#br0" timeOffset="230849.5981">14948 13704 438 0,'0'0'4'0,"0"0"3"15,0 0 0-15,0 0 1 16,-5 10 1-16,-5 2 0 0,0 3 1 16,1 3 0-16,-4 3-4 15,3 7-3-15,3-2-3 16,4 3 0-16,3-8 0 16,12-1 0-16,9-5 0 15,4-8 0-15,4-4 0 0,1-3 0 16,5-10 0-1,-8-5 0-15,-3-6 0 0,-3-10 0 16,-12 0 0-16,-9-4 0 16,-7 3 0-16,-13 4 0 0,-12 8 0 15,-5 8 0-15,-8 9 0 16,5 11 0-16,-7 11-88 16,10 6-1-16</inkml:trace>
  <inkml:trace contextRef="#ctx0" brushRef="#br0" timeOffset="231653.8498">12984 14722 395 0,'0'0'6'0,"0"0"1"16,-10-7 2-16,3 4 1 15,-9-1 1-15,0 1 1 0,-4-2 0 16,-3 2 0-16,0 3-5 15,2 0-2-15,1 3-1 16,-1 5-2-16,7 1 0 16,4 3-2-16,2 1 1 15,8 2-1-15,0-1 0 0,8-2 0 16,4 0 0-16,9-3 1 16,0-4 0-16,-1-5 1 15,4-3 1-15,0-8 0 16,-5-1 1-16,-3 0-2 15,-5-2-2-15,-5 4 0 0,-2 0 0 16,-4 10 0-16,0 0 0 16,-7 0 0-16,0 17 0 15,-3 5 0-15,0 6 0 0,3 7 0 16,-2 1 0-16,3-1 0 16,4 2 0-16,-4-8 0 15,6 3 0-15,-2-11-8 0,2-1-17 16,2-8-27-16,-2-12-36 15,14 8-3-15</inkml:trace>
  <inkml:trace contextRef="#ctx0" brushRef="#br0" timeOffset="231944.3068">13116 14804 395 0,'0'0'7'0,"0"0"3"16,0 0 1-16,0 0 0 15,0 0 1-15,0 0 1 16,-8 2 0-16,1 11 0 15,0 4-6-15,-4 2-4 16,4 4-1-16,2-1 0 0,5 1 0 16,0-6-1-16,12-2 1 15,6-5-1-15,2-8 0 16,5-2 2-16,-1-5-1 0,1-7-2 16,-4-5 0-16,-7-6 0 15,-2 0 0-15,-4-3 0 16,-8-2 0-16,-8 4 0 15,-4 1 0-15,-7 3 0 16,-1 11 0-16,-3 3 0 0,1 9-20 16,-3 25-62-16,7-9-6 15</inkml:trace>
  <inkml:trace contextRef="#ctx0" brushRef="#br0" timeOffset="232593.817">14717 14643 415 0,'0'0'6'0,"0"0"2"0,-9-15 2 16,1 7 0-16,-5 4 0 16,-4-4 2-16,-3 1-1 0,-3 2 1 15,-1 5-6-15,-1 0-2 16,0 8-2-16,2 4-1 15,7-3 0-15,3 9 0 16,5-3-1-16,8-1 0 16,4-1 0-16,9-1 2 0,7-7-2 15,5-2 0-15,0-3 0 16,3-5 0-16,-1-8 0 16,-5 3 0-16,-2-2 0 15,-2-1 0-15,-8 4 0 16,-10 9 0-16,9-7 0 0,-9 7 0 15,3 7 0-15,-3 9 0 16,0 4 0-16,-3 6 0 16,-3 1 0-16,5 3 0 0,-1 0 0 15,-3-3 0-15,5 0-36 16,2-7-50-16,-2-6-4 16</inkml:trace>
  <inkml:trace contextRef="#ctx0" brushRef="#br0" timeOffset="232911.5618">14935 14573 481 0,'0'0'3'0,"0"0"0"16,0 10 1-16,-5-2 1 16,-2 6 0-16,2 1 1 15,-2 8-2-15,-1-1-4 16,1 3 0-16,4 2 0 15,3-5 0-15,10 1 0 0,5-9 0 16,2 2 0-16,8-13 0 16,3-3 0-16,3-1 0 15,-1-14 0-15,-2 0 0 0,-3-10 0 16,-4-5 0-16,-7-2 0 16,-12-2 0-16,-2 4 0 15,-14 3 0-15,-9 9 0 0,-7 5 0 16,-3 13 0-16,-5 0 0 15,-5 20-83-15,11 9-6 16</inkml:trace>
  <inkml:trace contextRef="#ctx0" brushRef="#br0" timeOffset="233593.3277">12574 15750 378 0,'0'0'8'0,"0"0"1"0,-8-12 2 16,-1 7 2-16,-3 1 1 15,-4-2 0-15,-1 3 1 16,-6 3 0-16,1 5-6 15,3 11-2-15,3 1-3 0,3 7-1 16,12 1-1-16,1 5-1 16,10-2 1-16,11-5-1 15,12-5 1-15,7-4 1 16,8-9-3-16,1-5 0 16,1-2 0-16,-1-8 0 0,-7-7 0 15,-7-2 0-15,-10-4 0 16,-15-4 0-16,-8 0 0 15,-9-3 0-15,-15 5 0 16,-8 3 0-16,-10 7 0 0,1 5 0 16,-6 10 0-16,5 2 0 15,5 15-5-15,1 1-24 16,13 8-58-16,19 0-3 0</inkml:trace>
  <inkml:trace contextRef="#ctx0" brushRef="#br0" timeOffset="234030.2979">14413 15582 432 0,'0'0'6'0,"0"0"2"16,0 0 1-16,0 0 1 16,0 0 1-16,-14-3 0 0,3 8 1 15,-1 7 0-15,0 6-12 16,-1 5 0-16,6 3 0 16,5 4 0-16,2 2 0 15,4-4 0-15,17-4 0 0,9-4 0 16,4-8 0-16,6-2 0 15,3-8 0-15,-2-2 0 16,1-6 0-16,-4-9 0 16,-5-8 0-16,-12-4 0 0,-5-6 0 15,-13-4 0-15,-4 1 0 16,-17-1 0-16,-9 7 0 16,-8 5 0-16,-7 10 0 15,-6 11 0-15,2 4 0 16,3 12 0-16,4 5 0 0,11 9-12 15,16 5-76-15,7-6-4 16</inkml:trace>
  <inkml:trace contextRef="#ctx0" brushRef="#br0" timeOffset="235039.7359">15851 13657 386 0,'0'0'6'15,"0"0"3"-15,-2-11 1 0,2 11 2 16,-9-12 1-16,0 4 1 16,-1 4-1-16,-9 4 1 15,2 3-4-15,-2 12-4 16,-1 2-1-16,6 8-2 0,0 4-1 16,7 1 1-16,5 3-1 15,7-4 1-15,13-2-3 16,3-6 0-16,9-4 0 0,6-10 0 15,-2-2 0-15,5-5 0 16,-1-5 0-16,-6-7 0 16,-4-9 0-16,-6-3 0 15,-10-8 0-15,-4 0 0 0,-8-1 0 16,-8 1 0-16,-9 2 0 16,-8 8 0-16,-5 4 0 15,-4 13 0-15,-1 5 0 16,1 12 0-16,4 6-10 15,7 10-22-15,21 1-53 0,-7 6-3 16</inkml:trace>
  <inkml:trace contextRef="#ctx0" brushRef="#br0" timeOffset="235773.9954">15973 14514 216 0,'0'0'4'0,"0"0"3"15,0 0-1-15,0 0 1 16,-9-5-1-16,9 5 0 16,0 0-2-16,0 0 2 0,0 0-5 15,0 0-2-15,0 0 1 16,0 0 4-16,0 0 3 15,0 0 3-15,0 0 4 16,0 0 0-16,0 0 2 0,0 0 0 16,0 0 0-16,0 0-1 15,0 0 0-15,0 0-2 16,0 0 0-16,0 0 0 0,0 0-1 16,0 0 1-16,0 0 0 15,0 0-2 1,-9-8-1-16,9 8-1 0,0 0-1 15,0 0-1-15,-10-4-7 16,10 4 0-16,-18 12 0 16,6 3 0-16,-3 4 0 0,1 6 0 15,0 6 0-15,3-5 0 16,3 4 0-16,6 0 0 16,4-6 0-16,10-1 0 0,9-8 0 15,4-3 0-15,4-5 0 16,6-7 0-16,2 0 0 15,-2-4 0-15,-1-9 0 0,-2-4 0 16,-6-6 0-16,-11-4 0 16,-5-5 0-16,-10-2 0 15,-7-7 0-15,-14 7 0 16,-4 2 0-16,-7 6 0 0,-5 5 0 16,-2 16 0-16,-4 5 0 15,10 12 0-15,1 2 0 16,15 4-52-16,4 10-37 15</inkml:trace>
  <inkml:trace contextRef="#ctx0" brushRef="#br0" timeOffset="237609.4557">15878 15487 452 0,'0'0'5'0,"0"0"2"0,0 0 3 15,0-12 2-15,0 12 1 16,0-10-1-16,0 10-12 16,0 0 0-16,0 0 0 15,0 0 0-15,0 12 0 0,0 8 0 16,0 5 0-16,0 7 0 16,5 5 0-16,2 3 0 15,-2 0 0-15,2-3 0 16,2-2 0-16,-5-5 0 15,4-3 0-15,-4-8 0 16,1-1 0-16,-2-5 0 0,-1-6 0 16,-2-7 0-16,3 9 0 15,-3-9 0-15,0 0 0 16,0 0 0-16,0-7 0 0,0 7-69 16,0-9-25-16</inkml:trace>
  <inkml:trace contextRef="#ctx0" brushRef="#br0" timeOffset="238390.283">12504 16416 375 0,'0'0'5'15,"0"0"2"-15,0 0 0 16,0 0 1-16,-12 8 2 15,2 4 0-15,0 5 0 16,0 6 2-16,1 4-5 0,0 6-2 16,4 1 1-16,5 3 1 15,5-4-2-15,6-1 0 16,8-5-1-16,6-7 1 0,8-3-1 16,1-8 1-1,4-6-3-15,-2-3 0 0,2-7-1 16,-3-8 2-16,0-7-2 15,-8-3-1-15,-7-10 0 16,-8-2 1-16,-9 0-1 16,-3-3 0-16,-15 4 0 15,-5 5-2-15,-10 4 3 0,-5 7-1 16,-1 10 0-16,-2 8-1 16,0 2 0-16,6 8-3 0,8 6-3 15,4 5-8-15,15-5-64 16,10 13-9-16</inkml:trace>
  <inkml:trace contextRef="#ctx0" brushRef="#br0" timeOffset="238845.7649">14160 16412 394 0,'0'0'6'0,"0"0"3"0,0 0 2 16,0 0 1-16,0 0 1 15,0 0 0-15,0 0 0 0,-12 4 0 16,2 9-4-16,0 3-5 15,0 8-2-15,2 1-1 16,3 4 1-16,5 3-2 16,3-4 1-16,12-4 1 0,4 1 0 15,11-5 0-15,6-6 0 16,1-6-2-16,7-6 0 16,-7-4 0-16,6-8 0 15,-8-10 0-15,-3-5 0 16,-12-1 0-16,-5-7 0 15,-15-4 0-15,-5 3 0 0,-18-2 0 16,-7 7 0-16,-7 9 0 16,-9 6 0-16,0 6 0 15,-4 8 0-15,11 8-8 0,4 4-30 16,13 5-50-16,10 2-2 16</inkml:trace>
  <inkml:trace contextRef="#ctx0" brushRef="#br0" timeOffset="239674.5771">15932 16416 415 0,'0'0'6'0,"0"0"2"15,-5-10 2-15,5 10 1 0,-9-7 1 16,-1 5 0-16,-3 2 0 16,-1 0 1-16,-6 5-5 15,1 7-4-15,-1 5-4 16,6 5 0-16,-3 4 0 0,11 1 0 16,4 0 0-16,4 0 0 15,14 0 0-15,5-7 0 16,8 0 0-16,3-7 0 15,5-9 0-15,-5-2 0 0,3-2 0 16,-3-9 0 0,-8-9 0-16,0-2 0 0,-12-9 0 15,-5-1 0-15,-7 3 0 16,-13-5 0-16,-4 4 0 16,-4 4 0-16,-7 4 0 0,-1 8 0 15,-4 6 0-15,3 6 0 16,5 6 0-16,0 3 0 15,11 6-18-15,3 0-36 0,11 2-37 16,9-1-1-16</inkml:trace>
  <inkml:trace contextRef="#ctx0" brushRef="#br0" timeOffset="239975.9262">17124 16278 495 0,'0'0'4'16,"0"0"1"-16,0 0 0 16,0 0-3-16,0 8-2 0,0 4 0 15,0 5 0-15,0 8 0 16,0 5 0-16,2 4 0 15,-2 6 0-15,3 2 0 16,-1-3 0-16,0 4 0 0,-2-6 0 16,3-5 0-16,-2-3 0 15,-1-5 0-15,0-3 0 16,-4-11-12-16,-3-5-76 16,7-5-6-16</inkml:trace>
  <inkml:trace contextRef="#ctx0" brushRef="#br0" timeOffset="240876.7786">16785 13780 394 0,'0'0'5'0,"0"0"2"16,-3-12 1-16,3 12 2 16,-9-18 1-16,2 9 1 15,-4-3 0-15,1-1 1 16,1 3-4-16,-2 3-2 0,-1 5-2 15,2 2-1-15,-3 9 0 16,4 8-2-16,-1 3 0 16,4 8 0-16,4-1 2 15,2 5-4-15,6-2 0 0,8-3 0 16,6-2 0-16,2-8 0 16,6-5 0-16,1-4 0 15,1-6 0-15,0-2 0 16,-6-7 0-16,0-8 0 0,-10-2 0 15,-1-8 0-15,-8 1 0 16,-5-9 0-16,-7 1 0 16,-6 2 0-16,-4 3 0 15,-3 2 0-15,-3 10 0 16,-2 8 0-16,-5 7 0 0,11 10 0 16,-6 12-2-16,13 11-22 15,-1 4-62-15,6 4-2 16</inkml:trace>
  <inkml:trace contextRef="#ctx0" brushRef="#br0" timeOffset="241343.1552">16922 14534 422 0,'0'0'6'0,"0"0"0"16,0 0 2-16,-10-8 0 0,10 8 2 15,-17 6 1-15,2 1 0 16,1 8 0-16,6 1-5 15,-5 7-1-15,4 2-1 0,8 0-1 16,1-1-3-16,10-1 0 16,3-4 0-16,9-6 0 15,2-3 0-15,6-5 0 16,0-5 0-16,-3-3 0 16,-2-6 0-16,0-7 0 0,-8-6 0 15,-4-3 0-15,-8-4 0 16,-7-5 0-16,-8-2 0 15,-3 5 0-15,-10 3 0 16,2 6 0-16,-7 6 0 0,-4 12 0 16,2 11 0-16,5 7 0 15,3 15 0-15,-2-5-26 16,3 10-60-16,16 4-4 16</inkml:trace>
  <inkml:trace contextRef="#ctx0" brushRef="#br0" timeOffset="241774.5742">16870 15299 417 0,'0'0'4'16,"0"0"1"-16,-12 15 2 0,7-7 0 15,-3 2 2-15,-1 7 0 16,1 3 2-16,0-1 0 16,3 5-2-16,2 2-3 15,3-3 0-15,5-1 0 0,6-3-2 16,6-1-4-16,0-4 0 15,6-6 0-15,2-5 0 16,1-3 0-16,4-5 0 16,-5-8 0-16,-4-4 0 0,-5-6 0 15,-7-3 0-15,-9-5 0 16,-9-1 0-16,-10 3 0 16,-8 0 0-16,-3 3 0 0,-5 8 0 15,-2 4 0 1,3 7 0-16,0-1-16 0,13 6-70 15,5 2-5-15</inkml:trace>
  <inkml:trace contextRef="#ctx0" brushRef="#br0" timeOffset="243072.1592">16577 13287 310 0,'0'0'7'0,"0"0"6"0,-16-7 2 16,16 7 2-16,-12-9 1 16,12 9 1-16,-14-10-1 15,14 10 1-15,0 0-7 16,19-7-3-16,6 7-4 0,8 0-1 15,6 0 0-15,5 7 0 16,4 3-1-16,0 2 0 16,1 7-1-16,-4 7 0 15,-4 5 0-15,-1 7 1 16,-7 9 0-16,-4 5 1 0,-1 7 0 16,-3 5 1-16,-5 8 1 15,-1 3-6-15,-2 4 0 16,4 1 0-16,-4 1 0 0,6 4 0 15,0-4 0-15,2 1 0 16,-1-3 0-16,-2 0 0 16,3 1 0-16,-4-4 0 15,-5-1 0-15,-6-1 0 0,1 1 0 16,-2-6 0-16,-2 0 0 16,-1-5 0-16,1 1 0 15,1-6 0-15,-2-2 0 16,5-2 0-16,1-1 0 15,1-6 0-15,2-1 0 0,-3 0 0 16,1-3 0-16,-1 2 0 16,-1 3 0-16,-2 0 0 15,-2-2 0-15,1 4 0 16,2 5 0-16,-3-3 0 16,6 5 0-16,-3-1 0 0,2-3 0 15,4 3 0-15,-4-2 0 16,0 0 0-16,1-1 0 0,-1-2 0 15,-3 0 0-15,7 0 0 16,-7-3 0-16,2 4 0 16,1-6 0-16,-2-1 0 15,3-3 0-15,-6-4 0 0,2-4 0 16,0-8 0-16,0 0 0 16,-4 1 0-16,2-9 0 15,-1-1 0-15,-1-3 0 16,-3 2 0-16,1-5 0 15,-1 0 0-15,-2-12 0 16,5 15 0-16,-5-15 0 16,2 15 0-16,-2-15 0 0,3 11 0 15,-3-11 0-15,0 12 0 16,0-12 0-16,0 10 0 0,0-10 0 16,0 10 0-16,0-10 0 15,0 12 0-15,0-12 0 16,0 10 0-16,0-10 0 0,-3 9 0 15,3-9 0-15,-5 11 0 16,5-11 0-16,-9 7 0 16,9-7 0-16,-13 15 0 15,6-10 0-15,-5 3 0 16,-2 2 0-16,0-3 0 0,-8 3 0 16,-6 2 0-16,-4 0 0 15,-10 3 0-15,-11 3 0 16,-4-3 0-16,-7 7 0 15,2-5 0-15,2 3 0 0,5-5 0 16,2 0 0-16,21 0 0 16,2-10 0-16,9-1-66 15,21-4-28-15</inkml:trace>
  <inkml:trace contextRef="#ctx0" brushRef="#br0" timeOffset="245454.4039">18209 13768 369 0,'0'0'7'0,"2"-14"3"16,2 1 2-16,-4-2 1 15,0 3 2-15,0-5 0 0,-6 2 0 16,-3 3 1-16,-6 9-7 16,-5 3-3-16,-5 17-1 15,-7 8-2-15,4 9 0 16,-2 11-1-16,5 9 1 15,6 11-2-15,6 3 1 16,8 3 0-16,7 1-1 0,14 5 1 16,6 4-2-16,3 2 0 15,2 5 0-15,6 4 0 16,-1 2 0-16,0 2 0 0,0 7 0 16,-4 1 0-16,-1 0 0 15,-4 4 0-15,-6-1 0 16,-2 4 0-16,-8 0 0 0,-2 3 0 15,-5 0 0-15,0-3 0 16,0-2 0-16,0 1 0 16,0-6 0-16,0-2 0 15,3-6 0-15,2-2 0 0,3-7 0 16,-4 2 0-16,4-6 0 16,-5-5 0-16,7-4 0 15,-8-4 0-15,0-9 0 0,1-5 0 16,-3-12 0-1,2-5 0-15,-2-11 0 0,0-9 0 16,3-4 0-16,-3-15 0 16,2 12 0-16,-2-12 0 15,0 0 0-15,0 0 0 16,15-7 0-16,0-3 0 0,2 0 0 16,11-4 0-16,7-1 0 15,9-4 0-15,9 1 0 16,6-1 0-16,1 7 0 0,0 0 0 15,-8 3 0-15,-5 1 0 16,-8 8 0-16,-9 0 0 16,-10 0 0-16,-20 0-20 0,0 0-69 15,0 0-2 1</inkml:trace>
  <inkml:trace contextRef="#ctx0" brushRef="#br0" timeOffset="246157.1482">18568 13701 333 0,'0'0'7'16,"0"0"4"-16,0 0 3 15,0 8 1-15,0-8 2 16,2 7 1-16,-2-7 1 16,15 10 1-16,2-10-6 0,6 0-4 15,4 0-2-15,6-3-1 16,-1-4-1-16,0 5-1 15,-2-6 0-15,-7 3-3 16,-4 3-2-16,-4-3 0 0,-15 5 0 16,3 7 0-16,-6 8 0 15,-6 7 0-15,-7 8 0 16,4 10 0-16,-4 3 0 16,5 8 0-16,1 2 0 0,1-4 0 15,7-3 0-15,2 0 0 16,0-10 0-16,11-2 0 15,-9-5-87-15,8-10-4 0</inkml:trace>
  <inkml:trace contextRef="#ctx0" brushRef="#br0" timeOffset="246784.0477">18704 14979 461 0,'0'0'4'0,"-2"-7"3"15,2 7 1-15,0-20 1 16,0 5 1-16,0-2 0 16,2-3-8-16,6 0-2 15,3-2 0-15,8 7 0 0,3 1 0 16,0 6 0-16,1 3 0 16,-1 5 0-16,-2 8 0 15,-3 9 0-15,-7 3 0 0,-2 6 0 16,-8 5 0-16,0 1 0 15,-10 2 0-15,-5 4 0 16,-3-1 0-16,2-5 0 0,-5 1 0 16,3-6 0-16,2-3 0 15,3-7 0-15,3 1 0 16,8-8 0-16,2-10 0 16,12 8 0-16,10-8 0 0,3-3 0 15,12-7 0 1,0 3 0-16,1-9 0 0,7 8 0 15,-8 2-85-15,-2-2-5 16</inkml:trace>
  <inkml:trace contextRef="#ctx0" brushRef="#br0" timeOffset="247408.5663">18960 15775 461 0,'0'0'4'0,"0"0"1"16,0 0 1-16,-4-13 0 16,4 13 1-16,-11-4-1 15,11 4 1-15,-17 0-1 0,7 4-3 16,0 7-3-16,0 6 0 16,-2 0 0-16,4 5 0 15,3 3 0-15,5-2 0 16,5 1 0-16,6-2 0 0,8-2 0 15,-1-2 0-15,4-1 0 16,2-2 0-16,-2-3 0 16,-1-2 0-16,-4 2 0 15,-1-4 0-15,-7 4 0 16,-4-1 0-16,-5-2 0 16,0 4 0-16,-7-1 0 0,-8 0 0 15,-3 3 0-15,-4-3 0 16,-3 1 0-16,-2-4 0 0,5 4-11 15,4-10-76-15,-1-6-3 16</inkml:trace>
  <inkml:trace contextRef="#ctx0" brushRef="#br0" timeOffset="247574.2277">18988 15787 445 0,'0'0'2'16,"0"0"2"-16,0 0 1 15,14-12 2-15,-1 2-1 16,4 0 1-16,8 0 0 0,3-2-5 16,4-4-14-1,-7 7-67-15,12 1-6 0</inkml:trace>
  <inkml:trace contextRef="#ctx0" brushRef="#br0" timeOffset="248473.19">19060 16619 472 0,'0'0'3'0,"0"0"1"0,0 0 1 16,-8 15 2-16,4 0 0 16,-1 8 2-16,-3 2-5 15,0 7-4-15,3 4 0 0,-2 5 0 16,2-2 0-16,3-1 0 15,-1-6 0-15,3-1 0 16,0-8 0-16,0-5 0 16,0-6 0-16,0-12 0 0,0 0 0 15,0 0-8-15,10-21-76 16,-5 1-7-16</inkml:trace>
  <inkml:trace contextRef="#ctx0" brushRef="#br0" timeOffset="249358.2943">19490 13791 503 0,'0'14'2'0,"0"14"0"16,3 19 2-16,-1 10-4 16,5 17 0-16,1 15 0 0,5 15 0 15,1 20 0-15,2-2 0 16,-2 1 0-16,4-1 0 15,1 4 0-15,-1 0 0 16,-1-2 0-16,0 0 0 16,-4-3 0-16,-3 1 0 15,-3-6 0-15,-4 1 0 0,-3-8 0 16,0-5 0-16,-5-7 0 16,0-8 0-16,0-6 0 15,0-6 0-15,5-9 0 0,0-7 0 16,0-4 0-16,8 3 0 15,4-6 0-15,0-1 0 16,3-4 0-16,3 1 0 0,-1-1 0 16,0-1 0-16,1-4 0 15,-6-7 0-15,1-2 0 16,-4-3 0-16,-1-8 0 16,0-6 0-16,-6 0 0 15,0-9 0-15,-2-9 0 0,0 8 0 16,0-8 0-16,0 0 0 15,0 0 0-15,-9-5 0 16,-2 2 0-16,-3 3 0 16,-6 0 0-16,-15 6 0 15,-5 3 0-15,-15 9 0 0,-2 1 0 16,-10 1 0-16,2 7 0 16,-1 1-34-16,11-14-57 15</inkml:trace>
  <inkml:trace contextRef="#ctx0" brushRef="#br0" timeOffset="250695.699">19235 13329 345 0,'0'0'7'16,"0"0"3"-16,-11-1 2 15,11 1 3-15,-10-3-1 0,10 3 2 16,-15 0 0-16,15 0 0 16,-14 0-5-16,14 0-3 15,0 0-1-15,-4 9-2 16,4-9 1-16,11 13-1 0,1-8-1 15,6 1 0-15,3-2 0 16,1 1-1-16,2 3 0 16,-2-6-3-16,2 8 0 15,-3 4 0-15,-4-1 0 16,-5 6 0-16,-2 10 0 16,-2-5 0-16,-3 11 0 0,-3-1 0 15,3 6 0-15,-5-3 0 16,5 3 0-16,-2-3 0 0,-1-3 0 15,-1 2 0-15,9-7 0 16,-8-4 0-16,5-4 0 16,-4 0-47-16,4-9-41 15,1 1-2-15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21:44.0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5360 11880 274 0,'0'0'7'16,"0"0"2"-16,0 0 1 15,-12-4 1-15,12 4 0 0,-8 0 0 16,8 0 0-16,-10 7 0 16,10 6-4-16,0-1 0 15,5 8-1-15,5 4-1 16,6 4 3-16,13 0 1 0,2 1-1 15,18 0 1-15,5-4-1 16,11-2 0-16,4-6 0 16,8 0-2-16,5-7-1 15,3-3 0-15,2-4 0 16,5-3-2-16,-8-3 1 16,9-4-2-16,-7-5 1 0,1-1-1 15,-7 1-1-15,0-3 1 16,-11 0-1-16,-2 3 0 15,-10-1-1-15,-4 6 1 0,-6-1-1 16,-3 5 1-16,-4 3 0 16,-3 0-1-16,4 6 2 15,1-1-1-15,0 4 0 0,3-1 0 16,2 4 0-16,3 1 0 16,4 0 1-16,-1 4-2 15,1-2 1-15,-4 7 0 16,2-1-1-16,-7 3 0 0,-6 0 0 15,-3 1 0-15,-12-3 0 16,-4-1 0-16,-4-1 0 16,-7-4 0-16,-4-6 1 15,-4-2 1-15,-1-8 0 16,0 0 0-16,0 0 1 0,-3 5 0 16,3-5 0-16,-12-10 0 15,6 0-3-15,1-5 0 16,1-2 0-16,4-2 0 15,4-5 0-15,9 2 0 0,6-3 0 16,9 1 0-16,4-3 0 16,2 7 0-16,9 0 0 15,2 3 0-15,-2 4 0 0,3 6 0 16,-5 1 0-16,-2 6 0 16,-4 0 0-16,-3 3 0 15,-5 3 0-15,-1-2 0 16,-7 1 0-16,-4-2 0 0,-5-1 0 15,-10-2 0-15,15 0 0 16,-15 0 0-16,15-10 0 16,-3-3 0-16,5-1-2 15,1 6-73-15,12-17-11 16</inkml:trace>
  <inkml:trace contextRef="#ctx0" brushRef="#br0" timeOffset="1695.9792">9064 12037 262 0,'0'0'6'0,"0"0"4"16,0 0 2-16,0 0 3 16,0 0-2-16,0 0 1 0,0 0-1 15,0 0 2-15,0 0-5 16,-5 7-4-16,5 5-2 16,0 3 0-16,0 2-1 15,0 4 1-15,5-1-1 16,2-1 0-16,-3 1 0 0,10 1-1 15,-2-2 1-15,1 1 1 16,4-1-1-16,5-2 2 16,3 3-1-16,10-5 1 0,2 0-1 15,6-3 1-15,9 1-1 16,7-6 0-16,6-5 0 16,4 1-1-16,9-3 0 15,4 0-1-15,3-5 1 16,4-2-1-16,3 0-1 15,3 0 1-15,-1-4 0 0,5 4-1 16,-2-4 1-16,3 4 0 16,2-1-1-16,-1-1 1 0,-1 4 0 15,-1 0-1-15,1 0 0 16,-4 5 0-16,-4 0 0 16,-5 3 0-16,-2 4 0 15,-7 2-1-15,-2 4 1 16,-9 0-1-16,-1 4 1 0,-4 1-1 15,-11-1 0-15,-1 0 0 16,-5 5 0-16,-5-1-1 16,-5 1 1-16,-9-3 0 15,0-2-1-15,-12-2 1 16,-1 1-1-16,-6-1 1 16,-4-6 1-16,-3-9 0 0,3 15 2 15,-3-15 0-15,0 0 1 16,0 0 0-16,0 0-1 15,0 0 1-15,-3-15-1 0,3 3 0 16,0-6-1-16,5-2-2 16,5 1 0-16,10-6 0 15,3-2 0-15,6 1 0 0,11 0 0 16,2-3 0-16,10 0 0 16,3 2 0-16,10 5 0 15,1-3 0-15,6 8 0 0,3 1 0 16,-1 5 0-16,6 4 0 15,-2 1 0-15,-2 6 0 16,0 0 0-16,0 6 0 16,-1 1 0-16,-3 0 0 15,-3 3 0-15,-1-2 0 16,-6-1 0-16,-10 1 0 0,-5-4 0 16,-10 2 0-16,-4-6 0 15,-3 0 0-15,-3 0 0 16,-4-6 0-16,2 2 0 15,-4-6 0-15,4-3 0 0,-1 1 0 16,2-3 0-16,-3-2 0 16,1-1 0-16,-4 1 0 15,1-2 0-15,-5-2 0 0,-3-1 0 16,-1 2 0-16,-7 3 0 16,2 0 0-16,-3-3 0 15,-2 10 0-15,-2-3-7 0,0 13-37 16,0 0-42-16,0-10-2 15</inkml:trace>
  <inkml:trace contextRef="#ctx0" brushRef="#br0" timeOffset="3093.542">14321 11982 305 0,'0'0'4'0,"0"0"-1"16,0 0 0-16,0 0 0 16,0 0 2-16,-7 8-1 15,2 7 1-15,2-1 1 16,2 8-2-16,1 3 0 0,1 6 1 15,9-2 3-15,8-2 2 16,4 0 0-16,16-2 1 16,9-2-1-16,9-11 0 15,10 0-1-15,9-7 0 16,8-5-2-16,9 0-1 0,11-7-2 16,0-6-1-16,8-2-1 15,6 1 1-15,2-4-2 16,3 6 1-16,2-6-1 0,-2 6-1 15,-3 2 1-15,-2 3 0 16,-1 2 0-16,-1 0 0 16,-5 5 0-16,-4 0 0 15,-3 2 1-15,-2 6-1 0,-2-1 1 16,-7 6-1-16,-2-1 1 16,-10 5-1-16,-4 4 0 15,-5 0 0-15,-12 4-1 0,-7-3 0 16,-7 3 1-16,-5 3-2 15,-8-2 1-15,-5-1 0 16,-4 0 0-16,-9-2 0 16,-1-3 1-16,-3-3-1 0,-3-7 1 15,-1 2 1 1,-6-12 0-16,2 7 1 0,-2-7 0 16,5-4 1-16,-2-11-2 15,6 0 1-15,7-8 0 16,5-1-2-16,11-9-1 0,9 4 1 15,2-3-1-15,13 1 0 16,1 2 1-16,5 5-1 16,4-1 0-16,8 2 0 15,0 8 0-15,4 1 0 0,3 1 0 16,1 6 0-16,1 2 0 16,0 5 0-16,0 0 0 15,-6 5 0-15,-7 7 0 0,-2-2 1 16,-3 5-1-16,-7-3 0 15,-3-2 0-15,-5 3 0 16,-4-8 0-16,2 0 1 16,-8-3-1-16,2-2 1 15,0-7 0-15,0-3-1 0,1-8 0 16,-6-4 1-16,7-5-1 16,-3 0 0-16,1-6 1 15,-4-1-1-15,-1 2 0 16,-3 2-1-16,-6 2-3 0,-1 9-12 15,-7 9-39-15,-3 2-29 16,-5 3-1-16</inkml:trace>
  <inkml:trace contextRef="#ctx0" brushRef="#br0" timeOffset="3859.2192">21471 9189 215 0,'0'0'10'0,"0"-15"9"16,0 1 4-16,-2 2 3 16,0-3 0-16,-1 6 1 15,-7 3 1-15,-5 14 3 0,-3 17-10 16,-4 25-6-16,-3 24-5 16,1 22-2-16,3 19 0 15,6 16-1-15,10 12-1 0,13 8-1 16,12 0-2-16,9-5 1 15,9 1-1-15,4-13 0 16,0-6-1-16,-5-6 3 16,-7-8 1-16,-7-7-6 15,-6-8 0-15,-7-7 0 0,-5-9 0 16,-3-11 0 0,-2-13 0-16,0-12 0 0,0-9 0 15,-2-14 0-15,2-6 0 16,0-18 0-16,0 0 0 15,-12-5 0-15,7-8 0 0,0 1 0 16,-3-8 0-16,8-7-69 16,-6 9-21-16</inkml:trace>
  <inkml:trace contextRef="#ctx0" brushRef="#br0" timeOffset="5697.3105">2536 16426 334 0,'0'0'2'0,"0"0"-1"16,0 0 2-16,0 0 2 15,4 3 2-15,-4-3 2 0,26 15 4 16,1-11 1-16,13 1-1 16,22-5 1-16,20 0 0 15,28-8-2-15,28-13-1 16,30-6-1-16,27-9-2 0,21-5-1 16,63-4-1-16,-18-2 0 15,13-4-2-15,9 1-1 16,10-2 0-16,1 2 0 15,5-5-1-15,-3 1 1 0,-33 0 1 16,30-1-4-16,0 1 0 16,-4 1 0-16,-13 4 0 15,-3 2 0-15,-25 8 0 16,-18 1 0-16,-30 11 0 16,-25 7 0-16,-42 5 0 0,-25 8 0 15,-36 4 0-15,-38 9 0 16,-34 8 0-16,-26 8 0 15,-40 8 0-15,-35 8 0 0,-28 5 0 16,-38 12 0-16,-32 2 0 16,-25 7 0-16,-20 2 0 15,-18 3 0-15,-23 0 0 16,-2 2 0-16,-14-1 0 0,0-1 0 16,-5 1 0-16,5-1 0 15,0-4 0-15,11 4 0 16,8-7 0-16,22-2 0 15,21-4 0-15,23-6 0 0,35-8 0 16,24-7 0-16,38-5 0 16,32-13 0-16,32-5 0 15,37-7 0-15,26-8 0 16,39-11 0-16,36-6 0 16,33-9 0-16,38-14 0 0,32-1 0 15,38-14 0-15,24-1 0 16,34-8 0-16,19-7 0 15,21 0 0-15,16 0 0 16,11 1 0-16,2 4 0 0,36 0 0 16,-41 4 0-16,-14 5 0 15,-18 6 0-15,-18 8 0 16,-27 3 0-16,-35 11 0 0,-34 3 0 16,-68 8 0-16,-2 4 0 15,-29 9 0-15,-29 6 0 16,-27 9 0-16,-28 16-80 15,-22-8-11-15</inkml:trace>
  <inkml:trace contextRef="#ctx0" brushRef="#br0" timeOffset="10243.2729">6026 12741 201 0,'0'0'4'0,"-2"-11"5"15,-3 4 4-15,0-2 3 0,-1-5 3 16,-1-1 3-16,-2 3 1 16,-1-3 1-1,-3 3-3-15,1 5-3 0,-4 2-3 16,2 5-5-16,-10 0-1 0,3 5-3 16,-8 7-2-16,-2 5 0 15,-4 3 0-15,-6 9 0 16,0 4 1-16,-3 6 2 15,-5 6-3-15,3 5 0 16,1 5 0-16,6-1 0 0,-1 6 0 16,6-1-2-16,1 5 0 15,6-3-1-15,7 7 1 16,2 2 0-16,1-1 1 0,4 2 0 16,1 4 1-16,5 2 0 15,2 2 1-15,3-3-1 16,2 4 0-16,0-3 0 15,4-3-1-15,6-2-1 0,4-2 0 16,2-2 0-16,2-3 0 16,-3-2 0-16,4-7-2 15,2 1 0-15,-1-6 0 16,4-1 0-16,1-8 0 16,-1-7 0-16,6 0 0 0,0-10 0 15,3-5 0-15,-1-6 0 16,3-1 0-16,-1-2 0 15,1-7 0-15,0 1 0 16,-1-2 0-16,4-3 0 16,-3 0 0-16,2 0 0 0,0-6 0 15,0 0 0-15,4-2 0 16,-2-8 0-16,3 2 0 16,-4-4 0-16,2 1 0 0,-6-2 0 15,3-4 0-15,-4 0 0 16,1-1 0-16,-4-1 0 15,-3-5 0-15,-1-2 0 0,-4-5 0 16,6-6 0-16,-6-3 0 16,0-12 0-16,-2-2 0 15,-2-16 0-15,-1-3 0 16,-2-11 0-16,-3-8 0 0,-5-1 0 16,-2-5 0-16,-1 0 0 15,-4 2 0-15,-6 6 0 16,-4 4 0-16,-4 8 0 15,-4 5 0-15,-2 7 0 16,-6 2 0-16,0 4 0 16,-4 1 0-16,-4 3 0 0,6 8 0 15,-10 1 0-15,4 6 0 16,-3 10 0-16,-1 3 0 0,-2 12 0 16,-9 11 0-16,1 7 0 15,-7 6 0-15,-1 11 0 16,-7 6 0-16,-3 4 0 15,5 4 0-15,4-1 0 0,8 5 0 16,5-2 0-16,14-2 0 16,19 3-32-16,14-2-56 15,14-6-2-15</inkml:trace>
  <inkml:trace contextRef="#ctx0" brushRef="#br0" timeOffset="11059.3539">6670 13736 316 0,'0'0'7'0,"0"0"2"0,0 0 2 16,0 0 2-16,0 0 1 15,6-13 2-15,5 4 0 16,8-8 2 0,11-5-5-16,11-1-3 0,14-7-2 0,14 1 1 15,16-4-1 1,17 3-1-16,7 5-1 0,7 6 0 15,10 7-1-15,-2 4-1 16,5 8 0-16,-3 8-1 16,1 9 0-16,2 14 0 15,-1 7-1-15,-7 4-2 16,-1 6 0-16,-10 1 0 16,-9 0 0-16,-11 1 0 15,-14-1 0-15,-21-4 0 0,-11-8 0 16,-14 1 0-16,-7-9 0 15,-11 1 0-15,-1-8 0 16,-7-5 0-16,1-3 0 0,-5-14 0 16,0 12 0-16,0-12 0 15,0 0 0-15,0 0 0 16,0 0 0-16,0 0 0 16,0 0 0-16,0 0 0 0,0 0 0 15,0 0-37-15,0 0-53 16,0-6-2-16</inkml:trace>
  <inkml:trace contextRef="#ctx0" brushRef="#br0" timeOffset="12362.9737">10491 14001 385 0,'0'0'6'0,"0"0"2"16,-5-10 4-16,5 10 1 15,-5-12 1-15,5 2 1 0,0 2-1 16,5-2 1-16,5 3-5 16,5 4-4-16,4 3-2 15,6 3-2-15,0 8-1 16,0 3 1-16,0 6-1 0,-5 5 2 15,-8 2-3-15,-9 5 0 16,-3-2 0-16,-7 1 0 16,-13 0 0-16,-1-7 0 15,-5-1 0-15,1-4 0 0,1-9 0 16,5-2 0-16,2-8 0 16,4 0 0-16,8-10 0 15,5-10 0-15,10-4 0 16,8-6 0-16,4-3 0 0,6-3 0 15,4 1 0-15,-5 2 0 16,2 6 0-16,-6 5 0 16,-5 7 0-16,-6 6 0 15,-12 9 0-15,7 0 0 16,-7 9 0-16,4 9 0 16,-4 1 0-16,2 3 0 0,3 8 0 15,2-3 0-15,3 1 0 16,5-4 0-16,-1-4 0 15,9-3 0-15,0-6 0 16,3-2 0-16,3-9-7 0,2-17-68 16,-3 11-14-16</inkml:trace>
  <inkml:trace contextRef="#ctx0" brushRef="#br0" timeOffset="12579.4599">10991 13513 450 0,'0'0'2'0,"0"0"-1"0,0 0 2 16,0 9 0-1,2 9 0-15,6 10 0 0,-4-1-6 16,6 15-14-16,5 3-63 15,-5 6 0-15</inkml:trace>
  <inkml:trace contextRef="#ctx0" brushRef="#br0" timeOffset="13191.4627">10640 14794 453 0,'0'0'4'0,"0"0"0"15,0 0 1-15,-5 0 1 0,5 0 0 16,-14 12 1-16,8 3-1 16,3 5 1-16,3 2-3 0,3 2-1 15,10 5-1-15,1-5 0 16,9 1 0-16,4-8-2 15,1-8 0-15,2-3 0 16,-4-3 0-16,-1-3 0 16,-2-10 0-16,-4 2 0 15,-3-2 0-15,-3-3 0 16,-4 6 0-16,-9 7 0 0,10-9 0 16,-10 9 0-16,7 4 0 15,-2 6 0-15,3 5 0 16,-1 3 0-16,6 1 0 0,-1 9 0 15,3-2 0-15,-2 2 0 16,-4-1 0-16,-1-1 0 16,-3-2 0-16,-5-2 0 0,-8-2 0 15,-9 0 0-15,-8-5 0 16,-7-3 0-16,-3 0 0 16,-2-5 0-16,-1-1 0 15,1-6-8-15,5-3-23 16,9-9-54-16,6-10-4 0</inkml:trace>
  <inkml:trace contextRef="#ctx0" brushRef="#br0" timeOffset="13360.8385">11130 14507 474 0,'0'0'4'0,"0"0"0"0,0 0 1 16,13 7 1-16,-9 5 1 15,1 10 0-15,2 5-3 16,-2 11-4-16,0 4 0 0,-1 3 0 16,3-11-73-16,-5 21-15 15</inkml:trace>
  <inkml:trace contextRef="#ctx0" brushRef="#br0" timeOffset="13897.1586">10596 16045 432 0,'0'0'6'15,"0"0"0"-15,0 0 3 16,0 0 0-16,0 0 0 0,-8-13 1 16,8 13 0-16,3-7 0 15,8 2-4-15,8 0-2 16,12 0-4-16,-1 3 0 15,6 2 0-15,1 2 0 0,-3 5 0 16,-1 3 0-16,-6 0 0 16,-7 8 0-16,-13 0 0 15,-4 1 0-15,-6 1 0 16,-11 1 0-16,-1 3 0 16,-10 0 0-16,0-1 0 0,-5 3 0 15,2-5 0 1,1-4 0-16,5 1 0 0,2-6 0 15,8 0 0-15,12-12 0 16,-4 10 0-16,12-10 0 16,14 0 0-16,6-8 0 0,4 1 0 15,6-3 0-15,2 1 0 16,0 1-20-16,-1 11-60 0,-4-11-8 16</inkml:trace>
  <inkml:trace contextRef="#ctx0" brushRef="#br0" timeOffset="14109.2361">11254 15770 478 0,'0'0'1'0,"0"0"0"0,10 5 1 15,-2 4 0-15,-4 9 1 16,1 7 0-16,3 5 0 0,0 4 1 15,-3 3-4-15,-1 8-6 16,-4-3-21-16,-7-4-57 16,10-4-1-16</inkml:trace>
  <inkml:trace contextRef="#ctx0" brushRef="#br0" timeOffset="14379.1289">12102 14729 451 0,'0'0'2'0,"0"0"1"15,0 0 2-15,0 0 0 0,0 0 1 16,15 3 0-16,-8-1-1 16,5-2-6-16,6 5-22 15,22-5-58-15,-20 3-1 0</inkml:trace>
  <inkml:trace contextRef="#ctx0" brushRef="#br0" timeOffset="14525.2989">12079 14918 434 0,'0'0'4'0,"0"0"2"0,6 5 0 0,3-5 1 16,8 2 0-16,6-2 1 15,7-2-1-15,7-1-4 16,3-12-22-16,-5 6-61 16,12-7-4-16</inkml:trace>
  <inkml:trace contextRef="#ctx0" brushRef="#br0" timeOffset="15080.1964">13357 13585 349 0,'0'0'6'0,"0"0"2"16,0-14 3-16,-5 3 1 16,-2 2 2-16,-3-5 0 15,-3 7 1-15,-4 2 1 0,-10 31-1 16,-9 23-2-1,-1 23 0-15,-2 24-3 16,-3 23-1-16,1 20-3 0,2 22-6 16,2 11 0-16,14-7 0 15,6-2 0-15,11-4 0 16,6-8 0-16,18-12 0 16,12-10 0-16,14-15 0 15,11-13 0-15,13-16 0 0,11-22 0 16,8-11-10-16,4-20-78 15,-1-15-3-15</inkml:trace>
  <inkml:trace contextRef="#ctx0" brushRef="#br0" timeOffset="15577.3798">13755 13605 452 0,'0'0'4'0,"0"0"0"16,-5-15 1-16,5 15 1 0,0-19 0 15,3 8 1-15,4-7-1 16,7 6 0-16,9 3-3 16,0 1-1-16,4 3-1 15,1 5-1-15,-4 7 1 0,-2 6 0 16,-6 11 1-16,-8 4-1 15,-8 4 1-15,0 2 0 16,-6 2-2-16,-7-4 0 16,-4-3 0-16,4-4 0 15,1-7 0-15,-1-1 0 0,6-7 0 16,2-2 0-16,5-8 0 16,10 1 0-16,8-1 0 15,2-1 0-15,15-7 0 16,-2-5-4-16,10 9-20 0,2-4-61 15,-3 0-3-15</inkml:trace>
  <inkml:trace contextRef="#ctx0" brushRef="#br0" timeOffset="16051.4738">13931 14479 431 0,'0'0'4'16,"0"0"0"-16,-10 3 2 0,-2 2 0 16,-1 8 2-16,1 1-1 15,-6 6 1-15,4 1 1 0,3 7-4 16,4 2 0-16,7-3-2 16,7 3 0-16,11-5-1 15,7-5 0-15,0-10 0 16,8-3-1-16,-1-7 2 0,3-5-1 15,-3-7-2-15,-8-8 0 16,-4-8 0-16,-7-1 0 16,-8-1 0-16,-5-5 0 15,-10 8 0-15,-10 2 0 16,-3 5 0-16,-4 6 0 0,1 10-8 16,-2 4-10-16,4 17-23 15,18 4-45-15,-9 4-2 16</inkml:trace>
  <inkml:trace contextRef="#ctx0" brushRef="#br0" timeOffset="16640.9105">14063 15148 426 0,'0'0'4'0,"-8"0"4"16,8 0 1-16,-17 0 3 16,10 0 0-16,-3-3 1 15,2 2-1-15,8 1 1 0,-9-15-11 16,10 4-2-16,12 1 0 15,10-3 0-15,7 4 0 16,2-3 0-16,0 4 0 16,0 3 0-16,1 3 0 0,-8 2 0 15,-5 2 0-15,-10 8 0 16,-6 2 0-16,-4 0 0 0,0 6 0 16,-7 1 0-16,-2-3 0 15,0 1 0-15,0-2 0 16,-1 5 0-16,3-5 0 15,3 0 0-15,2 0 0 16,2-1 0-16,8-1 0 0,7-3 0 16,0-1 0-16,4-1 0 15,4 0 0-15,0-1 0 16,-2-5 0-16,2 4 0 16,-8-3 0-16,0-2 0 15,-6 5 0-15,-9-6 0 16,4 12 0-16,-12-2 0 0,-9-1 0 15,-8 4 0-15,-8-1 0 16,-1 0 0-16,-7 6 0 16,2-7 0-16,4 1 0 0,-2-5-10 15,12-7-49-15,7 5-28 16,6-3-2-16</inkml:trace>
  <inkml:trace contextRef="#ctx0" brushRef="#br0" timeOffset="16964.8174">13730 15172 440 0,'0'0'3'0,"0"0"2"15,0 0 0-15,0 6 3 0,4 3 0 16,2 6 2-16,1 8-1 16,1 7 1-16,1 3-3 0,4 11-1 15,2-3-6-15,-3 6 0 16,4-6-3-16,-2 0-12 15,-1-6-32-15,-1-7-40 16,4-9-1-16</inkml:trace>
  <inkml:trace contextRef="#ctx0" brushRef="#br0" timeOffset="17712.7124">14255 13205 361 0,'0'0'7'15,"0"0"2"-15,0 0 2 0,-5-9-1 16,5 9 2-16,0 0 3 16,20 8 1-16,2 13 1 15,12 17-5-15,12 13-1 16,23 46 2-1,0 20 1-15,8 17-11 16,-5 12-3-16,-4 15 0 16,-10 4 0-16,-9 14 0 15,-15-5 0-15,-25-31 0 16,-7-2 0-16,-8-7 0 0,-11-2 0 16,-5-16 0-16,-11-10 0 15,-1-11 0-15,-6-8 0 0,5-16 0 16,0-9 0-16,11-10 0 15,-1-22 0-15,-10-3-68 16,29-10-27-16</inkml:trace>
  <inkml:trace contextRef="#ctx0" brushRef="#br0" timeOffset="29706.2902">17526 15132 344 0,'0'0'6'15,"0"0"3"-15,0 0 5 0,0-8 1 16,0 8-1-16,0 0 1 16,0 0 2-16,5 9 1 15,-5 16-3-15,0 12-3 16,-2 15-3-16,-1 13 0 0,1 14 0 15,2 13-4-15,0 4-5 16,0 11 0-16,2-1 0 16,5 3 0-16,-2-5 0 15,2 4 0-15,-1-5 0 0,-1 1 0 16,-3-3 0-16,-2-6 0 16,0-4 0-16,0-1 0 15,0-11 0-15,-4-6 0 16,1-5 0-16,-3-9 0 15,4-6 0-15,-3-9 0 16,0-5 0-16,1-9 0 0,-1-7 0 16,0-4 0-16,3-8 0 15,2-11 0-15,-6 9 0 16,6-9 0-16,0 0 0 16,0 0 0-16,0 0 0 0,0 0 0 15,-7 0 0-15,7 0 0 16,-8-7-23-16,8 7-44 15,-9-18-24-15,9 5-1 0</inkml:trace>
  <inkml:trace contextRef="#ctx0" brushRef="#br0" timeOffset="31203.9735">17513 15455 247 0,'0'0'7'0,"0"0"2"0,-7-10 2 15,7 3 2-15,-2-5 2 16,2-3 2-16,0-1 2 15,0 0 2-15,0-4-2 16,0 2-3-16,0 2-1 16,0-2-2-16,0 2-1 0,0 1-1 15,0-2-2-15,0 0-2 16,0 0-1-16,0-4-2 16,0 1 0-16,0 1-1 15,4-2 0-15,5 1-1 0,0-6 1 16,3 4-1-16,1 0 1 15,2-3 0-15,5 0 0 16,-3 5 0-16,1 1-1 0,-4 1 1 16,0 1-1-16,4 3 0 15,-2 2 0-15,1 1-2 16,-2 4 0-16,3-1 0 16,3-2 0-16,2 5 0 0,2 0 0 15,3 0 0-15,1 3 0 16,4 2 0-16,-4 0 0 15,4 0 0-15,-1 2 0 16,-5 6 0-16,3 1 0 16,-5 1 0-16,-1 3 0 15,1 2 0-15,-1 5 0 0,-5-1 0 16,2 1 0-16,3 4 0 16,-4 5 0-16,2-2 0 15,-5 5 0-15,1 1 0 0,-4 0 0 16,4 2 0-16,-8 3 0 15,5-1 0-15,-5 4 0 16,0 0 0-16,0-2 0 16,0 5 0-16,-1-1 0 0,2 1 0 15,-1 1 0-15,-3 2 0 16,-2-2 0-16,3 2 0 16,-4 3 0-16,2-7 0 15,-4 4 0-15,-1-1 0 0,3-3 0 16,-4 0 0-16,0-1 0 15,0 0 0-15,0-2 0 16,0 0 0-16,0-4 0 16,2-1 0-16,-2 0 0 15,3 0 0-15,-2-5 0 0,2 1 0 16,3-1 0-16,-1-2 0 16,-3 1 0-16,3-4 0 15,-2 3 0-15,-1-3 0 0,0 1 0 16,3 2 0-16,-1-1 0 15,-4 0 0-15,4-2 0 16,-1 4 0-16,-3-3 0 0,5 1 0 16,-5 0 0-16,2-2 0 15,0-3 0-15,-2 3 0 16,0-3 0-16,0-3 0 16,0 4 0-16,0-5 0 15,0 2 0-15,0-3 0 16,0-3 0-16,0-1 0 0,0-3 0 15,-2-1 0 1,2-9 0-16,-2 18 0 0,2-10 0 16,0-8 0-16,0 15 0 15,0-15 0-15,-3 15 0 0,3-15 0 16,0 9 0-16,0-9 0 16,0 0 0-16,0 0 0 15,0 0 0-15,0 0 0 0,0 0 0 16,-5-9-18-16,5 1-74 15,-4-7-4-15</inkml:trace>
  <inkml:trace contextRef="#ctx0" brushRef="#br0" timeOffset="32356.7931">17531 17207 178 0,'0'0'6'0,"0"0"3"16,-10-5 3-16,10 5 3 0,0 0 3 16,0 0 1-16,0 0 3 15,0 0 0-15,0 0-5 16,0 0 0-16,0 0-2 0,0 0 0 16,0 0-3-16,12-5 1 15,-2 5-2-15,3 0 0 16,4 0 0-16,6 0-1 15,6 0-1-15,8-2 0 0,6 2-2 16,6-6 0-16,9 3-1 16,0-4-1-16,10 0 0 15,3 1-1-15,-4-1-1 16,2 0 0-16,-5-3-1 16,-4 0 0-16,-3 3 0 15,-4-3 0-15,-3 1 0 0,-11 1 0 16,-4-2-1-16,-8 2 2 15,-1 1-1-15,-10-1 0 16,0 4-2-16,-7-2 0 16,-9 6 0-16,10-5 0 0,-10 5 0 15,0 0 0-15,11-5 0 16,-11 5 0-16,0 0 0 16,0 0 0-16,0 0 0 15,0 0 0-15,0 0 0 0,0 0 0 16,0 0 0-16,0 0 0 15,-8 5 0-15,8-5-9 16,-13 12-21-16,1-1-57 16,4 2-2-16</inkml:trace>
  <inkml:trace contextRef="#ctx0" brushRef="#br0" timeOffset="33659.5343">17071 17273 224 0,'0'0'3'0,"0"0"-1"16,0 0 2-16,5-7 4 15,11 2 1-15,8 0 3 0,14-5 1 16,15 0 4-16,20-2-2 15,22-8 2-15,22 5-4 16,16-8-2-16,9 6-2 16,12-5-1-16,1 6-4 15,-1-2-3-15,-8-1-6 0,-14 7-5 16,-15 3-16-16,-23-6-44 16,-11 6-5-16</inkml:trace>
  <inkml:trace contextRef="#ctx0" brushRef="#br0" timeOffset="34495.1819">17633 14843 275 0,'0'0'7'16,"0"0"3"-16,-10 0 1 15,10 0 1-15,0 0 2 0,0 0 1 16,-10 0 1-16,10 0 2 16,0 0-3-16,5-10-3 15,12-7 0-15,10-7 1 16,14-11 0-16,10-7-1 15,20-14 0-15,14-7-1 16,21-12-1-16,13-7-1 0,10 1-2 16,18-7-2-16,2 1-3 15,3 0-2-15,0 2 0 16,-6 3 0-16,-7 7 0 16,-7 9 0-16,-20 4 0 0,-23 12 0 15,-14 11 0-15,-20 4 0 16,-20 11 0-16,-11 9 0 15,-16 4 0-15,-8 11 0 0,-13 0 0 16,-6 6 0-16,-4 7-8 16,1 11-14-16,-13 6-63 15,8 0-3-15</inkml:trace>
  <inkml:trace contextRef="#ctx0" brushRef="#br0" timeOffset="35108.9337">18170 15269 330 0,'0'0'4'0,"0"0"2"0,0 0 1 16,7-4 3-16,-7 4 3 15,20-15 1-15,1 2 2 16,5-6 1-16,7-12-2 16,14-3-1-16,8-7-1 15,17-10 0-15,12-8-2 0,13-3-2 16,5-3-1-16,7-1-1 16,6-1-3-16,0 2-4 15,2 1 0-15,-9 5 0 0,-3 2 0 16,-11 2 0-16,-6 6 0 15,-12 1 0-15,-3 7 0 16,-11 0 0-16,-10 9 0 16,-10 5 0-16,-9 3 0 0,-8 7 0 15,-8 1 0-15,-4 6 0 16,-13 10 0-16,9-10 0 16,-9 10 0-16,0 0 0 15,0 0 0-15,-9 3 0 0,9-3 0 16,-13 15 0-16,3-6 0 15,-3 0-6-15,3 0-13 16,-2-1-10-16,12-8-35 16,-13 7-24-16,13-7-2 15</inkml:trace>
  <inkml:trace contextRef="#ctx0" brushRef="#br0" timeOffset="35605.4968">19639 13536 315 0,'0'0'7'0,"0"0"2"0,-5-11 3 16,5 11 1-16,0 0 1 16,0 0 3-16,0 0 1 15,5 0 3 1,12 11-6-16,11 11-1 0,2 5-3 16,3 5 0-16,10 6 0 15,5 1-2-15,-4 8-1 16,-6 0-2-16,-5 2-6 0,-4 4 0 15,-9 1 0-15,-7-2 0 16,-9 2 0-16,-4-1 0 16,-7-6 0-16,-3-5 0 0,-5-3 0 15,0-7 0-15,-2-6 0 16,2-4 0-16,3-7 0 16,0-3 0-16,1-5 0 15,1 1 0-15,3-6 0 0,7-2 0 16,-13 0 0-16,13 0 0 15,-10-2 0-15,10 2 0 16,0 0-28-16,-4-25-50 16,4 25-12-16</inkml:trace>
  <inkml:trace contextRef="#ctx0" brushRef="#br0" timeOffset="36554.1737">19592 13528 290 0,'0'0'7'0,"0"0"1"15,0 0 3-15,-10-7 3 0,10 7 1 16,0 0 1-16,-13-13 1 16,13 13 0-16,0 0-4 15,0 0-2-15,21-3-2 16,8 1-1-16,8 2-1 0,23-2 0 15,11 2 1-15,22-5 0 16,19 2-1-16,10 1-1 16,17 0-1-16,7 2-1 15,12 0 0-15,8 0-1 16,8 2 0-16,2 5 0 0,0 0 0 16,36 6 0-1,-10-3-1 1,-14-1 0-16,-13 2-2 0,-21-1 0 15,-23-2 0-15,-21-2 0 16,-21-3 0-16,-56 0 0 16,-8-1 0-16,-18-2 0 15,-7 0 0-15,-5 0 0 16,-6 0 0-16,-3 0 0 0,-5 0-7 16,-1 0-14-16,-6 7-36 15,-3 1-31-15,1-1-3 16</inkml:trace>
  <inkml:trace contextRef="#ctx0" brushRef="#br0" timeOffset="37353.157">19731 14267 263 0,'0'0'7'0,"0"0"3"16,0 0 2-16,0 0 0 15,0 0 1-15,0 0 3 0,0 0 3 16,0 0 3-16,0 0-4 16,16 2-3-16,10-1-2 15,12 2 1-15,9 0-1 16,11-3-1-16,16 0-3 16,5 0-1-16,5 0-3 15,12 0 1-15,3 0-2 0,2 0 0 16,0-3-1-16,7 3-1 15,0 0 0-15,-4 0-1 16,2 0 1-16,-3 3-1 0,-4 0 0 16,-7-1 0-1,0 1 0-15,-10 0 1 0,-2-3-2 16,-4 0 0-16,-6 0 0 16,-2 0 0-16,-1-3 0 0,-1-2 0 15,-3-1 0-15,-6 2 0 16,-2 2 0-16,-6-4 0 15,-7 3 0-15,-4 3 0 16,-11-3 0-16,-7 3 0 0,-5 0 0 16,-3 0 0-16,-12 0 0 15,15 0 0-15,-15 0 0 16,10 3 0-16,-10-3 0 16,14 0 0-16,-14 0 0 0,16 0 0 15,-16 0 0-15,13 0 0 16,-13 0 0-16,9 0 0 15,-9 0 0-15,0 0-2 0,0 0-19 16,3 11-52 0,-3-11-15-16</inkml:trace>
  <inkml:trace contextRef="#ctx0" brushRef="#br0" timeOffset="37922.3516">22545 13566 292 0,'0'0'8'15,"0"0"3"-15,0 0 5 16,0 0 0-16,0 0 1 0,0 0 2 16,0 0 2-16,0 0 1 15,0 0-5-15,2 14-4 16,7 3-3-16,-2 3 0 0,5 4-1 15,1 7 0-15,1 1-1 16,2 5-2-16,1 1-1 16,-4-2-3-16,-2 3-2 15,-1-1 0-15,-7 4 0 16,-3-5 0-16,-5 3 0 0,-7-3 0 16,-8-2 0-16,-7 2 0 15,-1-3 0-15,-9-1 0 0,2-6 0 16,-2 2 0-16,-4-5 0 15,2-7 0-15,-1 0 0 16,3-5 0-16,2-2 0 16,0-3 0-16,3-2 0 15,4 0 0-15,1-2 0 16,7-1 0-16,0-2 0 0,8 0 0 16,-1 0-2-16,13 0-36 15,13-7-49-15,-13 7-4 16</inkml:trace>
  <inkml:trace contextRef="#ctx0" brushRef="#br0" timeOffset="38973.2578">22510 13694 247 0,'0'0'7'0,"0"0"3"0,0 0 4 16,0 0 0-16,0 0 3 15,0 0 2-15,5-3 1 16,-5 3 1-16,0 0-4 15,0 0-5-15,0 0-3 16,0 0-1-16,11-7-2 0,-11 7 0 16,14 0-1-16,-2 0-1 15,4 0 1-15,4 0 1 0,0 0-1 16,11 0 2-16,2 0-1 16,9 0 1-16,5 0 0 15,15-2-1-15,11 2 1 16,12-3-1-16,11 3-1 15,11-3 0-15,5 3-2 0,10 0-3 16,-3 0 0-16,1 3 0 16,-9 2 0-16,-9 0 0 15,-15 0 0-15,-10-2 0 16,-17-1 0-16,-10-2 0 16,-20 2 0-16,-11 1 0 15,-9-3 0-15,-10 0 0 0,0 0 0 16,-13 0 0-16,1 0 0 15,-8 0 0-15,3 5-28 0,-3 2-60 16,-12 3-3-16</inkml:trace>
  <inkml:trace contextRef="#ctx0" brushRef="#br0" timeOffset="39559.0248">22000 14362 289 0,'0'0'6'16,"0"0"2"-16,0 0 2 0,0 0 1 16,0 0 1-16,0 0 3 15,0 0 2-15,16 0 2 16,14 0-4-16,9 0-1 15,19 0-1-15,16-4 2 16,18-4-2-16,20 1-1 16,12-3-2-16,10 0-1 15,8 0-1-15,2 1-1 0,1-2-2 16,-9 7-2-16,-9-1-3 16,-8 0 0-16,-14 2 0 15,-16 0 0-15,-19 0 0 0,-13 3 0 16,-15-1 0-16,-12 1 0 15,-8 0 0-15,-12 0 0 16,-10 0 0-16,0 0 0 0,0 0 0 16,0 0 0-16,11-2 0 15,-11 2 0-15,0 0 0 16,0 0 0-16,0 0 0 16,12 0 0-16,-12 0 0 0,13 0-9 15,-13 0-19-15,7-4-58 16,-7 4-2-16</inkml:trace>
  <inkml:trace contextRef="#ctx0" brushRef="#br0" timeOffset="40354.7964">24112 13568 403 0,'0'0'5'0,"0"0"4"0,7-10 2 15,-7 10 2-15,2-12-1 16,-2 12-1-16,0 0 2 16,0 0 0-16,0 12-3 0,-6 20-3 15,0 15-3 1,-4 7-4-16,2 16 0 0,-1 9 0 15,-4 6 0-15,3-2 0 16,3 0 0-16,0-5 0 16,-2-6 0-16,2-9 0 15,-2-9 0-15,4-7 0 16,-3-10 0-16,3-5 0 0,-3-6 0 16,4-12 0-16,1-7 0 15,3-7 0-15,0 0 0 16,-4-20 0-16,4-4 0 0,0-11 0 15,7-7 0-15,0-15 0 16,3-7 0-16,3-11 0 16,-1-4 0-16,1-5 0 15,-1 4 0-15,-3-1 0 16,-1 6 0-16,-5 6 0 0,2 3 0 16,-5 10 0-16,0 10 0 15,2 0 0-15,0 13 0 16,1 0 0-16,2 9 0 0,-3 3 0 15,1 4 0-15,1 7 0 16,-4 10 0-16,4-9 0 16,-4 9 0-16,0 0 0 15,0 0 0-15,0 0 0 16,0 0 0-16,0 0 0 0,0 0 0 16,8 0 0-16,-8 0 0 15,16 9 0-15,-3-4 0 16,1 0 0-16,11 2 0 0,5-4 0 15,7 2 0-15,8-3 0 16,10 1 0-16,3-3 0 16,6 0 0-16,3 0 0 15,-2 0 0-15,-2 0 0 0,-3 0 0 16,-4-3 0-16,-12 1 0 16,-8-1 0-16,-12 1 0 15,-4 2 0-15,-8-3 0 16,-12 3 0-16,0 0 0 15,0 0 0-15,-15-10 0 0,-2 10-12 16,-5 0-12-16,-3 0-53 16,-12 10-14-16</inkml:trace>
  <inkml:trace contextRef="#ctx0" brushRef="#br0" timeOffset="40840.0895">23863 14548 341 0,'0'0'7'0,"0"0"4"0,0 0 3 16,0 0 1-16,5 7 2 16,-5-7 1-16,10 8 2 0,2-3 0 15,5 0-5-15,10-3-4 16,8 4-2-16,11-4 0 15,3 1-5-15,8-2-4 0,5-1 0 16,-2 0 0-16,-3 0 0 16,-2 0 0-16,-11-1 0 15,-1-2 0-15,-10 3 0 16,-6 0 0-16,-8-2 0 0,-6 2 0 16,-3 0 0-16,-10 0 0 15,0 0 0-15,0 0 0 16,0 0 0-16,0 0 0 15,0 0 0-15,-10-6-18 16,-15 4-70-16,25 2-3 16</inkml:trace>
  <inkml:trace contextRef="#ctx0" brushRef="#br0" timeOffset="41397.2619">24574 14006 432 0,'0'0'6'0,"0"0"1"16,0 0 2-16,-10 0 1 15,10 0 0-15,-11 0 0 0,11 0 1 16,-12 2 0-16,12-2-6 15,-7 15-5-15,7-3 0 16,2 1 0-16,3 0 0 16,5-1 0-16,3-2 0 15,1-2 0-15,7-3 0 0,-4-5 0 16,3 0 0-16,-2-8 0 16,-6-5 0-16,-3 3 0 15,-3-7 0-15,-6 2 0 0,-3-2 0 16,-9 7 0-16,0 0 0 15,-6 8 0-15,-2 2 0 16,3 2 0-16,1 8 0 16,2 2 0-16,7 5 0 15,1-2 0-15,6 3 0 0,6-6 0 16,1 1 0-16,10-6 0 16,5-2 0-16,6-2 0 0,-7-3 0 15,3-10 0-15,-5-3 0 16,-3-1 0-16,-9-2 0 15,-7-4 0-15,-6 6 0 16,-8-1 0-16,-2 5 0 16,-5 5 0-16,-4 5 0 15,5 5 0-15,3 3 0 0,5 4-39 16,6 5-47-16,6 0-4 16</inkml:trace>
  <inkml:trace contextRef="#ctx0" brushRef="#br0" timeOffset="42568.945">24747 14732 461 0,'0'0'4'15,"0"0"3"-15,0 0 1 16,0 0 0-16,0 0 0 15,-1 7 1-15,-2 5-3 0,0 11-6 16,-4 4 0-16,1 8 0 16,0 4 0-16,-2 4 0 15,1 4 0-15,6-4 0 16,-1-2 0-16,2-7 0 0,0-1 0 16,0-5 0-16,3-9 0 15,1-2 0-15,-4-7 0 16,0-10 0-16,0 0 0 15,-10 2 0-15,5-11 0 0,1-13 0 16,-1-7 0-16,2-15 0 16,3-4 0-16,0-10 0 15,8-1 0-15,-2-3 0 16,7 5 0-16,0 7 0 16,1 5 0-16,2 6 0 15,1 12 0-15,3 9 0 0,2 4 0 16,6 8 0-16,2 6 0 15,-3 0 0-15,8 13 0 0,-10 5 0 16,-3 5 0-16,-3 3 0 16,-13 4 0-16,-9-3 0 15,-15 2 0-15,-8-5 0 16,-15 0 0-16,0-7 0 0,-7-2 0 16,-2-5 0-16,6-1 0 15,6-4 0-15,9 7 0 16,17-6-86-16,1-1-4 15</inkml:trace>
  <inkml:trace contextRef="#ctx0" brushRef="#br0" timeOffset="43902.5765">18092 17082 340 0,'0'0'6'16,"0"0"6"-16,-7-9 3 16,7 9 3-16,-17-11 1 0,4 10 0 15,-1 1 2-15,-6 1 1 16,-1 10-6-16,5 9-5 16,-2 5-3-16,6 4-4 0,7-14-4 15,3 6 0-15,2-5 0 16,0 1 0-16,7 3 0 15,2-5 0-15,4 0 0 16,-1-3 0-16,4-2 0 16,-7-5 0-16,24 3 0 15,-3-8 0-15,-1-13 0 16,-6-6 0-16,-11-4 0 16,-12-7 0-16,-10 6 0 0,-15 6 0 15,0 6 0-15,0 7 0 16,-2 5 0-16,5 0 0 15,0 2 0-15,6 8 0 0,4 0 0 16,7 0 0-16,5 3 0 16,3-5 0-16,11-2 0 0,6 0 0 15,3-1 0 1,0-5 0-16,1 0 0 0,-2-5 0 16,-1-2 0-16,-9-4 0 15,-5 2 0-15,-7-2 0 16,-3-1 0-16,-6 2 0 0,-7 0 0 15,0 7 0-15,-5 1 0 16,0 2 0-16,0 0-6 16,4 5-4-16,0 2-5 15,4 0-7-15,3-1-7 16,10-6-12-16,-5 12-25 0,5-12-21 16</inkml:trace>
  <inkml:trace contextRef="#ctx0" brushRef="#br0" timeOffset="44237.741">18028 16969 316 0,'0'0'8'0,"0"0"3"0,-10-13 2 16,3 11 2-16,-6-3 3 15,-6 2 2-15,-4 3 0 16,-7 3 1-16,3 12-6 0,-3 9-3 16,5 11-3-16,3 4 0 15,12-13-4-15,5 1-1 16,5 0 0-16,2 3-1 15,6 0-2-15,7-1 0 16,8-2 0-16,1-2-2 16,5-4 1-16,3-5 0 15,4-3-1-15,-19-10 3 0,54 1-1 16,-7-11-1-16,-7-20 1 16,-20-16-1-16,-18-10 1 15,-21-3 1-15,-26 10-2 0,-16 12 0 16,-6 13-2-16,4 9 1 15,0 9-2-15,9 6-4 16,3 9-7-16,10 8-12 0,13 7-40 16,6-2-20-16</inkml:trace>
  <inkml:trace contextRef="#ctx0" brushRef="#br0" timeOffset="44839.1682">18160 17215 306 0,'0'0'6'0,"0"0"3"16,0 0 0-16,0 0 0 16,3 4 0-16,-3-4 0 15,0 0-1-15,0 0 0 16,0 0-15-16,-12 8-33 15,12-8-30-15,0 0-5 0</inkml:trace>
  <inkml:trace contextRef="#ctx0" brushRef="#br0" timeOffset="45540.3632">17914 15212 438 0,'0'0'4'16,"0"0"3"-16,-10 0 2 15,10 0 1-15,-15 0 1 16,15 0 1-16,-19 8 1 16,13-3-6-16,6-5-7 0,-12 11 0 15,12-11 0-15,0 0 0 16,0 0 0-16,-6 9 0 15,6-9 0-15,0 0 0 16,0 0 0-16,0 0 0 0,0 0 0 16,0 0 0-16,0 0 0 15,0 0 0-15,0 0 0 16,0 0 0-16,0 0 0 16,0 0 0-16,0 0 0 15,0 0 0-15,0 0 0 0,0 0 0 16,0 0 0-16,0 0 0 15,0 0 0-15,0 0 0 0,0 0 0 16,0 0 0-16,0 0 0 16,0 0 0-16,0 0 0 15,0 0 0-15,0 0 0 16,0 0-5-16,0 0-22 16,0 0-20-16,-12-3-41 0,12 3-2 15</inkml:trace>
  <inkml:trace contextRef="#ctx0" brushRef="#br0" timeOffset="46258.3577">19567 14001 439 0,'0'0'6'16,"0"0"3"-16,0 0 2 16,0 0 3-16,0 0 0 0,0 0 0 15,0 0-10-15,0 0-4 16,-2 3 0-16,2-3 0 16,0 0 0-16,0 0 0 15,0 0 0-15,0 0 0 0,-8 10 0 16,8-10 0-16,0 0 0 15,0 0 0-15,-8 9 0 16,8-9 0-16,0 0 0 16,0 0 0-16,-5 12 0 0,5-12 0 15,0 0 0-15,-4 8 0 16,4-8 0-16,0 0 0 16,0 0 0-16,-5 10 0 15,5-10 0-15,0 0 0 16,0 0 0-16,0 0 0 0,0 0 0 15,0 0 0-15,0 0 0 16,0 0 0-16,0 0 0 16,0 0 0-16,0 0 0 0,0 0 0 15,0 0-84-15,0 0-8 16</inkml:trace>
  <inkml:trace contextRef="#ctx0" brushRef="#br0" timeOffset="46931.7382">22408 13818 472 0,'0'0'2'0,"0"0"3"16,0 0 0-16,0 0 1 15,-12-3 0-15,12 3-1 0,0 0 1 16,-12 3-2-16,12-3-4 16,-6 12 0-16,6 0-6 15,0-2-26-15,6 3-53 0,6 0-2 16</inkml:trace>
  <inkml:trace contextRef="#ctx0" brushRef="#br0" timeOffset="47339.6483">24434 14085 438 0,'0'0'5'0,"0"0"3"15,0 0 2-15,8 0 1 16,-8 0 2-16,0 0-1 16,0 0 2-16,12 0-14 0,-12 0 0 15,0 0 0-15,0 0 0 16,0 0 0-16,0 0 0 15,-12-2 0-15,12 2-84 0,-10 0-5 16</inkml:trace>
  <inkml:trace contextRef="#ctx0" brushRef="#br0" timeOffset="52240.2734">17899 16518 345 0,'0'0'7'0,"-3"-12"4"16,3 1 4-16,-2-1 2 0,0 0 1 15,-1 0 1-15,1-2 1 16,-1 2-2-16,3 12-5 15,0 0-4-15,-5 12-3 0,5 14-1 16,0 11-4-16,5 10 3 16,3 5-1-16,4 13-3 15,1 4 0-15,0 3 0 16,6-5 0-16,-2-1 0 0,-2-8 0 16,0-7 0-1,-7-3 0-15,1-9 0 0,-6-9 0 16,-1-7 0-16,-2-8 0 15,0-9 0-15,0-6 0 16,-9-4 0-16,-2-11 0 0,3-13 0 16,-1-1 0-16,2-13 0 15,-1-6 0-15,1 0 0 16,2-3 0-16,2 4 0 16,1 3 0-16,0 4 0 0,-1 11 0 15,-1 6 0-15,2 3 0 16,0 5 0-16,2 15 0 15,0-7 0-15,0 12 0 16,2 14 0-16,0 10 0 0,5 10 0 16,-3 8 0-16,4 3 0 15,1 7 0-15,-1-3 0 16,-3-3 0-16,2-5 0 16,1-10 0-16,-6-9 0 15,4-3 0-15,-4-10 0 0,1-2 0 16,-3-12 0-16,0 0 0 15,0 0 0-15,0 0 0 16,0 0 0-16,0 0 0 0,-9-9 0 16,9 9 0-16,-7-12 0 15,7 12 0-15,-5-11 0 16,5 11 0-16,2-9 0 16,14 3 0-16,3 3 0 0,11-4 0 15,13-3 0-15,6 0 0 16,15 0 0-16,9 1 0 15,12-4 0-15,1 4 0 16,6-3 0-16,6 1 0 0,-6 4 0 16,-2-1 0-16,-7 2 0 15,-3 5 0-15,-10-2 0 16,-8 1 0-16,-10 2 0 16,-7 0 0-16,-8 0 0 15,-9 0 0-15,-9 0 0 0,-1 0 0 16,-18 0 0-16,10 0 0 15,-10 0 0-15,-5-3 0 16,5 3 0-16,-25 0-5 16,15 0-33-16,10 0-49 0,-27 0-2 15</inkml:trace>
  <inkml:trace contextRef="#ctx0" brushRef="#br0" timeOffset="52699.0863">17921 17118 374 0,'0'0'7'0,"0"0"5"16,0 0 0-16,0 0 0 16,0 0 3-16,0 7 0 15,-2 13 1-15,-7-6-1 0,3 4-6 16,-9 2-2-16,2 5-2 15,-4 2 0-15,-3 5-1 16,-2 3-1-16,-3-1-3 16,-2 3 0-16,0 6 0 0,-3-4 0 15,2 1 0 1,-3-1 0-16,5-1 0 16,1-5 0-16,-2-2 0 0,7-2 0 15,-2-5-4-15,4-3-9 16,3-5-16-16,2-14-50 15,13-2-7-15</inkml:trace>
  <inkml:trace contextRef="#ctx0" brushRef="#br0" timeOffset="53152.6364">17454 17548 375 0,'0'0'8'0,"0"0"2"16,0 0 1-16,0 0 0 15,0 0 2-15,0 0 0 0,-6 8 0 16,6-8 1-16,-7 19-6 16,3-8-4-1,-1 4-1-15,0 3 0 0,-1-4-1 16,-1 3 0-16,1 0-2 16,0 1 1-16,1 0 0 15,-1-1 0-15,6 0 2 0,0-5-1 16,3 3 2-16,7-8-1 15,4 3 3-15,7-5-6 16,4-2 0-16,0-1 0 0,-1-2 0 16,4 0 0-16,2 0 0 15,-2-2 0-15,1-1 0 16,1 0 0-16,-3 1 0 16,1 2 0-16,-1 0 0 0,-7 0 0 15,-1 0 0-15,-3 0 0 16,-7 5 0-16,-9-5 0 15,13 9 0-15,-13-9 0 0,0 0 0 16,0 0 0-16,8 8 0 16,-8-8 0-16,0 0 0 15,0 0 0-15,0 0 0 16,0 0-3-16,0 0-70 16,0 0-16-16</inkml:trace>
  <inkml:trace contextRef="#ctx0" brushRef="#br0" timeOffset="55006.3622">17867 15200 30 0,'0'0'2'0,"0"0"1"0,0 0 3 15,0 0 2-15,0 0 5 16,0 0 5-16,0 0 4 16,-8 0 4-16,8 0 0 15,0 0 0-15,0 0 1 0,0 0-2 16,-10 0-2-16,10 0-3 16,0 0-3-16,0 0-2 15,0 0-4-15,0 0 1 16,0 0-2-16,8 0 0 0,11 0-2 15,9-2-1-15,15-4 1 16,8-2 0-16,19-1 0 16,12 2-1-16,12-6-2 15,6 2-1-15,4-1-1 16,-1 1-1-16,-4 2 0 16,-2 1-1-16,-15 2 0 15,-10 2-2-15,-15-2 1 16,-13 6-1-16,-11 0 1 0,-6 0-1 15,-14 0 0-15,-13 0-1 16,0 0-1-16,0 0-2 0,-15 0-6 16,3 3-9-16,-4-3-19 15,16 0-35-15,-22 4-4 16</inkml:trace>
  <inkml:trace contextRef="#ctx0" brushRef="#br0" timeOffset="55353.9378">18824 14990 363 0,'0'0'5'15,"0"0"0"-15,0 0 3 0,7-6 2 16,5 6 0-1,4-2 1-15,5 2 1 0,7 0 0 16,-2 0-3-16,10 2-3 16,-1 4 0-16,0 1-3 0,-2 5-2 15,-8-1 0-15,-9 3-1 16,-6-1 1-16,-7 3-1 16,-3 4 1-16,-15 1-1 0,-8-1 1 15,-4 1 0-15,-8-1 0 16,-2 5-2-16,-8-5-4 15,8-2-3-15,-5-4-11 16,7-4-37-16,3 5-25 16,5-6-4-16</inkml:trace>
  <inkml:trace contextRef="#ctx0" brushRef="#br0" timeOffset="55923.4122">17703 15158 233 0,'0'0'6'0,"0"0"1"16,0 0 4-16,0 0 2 16,-6 10 2-16,6-10 5 15,0 0 5-15,0 0 1 16,0 0-2-16,0 0-3 15,0-7-2-15,3-10-1 0,0-9-3 16,4-6-4-16,-4-10-5 16,3-5-1-16,-3-10-1 15,2-8-1-15,-2-6 0 0,-3-6-1 16,0-5 0-16,0 0 0 16,-5 6 0-16,-1 1 0 15,0 8-1-15,-2 11 1 16,3 6 2-16,-3 11-1 0,3 11 0 15,3 8 0-15,0 5-3 16,-1 8 0-16,3 7 0 16,0 0 0-16,0 0 0 15,0 0-4-15,0 7-3 0,0 8-3 16,0-1-4-16,0 9-8 16,3 0-11-16,-1 1-22 15,8 3-28-15,-5 3-5 16</inkml:trace>
  <inkml:trace contextRef="#ctx0" brushRef="#br0" timeOffset="56336.3078">17745 14216 219 0,'0'0'10'0,"-3"-12"6"0,1 5 7 15,2-6 1-15,-2 4 0 16,-1-1 0-16,3 10 1 15,0 0 4-15,-10 22-9 16,7 13-4-16,3 16-4 0,0 11-2 16,8 11 2-16,2 8-2 15,2 5-1-15,3 1-2 0,2-2-2 16,3-6-2-16,-2-5-1 16,-1-2-2-16,-4-10 0 15,-1-8-3-15,-6-4-1 16,0-10-5-16,-2-6-7 15,-4-9-14-15,0-10-47 0,0 0-7 16</inkml:trace>
  <inkml:trace contextRef="#ctx0" brushRef="#br0" timeOffset="56932.1925">17894 15218 408 0,'0'0'5'0,"0"0"2"16,0 0 0-16,0 0 2 0,-2 7 0 15,-10 5 2-15,-4 3 0 16,-11 9 1-16,-8 7-4 16,-7 3-1-16,-8 8-2 0,-5 8-1 15,-4 0-1-15,-4 0 0 16,1 1-1-16,3-1-2 15,4-4 0-15,0-1-2 16,8-8 0-16,8-2-1 0,6-5-2 16,8-7-3-16,4-8-1 15,13-6-4-15,8-9-7 16,0 0-7-16,4-17-8 16,10-1-11-16,6-6-3 15,1-4-2-15,3-6 2 16,1-2 3-16,3 5 8 0,-1-6 12 15,3 2 15-15,2 3 18 16,1-5 11-16,4 4 1 16,-2-4 0-16,5 3 2 0,-1 4 5 15,-4 2 4-15,-5 6-2 16,-12 7-4-16,-18 15-2 16,0 0 3-16,-18 11 1 0,-17 8-4 15,-7 11-4-15,-8 2-5 16,-8 3-3-16,-2 2-1 15,7 0-2-15,1-2-3 16,4-9-2-16,10 3-2 0,4-10 0 16,12-2-1-16,7-10-1 15,15-7 1-15,5 0-1 16,14-7-1-16,11-8-1 16,3-5-3-16,2 1-7 15,7-4-19-15,-3 11-38 16,-3-7-7-16</inkml:trace>
  <inkml:trace contextRef="#ctx0" brushRef="#br0" timeOffset="57763.4163">19790 13979 394 0,'0'0'6'16,"0"0"2"-16,0 0 3 0,0 0 0 15,0 0 1-15,0 0 0 16,-7-4-1-16,7 4 0 16,0 0-7-16,0 0-7 15,0 0-12-15,0 0-28 16,3 9-39-16,7-6-2 0</inkml:trace>
  <inkml:trace contextRef="#ctx0" brushRef="#br0" timeOffset="59634.4429">24641 13000 200 0,'0'0'4'0,"-12"-4"3"16,-6-2 3-16,-5-1 2 0,-3 4 2 15,-10-1 1-15,-8 1 0 16,-9 3 0-16,-6 7-4 15,-6 9-2-15,1 0 1 16,-3 10-2-16,0 6 1 16,-4 10 0-16,-1 10 1 0,1 5 2 15,1 15 2-15,-4 36 1 32,7 6 0-32,7 15-2 0,10 1-2 15,13 5-1-15,7 4 0 16,12 0-1-16,11-3-1 15,17-27-4-15,5-5-1 16,8-4 1-16,9-4 0 16,5-4-1-16,7-6-1 0,11-6 0 15,7-7 0-15,7-7 0 16,11-11-1-16,7-6 0 16,5-10 0-16,7-9 0 0,7-13 0 15,-2-10 0-15,5-7-1 16,-2-12 1-16,-1-8 0 15,-1-12-1-15,-6-10 2 0,-7-10-2 16,-5-10 0-16,-9-10 0 16,-7-15 0-16,-11-9 0 15,-5-8 0-15,-11-10 0 16,-8-5 0-16,-12-7 0 16,-8 1 0-16,-10-4 0 15,-8 3 0-15,-14 5 0 0,-12 2 0 16,-12 6 0-16,-9 0-3 15,-7 13 2-15,-5 2 0 16,-9 15 0-16,-2 3 1 16,-6 11 1-16,-2 12-1 0,-4 11 0 15,0 17 0-15,-5 15 0 16,-6 14 0-16,3 22-1 16,-10 16 0-16,-2 20 0 0,-3 17 1 15,3 17 0-15,-6 15 1 16,11 11 1-16,5 11 1 15,11 7-1-15,14 6-2 0,19 1 0 16,15 3 0-16,26-5 0 16,13 0 0-16,26-8 0 15,19-3 0-15,18-14 0 16,16-4 0-16,9-17 0 16,12-9 0-16,8-17 0 0,4-14 0 15,4-17 0-15,4-12 0 16,0-21 0-16,4-12 0 15,-1-23 0-15,-1-19 0 16,-6-19 0-16,-14-21 0 16,-8-15 0-16,-14-22 0 0,-14-8 0 15,-19-12 0-15,-21-5 0 16,-19-6 0-16,-17 7 0 0,-24 6 0 16,-21 7 0-16,-20 16 0 15,-23 10 0-15,-17 9 0 16,-13 18 0-16,-16 15 0 15,-7 16-3-15,-7 20 2 0,0 16-2 16,0 20-2-16,14 30-7 16,9 22-22-16,21 46-50 15,26 18-3 1</inkml:trace>
  <inkml:trace contextRef="#ctx0" brushRef="#br0" timeOffset="60515.6203">24516 14320 472 0,'0'0'1'0,"0"0"0"16,0 0 0-16,0 0-3 15,-7 6-5-15,-6-4-36 0,13-2-38 16,-10 0-2-16</inkml:trace>
  <inkml:trace contextRef="#ctx0" brushRef="#br0" timeOffset="62691.0752">18201 16811 404 0,'0'0'0'0,"0"0"0"15,0 0 0-15,0 0 0 0,0 4 1 16,0-4-1-16,0 18 0 16,-1-9-3-16,1 3-2 15,0-1-5-15,9-2-15 16,9 7-41-16,-1-16-11 15</inkml:trace>
  <inkml:trace contextRef="#ctx0" brushRef="#br0" timeOffset="63068.0654">17981 14667 171 0,'0'0'2'15,"-5"10"1"-15,5 0 2 16,0-10 2-16,-6 22 2 16,6-9 4-16,0 4 0 0,0-2 3 15,0-5-1-15,4 5 0 16,-4-15-1-16,7 16-1 16,-7-16-3-16,9 9-2 0,-9-9-1 15,10 5-5-15,-10-5-13 16,16 12-32-16,-7-7-23 15</inkml:trace>
  <inkml:trace contextRef="#ctx0" brushRef="#br0" timeOffset="65287.7592">18083 17065 235 0,'0'0'6'16,"0"0"2"-16,13 15 3 0,-4-7 4 15,12 2 2-15,0-5 0 16,13 3 2-16,10-7-1 16,2-2-4-16,12-10-1 15,1-9-3-15,8-7-3 16,1-10 0-16,4-10 0 0,-4-5 0 15,3-11 1-15,-3-8 0 16,-4-8 0-16,-7-8-1 16,-8-10-1-16,-11-4-2 15,-10-8-1-15,-11-7-1 0,-15-3-1 16,-7-2 1-16,-12 1 0 16,-10 3-1-16,-6 7 0 15,-4 5 0-15,-5 9 1 0,-8 9-1 16,-2 10 0-16,-3 13 0 15,-4 7 0-15,-1 10 0 16,0 13 0-16,-4 8 0 0,1 9 0 16,9 4 0-16,6 5 0 15,9 7-1-15,6-2 0 16,8 3-2-16,9 0 0 16,5 0 0-16,11 0 0 15,0 0-1-15,0 0 1 16,0 12 0-16,0-12 0 0,4 13 1 15,-4-13 1-15,14 15 0 16,-14-15 1-16,12 15-1 16,-12-15 1-16,10 5-1 15,-10-5 2-15,0 0-1 0,0 0 1 16,10 5 0-16,-10-5 0 16,0 0 0-16,0 0-1 15,0 0 1-15,0 0-1 0,0 0-1 16,0 0 1-16,0 0-1 15,0 0-1-15,0 0 1 16,0 0-1-16,0 0 0 16,0 0 0-16,0 0 0 0,0 0 0 15,0 0 0-15,0 0 0 16,0 0 0-16,10 10 1 16,-10-10-1-16,15 7 1 15,-8-2 0-15,5-1 0 16,1 7 0-16,4-5 0 0,-1 2 0 15,4 2 0-15,4-4 0 16,6 3 1-16,4-4-1 16,7 1 1-16,5-1-1 15,9-2 1-15,3-2 0 0,6-1 0 16,3 0-1-16,1-1 1 16,1-7-1-16,2-4 1 15,3-6-1-15,-3-2 1 0,1-5-1 16,1-7 1-16,-1-6-1 15,-2-4 0-15,1-5 1 16,-3-4 0-16,-4-9-1 0,-7-2 0 16,-7-5 0-1,-3-2 1-15,-10 0-1 0,-7 1 1 16,-5 7 0-16,-7 4 0 16,-9 4 2-16,1 9 1 15,-6 4-1-15,-4 3 1 16,-4 7 0-16,-6 1-1 0,1 4 1 15,-4 0 0-15,1 5-4 16,0 3 0-16,1 2 0 16,2 3 0-16,9 12 0 15,-16-12 0-15,16 12 0 0,0 0 0 16,-9-6 0-16,9 6 0 16,0 0 0-16,0 0 0 15,0 0 0-15,0 0 0 16,0 0 0-16,0 0 0 0,0 0 0 15,0 0 0-15,0 0 0 16,0 0 0-16,0 0 0 16,0 0 0-16,0 0 0 0,0 0 0 15,0 0 0-15,0 0 0 16,0 0 0-16,0 0 0 16,0 0 0-16,0 0 0 15,0 0 0-15,0 0 0 16,0 6 0-16,0-6 0 15,0 20 0-15,2-3 0 0,0 5 0 16,3 11 0-16,-1 1 0 16,-2 10 0-16,5 11 0 15,0 2 0-15,3 7 0 0,5 0 0 16,6 6 0-16,3-3 0 16,8 0 0-16,8-3 0 15,6-1 0-15,8-9 0 16,5-4 0-16,8-9 0 0,8-4 0 15,2-7 0-15,5-13 0 16,5-4 0-16,-2-8 0 16,1-5 0-16,-3-10 0 0,-4-5 0 15,-4-7 0-15,0-3 0 16,-6-7 0-16,3-3 0 16,-4-7 0-16,-1-5 0 15,-1-10 0-15,6 3 0 16,-3-7 0-16,-1 6 0 15,-1-3 0-15,-2 7 0 0,-8 5 0 16,-4 5 0-16,-7 6 0 16,-12 7 0-16,-3 1 0 15,-9 5 0-15,-6 2 0 0,-7 0 0 16,-1 2 0-16,-8 6 0 16,0-2 0-16,0 4 0 15,0 0 0-15,-3 1 0 0,3 9 0 16,-5-14 0-16,5 14 0 15,0 0 0-15,0 0 0 16,-4-6 0-16,4 6 0 16,0 0 0-16,0 0 0 0,0 0 0 15,0 0 0-15,-5 3 0 16,5-3 0-16,0 0 0 16,0 9 0-16,0-9 0 15,0 0 0-15,0 0 0 16,0 0 0-16,0 0 0 0,0 0 0 15,0 0 0 1,0 9 0-16,0-9 0 0,0 0 0 16,0 11 0-16,0-11 0 15,-3 17 0-15,3-5 0 16,0 2 0-16,0 4 0 0,0 5 0 16,3-1 0-16,2 3 0 15,-1 7 0-15,8-2 0 0,4-1 0 16,7 8 0-16,4 1 0 15,8-1 0-15,9 0 0 16,8 1 0-16,13-6 0 16,9-6 0-16,8-3 0 0,5-5 0 15,8-9 0-15,-3-6 0 16,5-6 0-16,-3-6 0 16,-5-12 0-16,1-3 0 15,-5-11 0-15,-1-5 0 0,-4-7 0 16,-3-2 0-1,2-6 0-15,-6 0 0 0,-11 4 0 16,-7 6 0-16,-14 2 0 16,-8 14 0-16,-13 3 0 15,-13 8 0-15,-7 3 0 0,-10 4 0 16,-5 6 0-16,-7-2 0 16,2 7-83-16,3 0-7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23:10.43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1578 5521 225 0,'0'0'6'15,"0"-10"4"-15,0 10 3 16,-2-15 1-16,-8 6 2 0,-2-4 1 16,-8 4 0-16,-5-3 2 15,-12 1-5-15,-5 7-3 16,-8 1-1-16,-2 1-3 15,-8 2 1-15,0 0-3 0,0 2-1 16,1 1 0-16,5 1-1 16,-3 4 0-16,3-1 0 15,7 6 0-15,6 1-1 0,3 6 1 16,6 4-1 0,9 12 1-16,6 5-1 0,10 9 0 15,7 10 0-15,2 14 0 16,9 6 0-16,3 9-1 15,4 12 1-15,1 6 1 0,4 12-2 16,-5 5 2-16,-2 9-1 16,2 4 1-16,-1 6 1 15,-2 3 0-15,0 3 0 0,0-1 0 16,-1 4 0-16,5-2 0 16,-5-3 1-16,1-4 0 15,0 0 0-15,-5-1-2 16,0-3 0-16,0 0 1 15,-2-5-1-15,-3 0-1 0,4-3 0 16,-2-6-1-16,4-2 0 16,-4-4 0-16,8-11 0 15,0-1-1-15,0-5 1 16,5-3-1-16,5-4 1 16,0 8-1-16,10 1 2 0,2-2-2 15,0-2 0-15,6 0 0 16,-6-9 0-16,0-3 0 15,-7-14 0-15,-5-11 0 0,-13-7 0 16,-2-9 0-16,-7-10 0 16,-3-5 0-16,-9-5 0 15,-1-1 0-15,-1-9 0 0,-2-1 0 16,-3-3 0-16,2-1 0 16,-2-2 0-16,4 0 0 15,0-2 0-15,0-1 0 0,2 4 0 16,-2-2 0-16,2-1 0 15,0-1 0-15,10-7 0 16,-12 12 0-16,12-12 0 16,-8 7 0-16,8-7 0 15,0 0 0-15,12 3 0 16,6-6 0-16,6-6 0 16,14-4 0-16,11-4 0 0,11-1 0 15,9-4 0-15,14 3 0 16,3 3 0-16,9 7 0 15,2 5 0-15,-5 5 0 0,0 9 0 16,-10 5 0-16,-4 7 0 16,-16 0 0-16,-13 1 0 15,-6 2-6-15,-16-11-8 0,-8 6-21 16,-3-10-52-16,-16-10-2 16</inkml:trace>
  <inkml:trace contextRef="#ctx0" brushRef="#br0" timeOffset="57070.6983">836 5598 147 0,'0'0'3'0,"0"0"5"15,0 0 3-15,0 0 2 16,0 0 5-16,0 0 1 0,0 0-3 15,-10 0 2-15,10 0-4 16,0 0-4-16,0 0-4 16,0 0-3-16,0 0-2 0,0 0 0 15,0 0-1-15,7 0 1 16,-7 0 2-16,7 0 0 16,-7 0 0-16,10-2 1 15,-10 2-1-15,0 0 1 0,11-3 0 16,-11 3 0-16,0 0 1 15,0 0-1-15,0 0 1 16,0 0-1-16,0 0 1 16,9-7-1-16,-9 7 1 15,0 0 0-15,0 0-1 16,0 0 0-16,0 0 0 0,0 0 0 16,0 0-1-16,0 0-1 15,-2-10 1-15,2 10-1 16,0 0 1-16,0 0 0 0,0 0-1 15,0 0 0-15,0 0 1 16,0 0-1-16,0 0-1 16,0 0 1-16,0 0-2 15,-7-7 1-15,7 7 0 0,0 0 0 16,9-8 0-16,7 4 1 16,3-4 0-16,0 1 0 15,11-4 1-15,6-1 1 0,5 0-1 16,5-1 1-16,6 1-1 15,2 2 0-15,6-2 0 16,2 2 0-16,-2 1-1 16,2-2 0-16,-5 4 1 15,3-4 0-15,-5 2-1 0,-3-2 0 16,-5-1 1-16,2-2 0 16,-6-2 0-16,2 2 0 15,-3-4 0-15,-4 3-2 16,-3 0 1-16,-7 3 0 0,1 5 0 15,-5-3-1-15,-4 5 0 16,0 0 0-16,-8 5-1 16,-2-3 1-16,-2 3 0 15,-8 0 0-15,15 0 0 0,-15 0-1 16,0 0 2 0,0 0-1-16,0 0 0 15,0 0 1-15,0 0-2 0,0 0-2 16,0 0-2-16,0 0-6 15,0 0-9-15,0 0-31 0,0 0-36 16,0 0-3-16</inkml:trace>
  <inkml:trace contextRef="#ctx0" brushRef="#br0" timeOffset="59209.1539">803 5625 158 0,'0'0'6'0,"0"0"3"16,-7 10 3-16,5 1 3 15,-4-2 1-15,-1 9 3 0,4 1 2 16,-2 9 1-16,1 5-5 16,1 6-4-16,3 0-2 15,0 16-2-15,0 2-3 0,0 2-1 16,3 9-4-16,1 0-1 16,1 4-1-16,0 3-1 15,0 2 1-15,1 3-1 0,-2 0 0 16,-1 2 0-16,2-2 1 15,-3-2 1-15,3 2 0 16,-3-3 0-16,1-3 0 16,3-2 0-16,-2-1 1 15,1 2 0-15,-2-1 0 0,1-1 0 16,-1 4 1 0,-1-3 0-16,1 1 1 0,-1 2-1 15,-2-2-1-15,3-3 2 16,-3 3-1-16,0-2 0 15,0 1 1-15,0 0 1 0,-5 0-1 16,2-3 2-16,1 1 0 16,-1 2 0-16,-1 2 0 15,4-2 1-15,-5-1-1 0,5 3 0 16,-3 1-1-16,1-1-1 16,0-1 1-16,2-4-1 15,0-2-1-15,0 0 0 0,0-6 0 16,0-1 0-16,0 2-1 15,2-3 1-15,0 1-1 16,-2-6 0-16,0 1 0 16,0-3 0-16,0 0 0 15,0 0 0-15,0-6 0 16,-2 2 0-16,2-1-1 0,0 0 1 16,-2-1 0-16,2 0-1 15,0-2 0-15,0 0 0 16,2-3 0-16,0 0 0 15,-2-3 0-15,3-6 0 0,-3 0-1 16,0 0 1-16,2-2 0 16,-2-3 1-16,0 2 0 15,0 0-1-15,0 5 1 0,0-7 0 16,0 8-1-16,0 0 1 16,0-4 0-16,3 3-2 15,-1-3 1-15,-2 4-1 0,0-5 1 16,2-1-1-16,1-1 1 15,-3-2-1-15,0 3 1 16,2-8 0-16,-2 1-1 16,3 3 1-16,-3-5 0 15,0-4 1-15,0 1-1 16,0-5-1-16,0-2 1 0,0-10 1 16,0 12-1-16,0-12-1 15,0 0 1-15,0 0-1 16,0 0 1-16,0 0 0 15,0 0-1-15,0 0 1 0,0 0-1 16,0 0 1-16,13 0 0 16,-13 0 1-16,14-8-1 15,-1 4 0-15,4-4 0 0,1 3 1 16,2-1-1-16,10 3 1 16,-1 0-1-16,6 3 1 15,2 3-1-15,8 6 0 0,-3 1 0 16,5 7 0-16,0 3-1 15,9 0-4-15,-5 0-5 16,6 0-10-16,-2 7-46 16,3-15-14-16</inkml:trace>
  <inkml:trace contextRef="#ctx0" brushRef="#br0" timeOffset="65907.5288">1633 6041 241 0,'0'0'3'0,"0"0"2"0,0 0 0 16,0 0 3-16,0 0 0 15,5-5 2-15,-5 5 2 0,18-2 1 16,-6 2-2-16,6 0 1 16,0-2-3-16,5 2 0 15,5-6 0-15,7 1-1 16,0-2 1-16,7 0-3 0,6-5 1 15,1 2-1-15,5-2-1 16,4-1 0-16,4 0 0 16,3 1-1-16,-3 2 0 15,5-2-1-15,3 2 0 16,2 0 0-16,2 0-1 16,1-2 1-16,2 2 0 15,4-2-1-15,0-1 1 0,0 1-1 16,1-3 0-16,3 0 0 15,0 0 0-15,0-5-1 0,3 2 0 16,-1-2 0-16,2 1-1 16,1 2 1-16,1 0-1 15,-1 2 1-15,0 0-1 16,1 2 1-16,-1 1-1 0,3 2 0 16,1 3 1-16,-2-1-1 15,0 4 0-15,3-4 1 16,0 3 0-16,-1-2-1 0,4 2 1 15,0-3-1-15,-1 2 1 16,3 0-1-16,-1-2 0 16,-1 2 1-16,2-3-1 15,-2 0 0-15,-3 3 1 0,1 1-1 16,-1 1 0-16,-1-1 1 16,1 2-1-16,-1 1 1 15,0-1 0-15,2 1-1 16,-4-1 1-16,-1 1-1 15,-1-3 0-15,-5-2 1 16,5 0-1-16,-2-1 0 0,-3 1 1 16,-6-1-1-16,0 1 0 15,-3 1 1-15,-5 4-1 16,-1-1 1-16,-5 3-1 0,-5 0 0 16,1 0 0-16,-4 3 1 15,0 3-1-15,-4-3 0 16,2 3 1-16,-7-1-1 0,3 2 0 15,-1-2 1-15,-3 1-1 16,-2-2 1-16,-5 1-1 16,-2 3 1-16,1-1-1 15,-2 0 0-15,-5 3 1 0,1 0 0 16,-4-1-1-16,6 3 1 16,-5-3 0-16,2 2-1 15,-2-2 0-15,0-2 1 16,2 3-1-16,-4-3 1 15,-1 1-1-15,-2-1 1 0,-1 3-1 16,1-2 1-16,-5 1-1 16,1 2 0-16,-2-1 1 15,1-2-1-15,-2-2 0 16,-1 5 0-16,1-4 0 0,-4 2 1 16,1-1-1-16,-3 4 1 15,-1 3-1-15,1 0 0 16,-5 3 1-16,4 2 0 15,-1-4-1-15,-1 4 0 0,-2-2 1 16,4 1-1-16,1-1 0 16,0-1 1-16,-2-2-1 15,3 0 1-15,2-3-1 0,-3 0 0 16,4 2 0-16,-2-5 0 16,-1 3 1-1,-1 1-2-15,0-3 1 0,1 2 0 16,-1-2-1-16,-5-1 1 0,4 2 0 15,-1-2-1-15,-1 2 1 16,-1-1 0-16,0-2 0 16,-1 1 0-16,-2 3 0 15,-2-2 0-15,4 0 0 16,-7-3 1-16,3 3-1 0,-3 0 0 16,0 0 0-16,0 3 1 15,-5-3-1-15,-1 2 0 16,-1 3 1-16,0-3-1 0,-3 6 0 15,-3-4 0-15,-4 4 0 16,-1 0 0-16,-2 1 0 16,-2 1 0-16,0-3 0 15,-6 1 0-15,1 0 0 0,-3-2 0 16,0 1 0-16,-2-2 0 16,-3 0 0-16,1-3 0 15,-4 0-1-15,0-3 1 16,-1-3 0-16,-5 2-1 15,1-5 0-15,-4 0 0 0,-3-1 0 16,-1 3 1-16,-2-3-1 16,-4 3 1-16,0 2 0 15,-3 1-1-15,-3-1 1 16,2 3 0-16,-4 0 0 0,-3 0 0 16,0-5 0-16,0-2 0 15,1-3 0-15,2-8 0 16,0-2-1-16,1-3 1 0,-1-1 0 15,3 2 0-15,-5-3 0 16,3 7 0-16,-7 3 0 16,0 2 0-16,-6 3 0 15,-3 3-1-15,-2 2 1 16,-4 1 0-16,1 1 0 0,-2-2 0 16,0-3 0-1,2 3 1-15,0-3-1 0,3 1 0 0,0 0 0 16,3 1 0-1,2 4 0-15,-3-4 0 16,0 7 0-16,4-6 1 0,-3 2-1 16,6-2 0-16,-5-1 1 15,7-4-1-15,-1 3 0 0,-1-3 1 16,6 0-1-16,-1 0 1 16,7 0 0-16,-1 0 0 15,0 0-1-15,2 2 1 16,1-2 0-16,4 6 1 15,-2-4-2-15,-1 3 0 0,3 0 1 16,-1 1-1-16,4-4 0 16,-3 1 0-16,2-3 0 15,2 0 0-15,1 2 0 0,0-2 0 16,-2 0 1-16,2 0-1 16,0 2 0-16,-2 1-1 15,0 2 1-15,-3-3 1 16,0 0-2-16,-2 1 2 15,3 0-2-15,-3-1 2 16,2 0-1-16,0-2 1 0,-1 5-1 16,2-2 1-16,0-1 0 15,-1 3 0-15,-3-3 0 0,2 1 0 16,1-1 0-16,-5-2 0 16,3 0 0-16,1-2 0 15,1-1 0-15,5-4-1 16,-3 2 1-16,7 0 0 0,-2 1 0 15,4-2 0-15,-4 4-1 16,6 0 1-16,-3-1-1 16,3 3 1-16,-2 0-1 15,-4 0 1-15,8 0-1 16,-7 0 0-16,5 0 0 0,-4 0 0 16,5 0 0-16,1 0 0 15,0 0 0-15,0 0 0 16,3 0 0-16,-1-2 2 0,3 2-2 15,-1 0 0-15,2-3 0 16,1 3 0-16,3-4 0 16,2-1 0-16,-2-6 0 15,8 2 0-15,-3-1 0 0,2-5 0 16,2-5 0-16,3 0 0 16,1-2 0-16,-1-4 0 15,4-1 0-15,-4-2 0 16,6 2 0-16,-6-3-2 0,6 0 2 15,-1 3 0-15,1 0 0 16,5 4 0-16,-2 3-1 16,5-2 1-16,-1 2 0 15,2 2-1-15,1 2 1 0,2-1 0 16,0-3-1-16,5-2 2 16,2 2-1-16,4-6 0 15,1 4 1-15,1-2-1 0,4 1 0 16,0-1 1-16,3-2-1 15,0 7-1 1,3-1 1-16,2 1 0 0,-2-1 0 16,3 5-1-16,3-3 1 15,-1 6 0-15,4 2 0 0,0-2 0 16,3-1-1-16,3 1 1 16,-1 0 0-16,7-2 0 15,4 2 0-15,-1-2 0 0,3-1-1 16,5-2 1-16,0 3 0 15,2 0 0-15,3-1 0 16,-2 3 0-16,2 2 0 16,2 0 0-16,1-2 0 15,2 2-1-15,-2 1 1 0,7-3 0 16,2 1 0-16,1 4 0 16,3-4-1-16,7 2 1 15,-1 1 0-15,8-2-1 16,-3 0 0-16,5 3 0 0,-3-3 0 15,1 1-1-15,2-2 1 16,0 2-1-16,0 0 1 16,0 0 0-16,0 1 1 15,0 1-2-15,0-1 2 0,2 4 0 16,-2 1-1-16,0-4 1 16,0 2 0-16,2 2-1 15,-2 1 0-15,2 0 2 0,1 2-2 16,1 0 1-16,2 0 0 15,1 0 0-15,3 0 0 16,3 0 0-16,-1 0 0 16,3 0 0-16,5 0 0 0,2-5-1 15,-4-3 0-15,7 4 0 16,-6-2-1-16,-4-1 0 16,-3 5-1-16,-1 2 0 15,-11 0 1-15,0 0 0 16,-5 0 0-16,-6 2 1 15,2 3-1-15,-2-3 2 0,-2-2 0 16,4 3 0-16,0-3 0 16,-2-3 0-16,1-4-1 15,1-3 1-15,-3 1-1 0,-2 0 0 16,0 0 0-16,-9 1 0 16,1 5 0-16,-6 1 0 15,-2 0-1-15,-2 2 1 0,-5 0 0 16,0 0 0-16,0 0 0 15,-4 0 0-15,2-3 0 16,-3-2 1-16,1 0-1 16,-1 3 1-16,-2-3 1 15,-1 0-1-15,0 0 0 0,-2 5 0 16,-3-2 0-16,0 2 1 16,-2 0-1-16,0 0 0 15,2 2 0-15,-5 3 0 16,4-3 0-16,0 1 0 15,1-1 1-15,4 1-1 0,-1-3 0 16,4 0 0-16,1 2 0 16,2-2 0-16,0 3 0 15,0-1-1-15,1 1 1 16,-4-1 1-16,-1 3-1 0,1-3 0 16,-2 3 0-16,0 1 0 15,3-2 0-15,3-1 1 0,2-1-1 16,-2 1 0-16,7-1 1 15,-3 2-1-15,6-3 0 16,1 1 1-16,-4 1-1 16,2 0 0-16,-2 2 0 15,-1 0 0-15,-1 0-1 0,1 0 1 16,-4-2-1-16,0 1 1 16,-2 1-1-16,-4 0-1 15,1 0 1-15,-6 2 0 16,1 1 0-16,-3-1 1 15,-5 0-1-15,0 0 0 16,-4 4 1-16,-3-3 0 0,-2 2 0 16,-2-2 0-16,-3 4 0 15,-1-3 0-15,-4 1 1 0,-1 2-1 16,-1-2 1-16,-4 3-1 16,2-4 1-16,-2 3-1 15,1-1 1-15,-2 1-1 0,-2 3 1 16,-2 0-1-16,2 0 1 15,0 5 0-15,-4-4 0 16,-2 5 0-16,1-1 0 16,-4-1-1-16,0 1 1 0,0-3 0 15,0 1 0-15,0 0-1 16,-7-1 1-16,2 0-1 16,-5 5 1-16,-2-1-1 15,-4 0 0-15,-1-1 1 16,-3 2 0-16,-1 1-1 15,-2-2 1-15,-5 3-1 16,6-5 1-16,-1 1-1 0,-1 0 1 16,1-2-1-16,3-4 0 15,-5-1 0-15,6 1 0 0,-7-1 0 16,2-4 0-16,-3 6 0 16,-6-2-1-16,1 3 1 15,-7 2-1-15,-4 2 0 0,-4 0 1 16,-3 2 0-16,-5-1-1 15,1 0 1-15,-4-1 0 16,2 0 1-16,-2-3-1 16,-1-4 1-16,1 0-1 15,1-4 0-15,-3 2 1 0,-2-2-1 16,0-1 1-16,0 2-1 16,-3-1 0-16,-1 1 0 15,-2 3 0-15,-3-1 1 16,5-3-1-16,-3 4 1 0,-1-5-1 15,-2-1 0-15,3-4 1 16,-1-3-1-16,0 0 1 16,3-5-1-16,0 3 0 15,3-4 1-15,-1 1-2 0,-3 2 1 16,4 3 0-16,-3 3-2 16,-2 2-5-16,-2 8-14 15,4-3-59-15,-7-6-1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24:35.75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4638 12101 280 0,'0'0'6'0,"0"0"5"16,0 0 2-16,0 0 1 15,0 0 0-15,-6 0 1 16,6 0 0-16,0 0 2 16,-5 10-7-16,5-10-3 0,-3 18-2 15,1-6 0-15,2 5 1 16,-3 5-1-16,3 3 1 15,-2 5-1-15,2-1 0 16,0 3 0-16,0 4-1 0,0-4 0 16,0 5-1-16,0-5 0 15,5-2 0-15,-3-4-1 16,1 3-1-16,-2-5 0 16,5-4 0-16,-4-1 0 15,0-1 0-15,4 0-1 0,-3-4 1 16,-1-1-1-16,1-3 0 15,-1 0 1-15,-2-10-1 16,3 12 1-16,-3-12-1 16,0 0 1-16,0 0 0 0,2 7 1 15,-2-7-1-15,0 0 1 16,0 0-1-16,0 0 0 16,0 0 0-16,0 0-1 15,0 0-2-15,0 0-2 0,0 0-5 16,0 0-7-16,0 0-24 15,5-5-43-15,-5 5-2 16</inkml:trace>
  <inkml:trace contextRef="#ctx0" brushRef="#br0" timeOffset="2381.3207">4578 12153 264 0,'0'0'7'0,"0"0"6"15,0 0 3-15,-10-2 2 16,10 2 3-16,0 0 0 16,-11-5 0-16,11 5 0 15,0 0-7-15,-10 12-3 0,10 5-3 16,0 9-2-16,5 6-1 15,-2 10 1-15,-1 9 0 16,1 8 0-16,2 6 0 16,-2 3 0-16,1 1-2 0,-2 5 1 15,1-2-2-15,-2-1 0 16,5-1 0-16,-1-1-1 16,-2 0-1-16,-1 1 1 0,2-2 0 15,0 0-1-15,-2 1 1 16,-2 2-1-16,0-5 1 15,0 3 2-15,0-2-4 16,0-2 0-16,2-6 0 16,0-2 0-16,1-2 0 15,0-6 0-15,2 1 0 16,-2-4 0-16,2 0 0 16,0-5 0-16,-3 2 0 0,2-6 0 15,2-3 0-15,-3-1 0 16,2-4 0-16,0-4 0 0,-3-3 0 15,0-3 0-15,1-2 0 16,-3-8 0-16,2-1 0 16,-2-8 0-16,2 12 0 0,-2-12 0 15,0 0 0-15,0 0 0 16,0 0 0-16,0 0 0 16,0 0 0-16,0 0 0 15,0-12 0-15,-2 1 0 0,0-3 0 16,2-2 0-16,-5-6 0 15,5-3 0-15,-5-2 0 16,3-5 0-16,-1-3 0 16,1-2 0-16,-1-7 0 15,-3-1 0-15,4 0 0 16,0-2 0-16,-4-3 0 0,2 1 0 16,-1 0 0-16,0-3 0 15,2 3 0-15,0 1 0 16,-1-1 0-16,2-4 0 0,-2 4 0 15,4-1 0-15,0 3 0 16,0 0 0-16,0 3 0 16,4 1 0-16,-2 4 0 0,2 0 0 15,2 4 0-15,-1 0 0 16,0 1 0-16,-1-1 0 16,2 0 0-16,-4 3 0 15,0-4 0-15,4 5 0 0,-3-4 0 16,-1 0 0-16,3-1 0 15,0-2 0-15,-3 4 0 16,3-1 0-16,0 0 0 16,1 0 0-16,-4 1 0 15,3 4 0-15,-3-2 0 16,1 2 0-16,-3 3 0 0,0 0 0 16,0-1 0-16,0 1 0 15,0 3 0-15,-3-1 0 16,3 2 0-16,-2-1 0 0,2-1 0 15,0 3 0-15,0-6 0 16,0 3 0-16,5-2 0 16,0 0 0-16,4 0 0 0,-1-4 0 15,2 5 0-15,2-2 0 16,1-2 0-16,2 3 0 16,0 3 0-16,2 0 0 0,3-2 0 15,0 3 0-15,-1 4 0 16,2 2 0-16,6-2 0 15,1 2 0-15,-1 3 0 16,3 4 0-16,-3-2 0 16,6 2 0-16,-1 5 0 0,-2 3 0 15,2 2 0 1,-5 2 0-16,3 6 0 0,-2 2 0 16,2 3 0-16,-4 6 0 15,1 0 0-15,1 4 0 16,-2 1 0-16,0 3 0 0,-1 6 0 15,0-1 0-15,2 5 0 16,-5 1 0-16,1 1 0 16,2 2 0-16,-2 0 0 0,1 1 0 15,-6 0 0-15,2 0 0 16,-3 0 0-16,0 3 0 16,-4-6 0-16,0 6 0 0,-4-3 0 15,1-2 0-15,-3 5 0 16,1-3 0-16,-3 0 0 15,2 0 0-15,-2-2 0 16,2 2 0-16,-1-6 0 16,-3 7 0-16,1-3 0 0,-1-3 0 15,2 0 0-15,-3 2 0 16,0 2 0-16,1-2 0 16,-1 2 0-16,4 7 0 15,-4-1 0-15,3 6 0 16,0-2 0-16,0 3 0 0,5 1 0 15,-5-1 0-15,5 0 0 16,-3 2 0-16,4-2 0 16,-2-4 0-16,2 1 0 0,-2-4 0 15,1 0 0-15,-3-2 0 16,1 0 0-16,-1-4 0 16,1-5 0-16,2 3 0 0,-6-7 0 15,7-1 0-15,-9-2 0 16,6-2 0-16,-6-2 0 15,2 0 0-15,-1 2 0 16,0-5 0-16,0 3 0 16,-3 0 0-16,0-3 0 15,0 0 0-15,0-5 0 16,0 1 0-16,0-7 0 0,0-2 0 16,0-9 0-16,-3 12 0 15,3-12 0-15,0 0 0 16,0 0 0-16,0 0 0 0,0 0 0 15,0 0-38-15,0 0-56 16,-3-17-2-16</inkml:trace>
  <inkml:trace contextRef="#ctx0" brushRef="#br0" timeOffset="5264.2498">4671 14192 282 0,'0'0'7'0,"0"0"6"16,0 0 2-16,-5-9 3 0,5 9 2 16,-5-11 2-16,5 11-1 15,-4-9-1-15,4 9-7 16,-3 3-3-16,3 14-4 15,0 2-1-15,0 8-2 16,0 5-1-16,5 8 1 0,-3-3 0 16,1 0 0-16,-1-2-1 15,0-6 0-15,1-4-1 16,-3-2 0-16,2-9 0 0,-2-1 0 16,0-13 0-16,4 10 2 15,-4-10-1-15,0 0 0 16,0 0 0-16,0-5-2 15,0 5-2-15,-6-15-7 16,3 6-12-16,3 9-42 16,-2-16-22-16</inkml:trace>
  <inkml:trace contextRef="#ctx0" brushRef="#br0" timeOffset="7619.568">4703 14526 186 0,'0'0'7'0,"0"0"4"0,0 0 4 16,0 0 0-16,0 0 5 16,-7-7 0-16,7 7 2 15,0 0-1-15,0 0-5 16,0 0-3-16,0 0-2 15,0-7 1-15,7 4-3 0,9 3 2 16,6-2-2-16,8-4 0 16,7 5 0-16,7-7 0 0,9 3-2 15,-1 0-1-15,11-3-1 16,1 0 0-16,2 1-2 16,4-1 0-16,3 1 0 15,-1 0 0-15,5-3-1 16,0 3 0-16,-2-1-1 0,-1 1 0 15,-5-1 0-15,-1 2-1 16,-8 0 0-16,-3 4 1 16,-10-1-1-16,-8 0 0 15,-9 1 0-15,-2 2 0 16,-11 0 0-16,-6 2 1 16,1 1-1-16,-12-3 0 15,0 0 1-15,5 8-1 0,-5-8 0 16,0 0-2-16,-5 9-6 15,-7-3-10-15,12-6-48 0,-15 5-15 16</inkml:trace>
  <inkml:trace contextRef="#ctx0" brushRef="#br0" timeOffset="8369.6667">4204 14400 228 0,'0'0'6'16,"0"0"5"-16,0 0 2 0,0 0 3 16,-2-9 3-16,2 9 2 15,0 0 1-15,0 0 0 16,-5-11-4-16,5 11-3 0,0 0-4 16,0 0-3-16,0 0-3 15,0 0-2-15,0 0-1 16,0 0-1-16,0 0 0 15,0 0-1-15,0 0 1 0,0 0-1 16,0 0 1-16,0 0-1 16,0 5 1-16,0-5 0 15,0 0 0-15,0 0 0 16,0 0 0-16,0 8 0 16,0-8 1-16,0 0-2 15,0 0 0-15,0 0-4 0,2 10-6 16,-2-10-9-16,0 0-34 15,3 17-24-15,-1-7-6 16</inkml:trace>
  <inkml:trace contextRef="#ctx0" brushRef="#br0" timeOffset="8981.0307">4094 14630 279 0,'0'0'5'0,"0"0"3"16,0 0 3-16,0 0 3 15,-5-10 2-15,5 10-1 16,0 0 2-16,-3-9-1 16,3 9-1-16,8-7-3 15,5 2-2-15,10-3-1 16,6 0 0-16,9-2 0 16,6 5 0-16,9-2 0 0,1 1-2 15,6-1-1-15,2 2-1 16,0 1-2-16,0 1 0 0,1-1-1 15,-4-2-1-15,-1 1 1 16,-7 0-1-16,-3 1-1 16,-4 1 1-16,-8 1-1 0,-9-1 0 15,-5 3 0-15,-7 0-1 16,-5 3 0-16,-10-3-2 16,5 12-2-16,-13-7-4 15,-4 5-9-15,-8-1-19 16,-12 2-46-16,4 1-3 0</inkml:trace>
  <inkml:trace contextRef="#ctx0" brushRef="#br0" timeOffset="9704.8183">4126 14543 314 0,'0'0'7'0,"0"0"1"16,0 0 1-16,0 0 1 16,0 0 3-16,-2 15 3 15,2 5 1-15,6 7 0 0,-1 6-5 16,6 6-2-16,-1 6-1 16,6 4 0-16,-4 4-3 15,3-5-1-15,-3 0-2 16,1-6 0-16,-3-2-1 0,-5-5-1 15,2-1 1-15,-1-7-1 16,-2-1 0-16,-1-9 0 16,-3 0 0-16,2-7 0 15,-2 0 0-15,0-10 1 16,0 9 0-16,0-9 0 16,0 0 0-16,-7 8 0 0,7-8 0 15,-8 0 0-15,8 0-1 16,-12-5 0-16,12 5 0 15,-10-10-1-15,10 10 1 0,-8-8-1 16,8 8 0-16,0 0 0 16,0 0 0-16,-10-7-1 15,10 7 0-15,0 0 0 0,0 0-1 16,0 0 1-16,16 0 1 16,-2-2-1-16,11 0 1 15,10-4 0-15,9 2 0 16,13-3 1-16,8-4-1 0,10 4 1 15,10-1 0-15,4 2 0 16,6-2 0-16,4-1 0 16,3 2 1-16,0-1-1 15,4 2 1-15,2-2 0 16,-2 1-1-16,4-3 0 16,-7 2 0-16,1 1 0 0,-3-2-1 15,-5 1 1-15,-6-1-1 16,-7 3 0-16,-9 1 0 15,-12 2 0-15,-7 3 0 0,-10 0-1 16,-13 0 0-16,-7 3 1 16,-9 0-1-16,-6-1 0 15,-10-2 0-15,9 6-1 0,-9-6-1 16,0 0-4-16,0 0-9 16,0 0-37-16,0-8-33 15,0 8-1-15</inkml:trace>
  <inkml:trace contextRef="#ctx0" brushRef="#br0" timeOffset="10435.2597">5943 14328 269 0,'0'0'3'0,"0"0"5"0,0 0 1 16,11-8 5-16,-1 8 2 15,8-2 4-15,8 0 0 16,7-3 4-16,7 2-4 15,3 3-3-15,11 0-3 0,3-1-3 16,-2-2-3-16,2 0-2 16,0-2-2-16,0 0-1 15,-5-2 0-15,-4-1-1 16,-6 1-1-16,-5 1 0 16,-11 1 0-16,-2 1-1 15,-8 4 1-15,-16 0 0 0,14 4-1 16,-14 8 2-16,0 5-1 15,0 0 1-15,-5 9 1 16,3 3 0-16,-5 7 0 0,3 3 0 16,2 4 1-16,-3 1-1 15,5 1 0-15,0 0 0 16,0-1 0-16,0-2-1 0,7-5-2 16,-3-2 0-16,3-3 0 15,-3-4 0-15,-1-6 0 16,4-1 0-16,-4-3 0 15,-1-3 0-15,-2-2 0 16,0-1 0-16,0-2 0 0,0-3 0 16,0 3 0-16,0-10 0 15,-2 13 0-15,2-13 0 16,-5 12 0-16,5-12 0 16,-12 12 0-16,12-12 0 15,-18 10 0-15,6-5 0 0,-5 0 0 16,-3 1 0-16,-3-1 0 15,-9-3 0-15,-6 3 0 16,-6 0 0-16,-7-2 0 0,2 4 0 16,2-5 0-16,-3 6 0 15,10-6-3-15,6 2-16 16,6 2-25-16,8-4-44 16,10 1 0-16</inkml:trace>
  <inkml:trace contextRef="#ctx0" brushRef="#br0" timeOffset="11443.6466">4721 11748 351 0,'0'0'6'0,"0"0"2"0,0 0 3 15,-7-9-1-15,7 9 0 16,0-10 2-16,5 0 1 16,7-4 2-16,15-3-5 0,8-9-1 15,17-6-2-15,15-6 0 16,18-15-1-16,16-6-1 15,19-14-2-15,17-6-1 16,17-7-3-16,9-11 1 0,24-10-1 16,10-7 0-16,10-5 0 15,4-2 0-15,2-3 1 16,-1 0 0-16,2 0 3 16,-5 2 0-16,-11 4 0 15,-3 4 1-15,-16 7 1 16,-13 6-1-16,-12 9 0 0,-17 10 1 15,-19 12-5-15,-15 9 0 16,-27 15 0-16,-16 8 0 16,-17 11 0-16,-16 7 0 0,-15 11 0 15,-12 9 0-15,0 0 0 16,-26 7-20-16,6 3-65 16,-13 9-4-16</inkml:trace>
  <inkml:trace contextRef="#ctx0" brushRef="#br0" timeOffset="12200.8441">5631 12398 353 0,'0'0'4'16,"0"0"2"-16,0 0 1 15,0 0 0-15,5-2 0 0,-5 2 0 16,13-16 2-16,0 4 1 16,13-5-3-16,9-8-1 0,15-8 1 15,14-10 1-15,18-12 1 16,18-4-1-16,9-11 1 16,21-3-2-16,11-12 1 15,13 0-1-15,8-1 0 0,9-4-2 16,8-2 0-16,3 1-2 15,0 0 0-15,1 2-1 16,-2 2-2-16,-4 2-2 0,-7 3 1 16,-9 7-1-16,-14 7 1 15,-11 3 0-15,-17 11-1 16,-14 4 2-16,-21 14 1 16,-16 9 0-16,-17 1 0 15,-13 9 1-15,-13 4-1 16,-8 6 2-16,-7 2-3 0,-10 5 0 15,13-7 0-15,-13 7 0 16,10-5 0-16,-10 5 0 16,0 0 0-16,9-5 0 0,-9 5 0 15,0 0 0-15,0 0-3 16,0 0-6-16,-12 5-8 16,0-2-17-16,-13 1-53 15,10 1-1-15</inkml:trace>
  <inkml:trace contextRef="#ctx0" brushRef="#br0" timeOffset="12731.2498">8770 9448 298 0,'0'0'7'16,"0"-10"5"-16,0 10 5 15,-6-15 1-15,6 15 3 16,-3-17 0-16,3 17 0 0,-3-15-1 15,3 15-6-15,0 0-3 16,0 18-3-16,6 1-2 16,13 9-1-16,9 5 0 15,4 10 1-15,7 6 1 0,11 6-2 16,2 3 0 0,3 3-1-16,2 3-4 0,-7 3 0 15,-3 3 0-15,-7 0 0 16,-7-2 0-16,-14 4 0 15,-9 1 0-15,-10-7 0 0,-13 1 0 16,-13-7 0-16,-10-2 0 16,-6 0 0-16,-12-9 0 15,-4-7 0-15,1-2 0 0,0-8 0 16,5-10 0-16,5-2 0 16,7-6 0-16,10-7 0 15,5-5 0-15,11 0 0 0,3-4-36 16,11 2-52-16,5-17-3 15</inkml:trace>
  <inkml:trace contextRef="#ctx0" brushRef="#br0" timeOffset="13832.406">8825 9411 266 0,'0'0'7'0,"0"0"4"0,0 0 0 15,0 0-1 1,5-5-1-16,-5 5 4 0,13 3 0 16,-1 4 4-16,8 5-3 15,10 3-2-15,12 2 1 16,20 3 1-16,15 6 1 0,20-2 0 15,13 3-2-15,12 6-2 16,14-1-3-16,13-1-2 16,5 6-1-16,5 1-1 0,1-1-2 15,4 5 0-15,-5-5-1 16,5 5 0-16,0 1 1 16,0-4-1-16,-2 4 0 15,-3-4 1-15,-5 0-1 0,-5-1 1 16,-7-1 0-16,-15-3 0 15,-21 2-1-15,-14-5-1 16,-17-6 1-16,-21 3 0 0,-16-8 1 16,-18-6-2-1,-12 3 0-15,-8-7 0 0,-14-3 0 16,-2-4 0-16,-5 2-3 16,-1-5-10-16,-1 0-23 15,6 3-50-15,-8-1-2 16</inkml:trace>
  <inkml:trace contextRef="#ctx0" brushRef="#br0" timeOffset="14596.1607">9022 10696 265 0,'0'0'6'0,"0"0"4"15,0 0 1-15,0 0 1 16,0 0-1-16,0 0 3 0,0 0 1 15,7 7 2-15,13 1-2 16,10 2-2-16,15 5-2 16,14 0 2-16,14 2 0 0,24 3 0 15,4-3-3 1,16 5-1-16,8-1-1 0,6-1-2 16,6 2-1-1,-3 2-1-15,3-1-1 0,-5 4 2 16,-1-2-1-16,-1 1 0 0,-3 2 0 15,-6 0 0-15,-4-1-1 16,-8 2 0-16,-6-5-3 16,-11 0 0-16,-9 1 0 0,-8-6 0 15,-12-2 0-15,-11-2 0 16,-10-2 0-16,-12-1 0 16,-3-4 0-16,-12 0 0 15,-3-7 0-15,-12-1 0 16,10 5 0-16,-10-5 0 0,0 0 0 15,10 0 0-15,-10 0 0 16,13-2 0-16,-13 2 0 16,12-4 0-16,-12 4 0 0,7-6 0 15,-7 6 0 1,0 0 0-16,0 0 0 0,0 0 0 16,0 0 0-16,0 0-14 15,0 0-12-15,4-20-53 16,-4 20-9-16</inkml:trace>
  <inkml:trace contextRef="#ctx0" brushRef="#br0" timeOffset="15146.304">12141 10444 337 0,'0'0'4'0,"3"-8"3"16,0-1 3-16,-2-1 4 16,-1-1 1-16,0 2-2 15,0 9 1-15,0 0 1 16,-12 12-3-16,-7 21-2 16,-4 14-2-16,-2 12-2 15,-7 16 1-15,0 8 0 0,-3 7 1 16,2-1 0-16,3-2-1 15,4-6 0-15,3-4-5 16,0-13-2-16,9-9 0 0,1-11 0 16,3-7 0-16,1-9 0 15,4-8 0-15,3-5 0 0,2-15 0 16,0 0 0-16,-4-10 0 16,4-8 0-16,8-12 0 15,2-9 0-15,2-11 0 0,3-7 0 16,3-5 0-16,1-1 0 15,-2-2 0-15,1 3 0 16,0 7 0-16,-1 4 0 16,-4 8 0-16,-6 8 0 15,0 9 0-15,-1 8 0 16,-4 8 0-16,-2 10 0 0,0 18 0 16,-5 16 0-1,-8 11 0-15,-1 12 0 0,-6 9 0 16,-6 4 0-16,2 9 0 15,-4-2 0-15,4-8 0 16,-1-10 0-16,10 3 0 0,10-14-80 16,-2-14-8-16</inkml:trace>
  <inkml:trace contextRef="#ctx0" brushRef="#br1" timeOffset="22666.8382">4089 13800 211 0,'0'0'8'0,"0"0"2"15,0 0 5-15,0 0 3 0,0 0 1 16,0 0 3-16,-9-4 1 16,9 4 0-16,0 0-6 0,0 0-3 15,0 0-3-15,0 0-4 16,0 0-1-16,0 0-3 15,0 0 0-15,0 9-2 16,0-9 1-16,2 16 1 16,2-7 0-16,2 3-1 0,2 0 2 15,2 2-1-15,-1 1 0 16,2-6 1-16,1 6-1 16,0-3 0-16,1-5 0 15,-1 4 0-15,3 1 0 0,0-3 0 16,0 0 0-16,4-1 0 15,2-1 0-15,-1 0 0 16,2 0 0-16,5-2-1 16,-3 0 1-16,0-3-1 0,3 4 0 15,1-4-1-15,-2 3 1 16,-1-3-1-16,5 3 1 16,-5-3-1-16,1 3 0 0,3-2 0 15,-4 5 0-15,0-4 0 16,-1 1 0-16,1 1 0 15,2-5-1-15,-2 2 1 16,3 3 0-16,-1-6 0 16,3 2 0-16,2-2 1 0,1 0-1 15,-1 0-1-15,3 0 1 16,-3-2-1-16,3 2 1 16,-3 0-1-16,0 0 1 15,0-3-1-15,0 3 0 16,2 0 0-16,-4 0 0 0,2 0 1 15,-6-3-1-15,3 0 0 16,1 2 1-16,0-1-1 16,-4-2 0-16,4-1 1 15,-3 3-1-15,3-3 0 0,-2 3 1 16,-6 2-2-16,6-3 2 16,-8 0-1-16,4 1 0 0,-1-1 1 15,-1 1-1-15,-1 0 0 16,2-1 1-16,0 1 0 15,0-3-1-15,-2 3 0 16,2-1 1-16,0-2-1 16,-4 3 1-16,1-3-1 15,0 2 2-15,-4-2-2 0,3 1 0 16,-2-1 0-16,1 2 0 16,-3-1 0-16,-1-2 0 15,2-2 0-15,1 4 0 16,-4-2 0-16,1-4 0 15,-2 6 0-15,6-7 0 0,-4 7 0 16,2-1 0-16,-4-3 0 16,3 1 0-16,0 2 0 0,-2-2 0 15,-1 1 0-15,0 2 0 16,-4-1 0-16,3 2 0 16,-3-1 0-16,3-1 0 15,-2-4 0-15,1 6 0 0,3-6 0 16,-6 4 0-16,6-2 0 15,-3 4 0-15,2-2 0 16,-1-2 0-16,-4 2 0 16,2 0 0-16,-9 5 0 0,16-9 0 15,-16 9 0 1,14-16 0-16,-14 16 0 0,13-12 0 16,-13 12 0-16,10-14 0 15,-10 14 0-15,10-16 0 16,-3 8 0-16,-1-1 0 15,-2-1 0-15,1 0 0 0,1 0 0 16,0 1 0-16,-6 9 0 16,13-15 0-16,-13 15 0 15,7-15 0-15,-7 15 0 0,4-15 0 16,-4 15 0-16,6-15 0 16,-6 15 0-16,4-15 0 15,-4 15 0-15,4-14 0 0,-4 14 0 16,3-15 0-16,-3 15 0 15,0-18 0-15,2 10 0 16,-2 8 0-16,0-16 0 16,0 16 0-16,0-15 0 15,0 15 0-15,0-18 0 0,0 18 0 16,0-14 0-16,0 14 0 16,-2-18 0-16,-1 11 0 15,3 7 0-15,-6-17 0 16,6 17 0-16,-9-15 0 0,9 15 0 15,-5-16 0-15,5 16 0 16,-14-15 0-16,14 15 0 16,-11-14 0-16,11 14 0 15,-12-12 0-15,12 12 0 0,-15-13 0 16,5 9 0-16,10 4 0 16,-16-14 0-16,16 14 0 15,-14-10 0-15,14 10 0 0,-15-6 0 16,15 6 0-16,-12-8 0 15,12 8 0-15,-12-6 0 16,12 6 0-16,-13-5 0 16,13 5 0-16,-10-4 0 0,10 4 0 15,0 0 0-15,-13-5 0 16,13 5 0-16,0 0 0 16,-10-5 0-16,10 5 0 15,0 0 0-15,0 0 0 16,0 0 0-16,0 0 0 15,0 0 0-15,-7-5 0 16,7 5 0-16,0 0 0 0,0 0 0 16,0 0 0-16,0 0 0 0,0 0 0 15,0 0 0-15,0 0 0 16,0 0 0-16,0 0 0 16,0 0 0-16,0 0 0 0,0 0 0 15,0 7 0-15,0-7 0 16,0 15 0-16,0-5 0 15,-2 6 0-15,2-2 0 16,-3 1 0-16,1 2 0 16,-1 0 0-16,0 0 0 0,-2-2 0 15,0 0 0-15,1 1 0 16,-1-6 0-16,2-1 0 16,3-9 0-16,-10 18 0 15,10-18 0-15,-7 12 0 0,7-12 0 16,0 0 0-16,0 0 0 15,-5 9 0-15,5-9 0 16,0 0 0-16,0 0 0 16,0 0 0-16,0 0 0 15,0 0 0-15,0-7 0 0,0 7 0 16,-3-17 0-16,3 5 0 16,0 0 0-16,0-3 0 0,0-2 0 15,0-4 0-15,3 4 0 16,-1-5 0-16,2 5 0 15,-1-4 0-15,0 5 0 16,-1-3 0-16,-2 5 0 0,3-1 0 16,0 3 0-16,-3 2 0 15,0 10 0-15,2-18 0 16,-2 18 0-16,3-10 0 16,-3 10 0-16,0 0 0 15,0 0 0-15,0-9 0 16,0 9 0-16,0 0 0 0,0 0 0 15,0 0 0-15,0 0 0 16,0 0 0-16,0 0 0 16,0 0 0-16,0 0 0 0,0 0 0 15,0 0 0-15,7 0 0 16,-7 0 0-16,18 4 0 16,-4-1 0-16,9-1 0 15,2-2 0-15,-1 4 0 0,12-2 0 16,-4-2 0-16,5 0 0 15,-7 0 0-15,2 0 0 16,-7 0 0-16,-8 0 0 0,1-2 0 16,-9 2 0-1,-9 0 0-15,11 0 0 0,-11 0 0 16,0 0 0-16,0 0 0 16,0 0 0-16,0 0 0 15,0 0 0-15,0 0 0 16,0 0 0-16,0 0 0 0,0 0 0 15,0 0 0-15,0 0 0 16,0 0 0-16,0 0 0 16,0 3 0-16,-2 8 0 0,2-11 0 15,-9 18-73-15,9-11-24 16</inkml:trace>
  <inkml:trace contextRef="#ctx0" brushRef="#br1" timeOffset="24194.7715">4060 12680 265 0,'0'0'9'0,"0"0"4"0,0 0 4 16,0 0 3-16,0 0 1 16,0 0 4-16,0 0 2 15,-8 5 0-15,8-5-8 0,0 0-2 16,0 0-4-16,0 0-3 16,0 0-2-16,-9-7-1 15,9 7-2-15,-7-14-2 16,6 1 2-16,-2-1-5 15,1-4 0-15,2-5 0 0,-4-1 0 16,4-8 0-16,0-5 0 16,0-6 0-16,4-6 0 15,2-3 0-15,1-5 0 0,0-3 0 16,3 1 0-16,0-1 0 16,5 3 0-16,0-1 0 15,-3 7 0-15,6-2 0 16,1 0 0-16,9-1 0 15,1 1 0-15,4-1 0 16,4 2 0-16,3-2 0 16,4 4 0-16,2 1 0 0,-4 0 0 15,-1 10 0-15,2 6 0 0,-3-1 0 16,-4 8 0-16,3-2 0 16,-4 7 0-16,-3 0 0 15,2 4 0-15,-1 0 0 16,-1-1 0-16,-2 1 0 0,-4 7 0 15,0 0 0-15,-4 0 0 16,-2 2 0-16,-4 3 0 16,-4 2 0-16,-12 3 0 15,15-1 0-15,-15 1 0 16,0 0 0-16,10 0 0 0,-10 0 0 16,0 0 0-16,0 0 0 15,0 0 0-15,0 0 0 16,0 0 0-16,0 0 0 15,0 0 0-15,0 0 0 16,0 0 0-16,-8 1 0 0,8-1 0 16,0 0 0-16,-10 11 0 15,10-11 0-15,0 0 0 0,-12 5 0 16,12-5-33-16,0 0-59 16,0 0-2-16</inkml:trace>
  <inkml:trace contextRef="#ctx0" brushRef="#br1" timeOffset="24697.7402">4806 10931 383 0,'0'0'7'0,"0"0"2"15,0 0 3-15,0 0 2 16,0 0 0-16,0 0 1 16,0 0-1-16,-11 0 1 0,11 0-6 15,0 0-2-15,6 4-3 16,6-4 0-16,5 2 0 15,2-2-4-15,1 0 0 0,9 0 0 16,1 0 0-16,-1 0 0 16,-1 0 0-16,-4 0 0 15,-1 0 0-15,-6-2 0 16,-2 2 0-16,-2 0 0 16,-6 0 0-16,-7 0 0 0,10 4 0 15,-10-4 0-15,2 10 0 16,-2 1 0-16,0 1 0 15,-2 2 0-15,-3 1 0 0,0 7 0 16,-2-4 0-16,1 2 0 16,-1-3 0-16,3 3 0 15,1-8 0-15,0 0 0 16,1-2 0-16,2 3 0 0,0-13-34 16,7 6-56-16,-7-6-5 15</inkml:trace>
  <inkml:trace contextRef="#ctx0" brushRef="#br1" timeOffset="25461.7591">3825 12385 435 0,'0'0'5'0,"0"0"1"16,0 0 2-16,0 0 0 16,0 0 0-16,0 0 0 0,0 0 1 15,0 0 0-15,0 0-4 16,6 16-2-16,4-3 0 0,2 6 1 16,1 3-4-16,1 0 0 15,2 6 0-15,-2 2 0 16,7-5 0-16,-7 4 0 15,-1 1 0-15,-1 0 0 0,-1-6 0 16,1-1 0-16,-5-2 0 16,-2-5 0-16,3-1 0 15,-3-8 0-15,-5-7 0 16,5 10 0-16,-5-10 0 16,0 0 0-16,0 0 0 0,9-7 0 15,2-3 0-15,1-5 0 16,3-4 0-16,4-7 0 15,4 2 0-15,5-6 0 16,-1 0 0-16,0 2 0 0,1 6 0 16,-4 3 0-16,-4 2 0 15,-2 4 0-15,-6 5 0 16,-5 0 0-16,-7 8 0 16,11 0 0-16,-11 0 0 0,2 16-37 15,-2-16-53-15,10 4-4 16</inkml:trace>
  <inkml:trace contextRef="#ctx0" brushRef="#br1" timeOffset="27394.4273">5196 12126 366 0,'0'0'7'0,"0"0"1"16,0 0 5-16,-16 0 0 15,16 0 1-15,-6 0 1 16,6 0 0-16,-16 0 1 0,7 5-5 15,1 2-3-15,-3 6-2 16,5-1-2-16,-4 5-1 16,3 4 0-16,-2 0-1 15,5 2 0-15,0-4-1 0,4-2 0 16,0-2 0-16,0-1 1 16,6-2-2-16,-6-12 0 15,13 12 0-15,-3-12 0 16,-1 0 0-16,4-2 0 15,-1-5 0-15,-1-4 0 0,1 2 0 16,-5-3 0-16,0-5 0 16,-1 5 0-16,-6-2 0 15,0 1 0-15,-2-2 0 16,-9 3 0-16,-1 5 0 0,1-1 0 16,-5 3 0-16,0 5 0 15,2 0 0-15,-2 11 0 16,2-2 0-16,4 6 0 0,2 0 0 15,1 0 0-15,5 2 0 16,2-5 0-16,2 3 0 16,5-2 0-16,6-6 0 15,-2-1 0-15,8-5 0 0,-2-1 0 16,3 0 0-16,-2-7 0 16,1-2 0-16,-1-2 0 15,-6 1 0-15,-1-3 0 16,-4 1 0-16,-7 0 0 15,0 0 0-15,-13 2 0 0,-2-2 0 16,-2 4 0 0,-5 3 0-16,-3 3 0 0,0 2 0 15,1 5 0-15,3 5 0 16,4 0 0-16,4 4 0 0,6-1 0 16,4 1 0-16,3-2 0 15,5 0 0-15,10-11 0 0,0 1 0 16,5-2 0-16,0-3 0 15,2-6 0-15,-2-3 0 16,-2 0 0-16,-4-1 0 16,-6-1 0-16,-6-1 0 15,-2 2 0-15,-10 3 0 0,-4 5 0 16,-6 4 0-16,0 1 0 16,-4 0 0-16,1 12 0 15,5 5 0-15,1 0 0 16,4 3 0-16,4 1 0 15,6 2 0-15,3-5 0 0,10 4 0 16,-3-7-48-16,16-8-42 16,2-4-2-16</inkml:trace>
  <inkml:trace contextRef="#ctx0" brushRef="#br1" timeOffset="27947.6382">5149 12205 358 0,'0'0'7'0,"0"0"3"15,-10 0 3-15,10 0 0 16,-13 3 1-16,13-3 0 15,-17 5 1-15,8 3 0 16,-1-4-6-16,4 4-2 0,-1 1-3 16,1 4-1-16,4 1-1 15,-1 1-1-15,3 6 0 16,0-7 0-16,8 4 0 0,2-7 0 16,2 0-1-16,1-4 1 15,4-5 0-15,6-2 1 16,-3-7 0-16,5-6 1 15,-6-3 1-15,1-2 1 0,-5-3-1 16,-5 0-4-16,-5-4 0 16,-5 6 0-16,-7-1 0 15,-11 4 0-15,-5 7 0 16,-4 4 0-16,-3 5 0 0,0 0 0 16,0 7 0-16,3 9 0 15,8-2 0-15,1 6 0 16,11-3 0-16,2-2 0 15,5-1 0-15,10-6 0 0,5-1 0 16,2-4 0 0,5-3 0-16,-1-5 0 0,-2-2 0 15,-1-1 0-15,-2-2 0 16,-7-2 0-16,-9 12-3 0,2-17-21 16,-2 5-59-16,0 12-6 15</inkml:trace>
  <inkml:trace contextRef="#ctx0" brushRef="#br1" timeOffset="29411.2074">8064 8824 298 0,'0'0'6'0,"0"0"5"15,-9-3 3-15,9 3 2 0,-11-2 2 16,11 2 2 0,-7-5 0-16,7 5 0 0,0 0-5 15,0-13-3-15,13 4-2 16,6-1-1-16,9-2-2 15,6-2 0-15,9-3 0 0,15 0-1 16,6 0 0-16,8-3-2 16,10 5 1-16,2 3-5 15,3-1 0-15,0 6 0 16,0 4 0-16,-2 3 0 0,-5 3 0 16,-1 4 0-16,-6 6 0 15,-7 4 0-15,-1 1 0 16,-3 4 0-16,0-2 0 0,-7 7 0 15,-6 0 0-15,-1 3 0 16,-11-4 0-16,-2 7 0 16,-10-3 0-16,0-1 0 15,-10 1 0-15,-3-4 0 16,-2-5 0-16,-5-1 0 16,0-3 0-16,-2-7 0 0,-1 0 0 15,-2-10 0 1,3 11 0-16,-3-11 0 0,0 0 0 15,0 0 0-15,0 0 0 16,-8 7 0-16,8-7 0 0,0 0 0 16,-10-4 0-16,10 4-76 15,0 0-15-15</inkml:trace>
  <inkml:trace contextRef="#ctx0" brushRef="#br1" timeOffset="29971.3129">9397 9091 380 0,'0'0'8'16,"0"0"3"-16,0 0 2 16,0 0 1-16,0 0 0 0,0 0 1 15,0-9 2-15,0 9 0 16,18-8-6-16,-4 5-4 16,9 3-3-16,-4 0-4 0,4 0 0 15,4 0 0-15,0 6 0 16,3-1 0-16,-2 2 0 15,-1 1 0-15,1-4 0 0,-3 4 0 16,1-1 0-16,-1 1 0 16,-4-4 0-16,-5 1 0 15,2 0 0-15,-8-3 0 16,3 1 0-16,-13-3 0 0,12 5 0 16,-12-5 0-16,0 0 0 15,0 0 0-15,7 3 0 16,-7-3 0-16,0 0 0 15,0-13 0-15,-2 1 0 16,-2-8 0-16,1-1 0 16,-5-5 0-16,4-4 0 0,-7-2 0 15,4 2 0-15,-3 0 0 16,3 1 0-16,-4 7 0 16,6 2 0-16,1 5 0 0,-1 3 0 15,5 12 0-15,-11-3-40 16,11 3-52-16</inkml:trace>
  <inkml:trace contextRef="#ctx0" brushRef="#br1" timeOffset="30713.2656">8326 8499 370 0,'0'0'8'0,"0"0"2"0,0 0 2 16,-14 0 0-16,14 0 1 16,-11 0 0-16,1 8 0 0,-3 1 1 15,-4 3-6-15,0 5-2 16,-1 2-2-16,-5 3-1 15,-1 5 1-15,-1-2 0 0,-2 0-1 16,-1 0 0-16,3-1 0 16,1-7-1-16,-1 1 0 15,2-3-1-15,2-5 2 16,8-3-3-16,1-4 0 0,12-3 0 16,-11 4 0-16,11-4 0 15,0 0 0-15,0 0 0 16,0 0 0-16,0 0 0 15,6 3 0-15,13 0 0 16,1-3 0-16,8 2 0 16,4 3 0-16,5 0 0 0,5 0 0 15,-2 0 0-15,5 5 0 16,-7-3 0-16,3 2 0 16,-6 4 0-16,2 5 0 0,-7-3-50 15,0 5-36-15,-5-1-3 16</inkml:trace>
  <inkml:trace contextRef="#ctx0" brushRef="#br1" timeOffset="31759.9671">8671 10161 405 0,'0'0'6'0,"0"0"3"16,0 0 1-16,0 0 0 0,-10-7 1 15,10 7-1-15,-10 0 1 16,10 0 1-16,-12 10-6 16,5 2-3-16,2-2-1 0,-1 2-1 15,4 4 1-15,2-2-1 16,0-3 1-16,2-2-1 15,9-1 1-15,3-3-1 16,-1-5 1-16,1 0 0 0,2-3 0 16,-2-7-2-16,2 1 0 15,-7-2 0-15,-1-7 0 16,-6 4 0-16,-2-1 0 16,-5 0 0-16,-4 0 0 0,-7 3 0 15,-1 5 0-15,-3 2 0 16,-5 5 0-16,3 8 0 15,0 4 0-15,2 2 0 16,2 8 0-16,6-1 0 0,2 3 0 16,8-4 0-16,2 0 0 15,7-3 0-15,5-5 0 16,11-2 0-16,2-7 0 16,2-3 0-16,3-3 0 0,2-7 0 15,-4-2 0-15,-1-3 0 16,-5-2 0-16,-7-2 0 15,-5-1 0-15,-8-4 0 0,-2 5 0 16,-7-3 0-16,-3 5 0 16,-9 0 0-16,0 6 0 15,-5 4 0-15,-1 7 0 16,-2 13 0-16,2 1 0 16,0 9 0-16,5 1 0 0,5 3 0 15,8 1 0-15,4-6 0 16,3-5 0-16,15-4 0 15,5-9 0-15,5-1 0 16,0-3 0-16,5-12 0 16,0-3 0-16,-5-3 0 0,-6 2 0 15,-1-7 0-15,-11 0 0 16,-5-1 0-16,-4 5 0 16,-16-1 0-16,-1 6 0 0,-8 5 0 15,-1 6 0-15,-4 3 0 16,2 12 0-16,5 4 0 15,15 2-34-15,2 6-55 0,8-2-4 16</inkml:trace>
  <inkml:trace contextRef="#ctx0" brushRef="#br1" timeOffset="42508.1046">5114 13077 275 0,'0'0'8'0,"0"0"4"15,0 0 1-15,0 0 2 0,0 0-1 16,0 0 1-16,-5 0 1 16,5 0 2-16,0 0-7 15,5 12-4-15,0 0-2 16,-4 1-1-16,5 6 0 15,-4 5 1-15,4 2-2 0,-1 4 0 16,0 0-1-16,-3 2 0 16,2-5-1-16,2 3 0 15,-4-3 0-15,0-4-1 16,4-1 0-16,-3-5 0 16,2-5-2-16,-3 2 0 0,-2-14-2 15,2 15-1-15,-2-15-3 16,0 0-3-16,0 0-4 15,0 0-7-15,0 0-8 0,0 0-27 16,0 0-22-16</inkml:trace>
  <inkml:trace contextRef="#ctx0" brushRef="#br1" timeOffset="42992.3861">5268 13716 332 0,'0'0'5'0,"0"0"0"0,0 0 2 15,0 0-1-15,0 0 2 16,2 10 0-16,-2 0 0 15,0 0 1-15,0 5-4 16,0 3-1-16,0 1-1 0,0 4 0 16,0-2 0-1,0 5 0-15,0-4 0 0,0-3-1 16,3-2-2-16,2-2-1 16,-3-1-4-16,4 0-6 15,-6-14-6-15,5 13-8 16,-5-13-11-16,0 0-20 0,12 12-23 15</inkml:trace>
  <inkml:trace contextRef="#ctx0" brushRef="#br1" timeOffset="43361.6808">5361 14187 311 0,'0'0'4'0,"0"0"3"16,0 0-1-16,0 8 2 0,0-8 1 15,0 14 1-15,4 1 1 16,-2 2 3-16,1 5-4 16,-2 4-2-16,6 3-1 0,-5 3-1 15,3 1-1-15,-3-1 0 16,1 0-3-16,4-2-1 16,-5-3 0-16,4-2-6 0,-1-8-7 15,0 3-9-15,-3-8-19 16,-2-12-34-16,3 18-7 15</inkml:trace>
  <inkml:trace contextRef="#ctx0" brushRef="#br1" timeOffset="43546.7413">5420 14672 263 0,'0'0'4'0,"0"0"0"0,0 0 2 16,0 15 3-16,4-2 0 16,-1 4-3-16,1 5 0 15,5 5-11-15,-2 8-42 16,-2-4-13-16</inkml:trace>
  <inkml:trace contextRef="#ctx0" brushRef="#br1" timeOffset="43692.7859">5486 15202 171 0,'0'0'2'0,"0"0"1"0,0 0-2 16,0 0-13-16,0 18-38 16,0-18-3-16</inkml:trace>
  <inkml:trace contextRef="#ctx0" brushRef="#br1" timeOffset="43840.9835">5524 15430 223 0,'0'0'-12'15,"0"0"-43"-15,0 0-5 0</inkml:trace>
  <inkml:trace contextRef="#ctx0" brushRef="#br1" timeOffset="43976.6609">5539 15533 269 0,'0'0'2'15,"0"0"-1"-15,0 0-8 16,0 0-49-16,0 0-7 0</inkml:trace>
  <inkml:trace contextRef="#ctx0" brushRef="#br1" timeOffset="45741.5751">4154 13783 242 0,'0'0'7'0,"0"0"2"15,-8-9 3-15,8 9 4 16,-6-13 1-16,6 13 3 0,-14-15 0 16,4 5 2-16,4 3-3 15,6 7-4-15,-14-15-1 16,7 5-2-16,7 10-1 15,-9-17-3-15,4 9 0 0,3-1-2 16,-1-2-1-16,-1 2 0 16,4 0-2-16,0 9 0 15,-2-12 0-15,2 12-1 0,0 0-1 16,0 0 0-16,0 0 1 16,2 11-1-16,5 4 0 15,-5 6 1-15,3 4-1 16,1 4 1-16,0 5 0 15,2-2 1-15,-1-1-1 0,2-1-1 16,1-4 1-16,4-2-1 16,-8-6 0-16,7-6 0 15,0 0 0-15,-4-4-1 16,2-4 1-16,-1 2 1 16,-1-4-1-16,2-2-1 15,-4 0-1-15,-7 0-2 0,12 0-3 16,-12 0-7-16,11 0-20 15,-2 0-54-15,-9 0 1 16</inkml:trace>
  <inkml:trace contextRef="#ctx0" brushRef="#br1" timeOffset="46262.2407">4085 13691 322 0,'0'0'6'0,"0"0"4"15,-5-9 3-15,5 9 1 16,-5-10 4-16,5 10-2 16,-11-5 0-16,11 5 1 15,-14 8-5-15,7 4-4 16,-1 5-3-16,-2 2-1 0,3 4-1 15,-4 2 1-15,0 0-1 16,3-3-1-16,-5-3 0 0,3-2 0 16,1 1 0-16,1-6-1 15,0 1 0-15,3-3 1 16,5-10 0-16,0 0 0 16,-9 7 1-16,9-7-1 0,0-7 0 15,0-5 0-15,0-5 0 16,5-4-1-16,-1-2-1 15,1-1-1-15,6 0 1 16,-4-3 0-16,5 4 0 0,-1 3 0 16,1 3 0-16,-5 2 1 15,3 6-1-15,-2 1 1 16,-8 8-1-16,12-10 1 16,-12 10-1-16,13 0 0 15,-13 0 1-15,13 10 0 16,-3-2 0-16,6 4 0 0,2 0 0 15,1 0 2-15,11 3-1 16,5-3-8-16,12-12-58 16,6 12-23-16</inkml:trace>
  <inkml:trace contextRef="#ctx0" brushRef="#br2" timeOffset="52079.3607">5310 13583 253 0,'0'0'7'15,"0"0"5"-15,0 0 4 0,0 0 3 16,0 0 2-16,-5-11 1 15,5 11 3-15,0 0 0 16,0 0-7-16,0 0-4 16,-10-1-4-16,10 1-2 0,-2 12-1 15,2 2-2-15,-2 8-1 16,2 5 0-16,0 9 1 16,0 3 0-16,2 6 1 0,0 4-1 15,1 4 1 1,2 1-1-16,-1 0-1 0,0 0-1 15,3-1-1-15,-2-2-2 16,2-1 0-16,-2-5 0 16,1-4 0-16,1 2 0 0,-2-9 0 15,-1-1 0-15,0-3 0 16,2-6 0-16,-2-1 0 16,3-6 0-16,-5-4 0 15,1 0 0-15,-3-13 0 0,2 12 0 16,-2-12 0-16,0 0 0 15,0 0 0-15,0 0 0 16,-2-8 0-16,-3-1 0 16,-2-9 0-16,1-5 0 15,-2-1 0-15,-1-9 0 0,2-2 0 16,1-4-3-16,-1-3 2 16,2-5 0-16,0 2 0 15,3-2 0-15,-4 1 1 16,6-2-1-16,-3 1 1 0,3 3 0 15,0-1-2-15,0 5 1 16,0-2 1-16,0 8 0 16,0 2 0-16,0 4 1 15,0 6 1-15,-2 5 1 0,0 2 0 16,-1 5-1-16,1 0-2 16,2 10 0-16,0 0 0 15,0 0 0-15,-12 20 0 16,12 4 0-16,0 11 0 0,0 7 0 15,0 9 0-15,2 7 0 16,8 11 0-16,-1-7 0 16,2 3 0-16,6-1 0 15,-4-2 0-15,4-3 0 16,-2-4 0-16,-5-3 0 0,-1-2 0 16,2-3 0-16,-6 0 0 15,-3-8 0-15,-2 3 0 16,0-9 0-16,0-4 0 0,0-1 0 15,0-8 0-15,0-3 0 16,0-7 0-16,0-10 0 16,0 9 0-16,0-9 0 15,0 0 0-15,0 0 0 0,-2-12 0 16,2-2 0-16,-3-6-8 16,3-8-48-16,-2-4-35 15,2-2 0-15</inkml:trace>
  <inkml:trace contextRef="#ctx0" brushRef="#br2" timeOffset="53122.9208">5335 13664 310 0,'0'0'5'0,"0"0"4"0,0-9 3 16,0 9 2-16,0-15 1 15,-4 7 5-15,3-5 0 16,1 3 1-16,-5 3-3 0,5 7-3 15,-2-15-2-15,2 15-3 16,0 0-1-16,-5-9-1 16,5 9-2-1,0 0-2-15,0 0-2 0,-11 2-2 16,7 8 0-16,-4 2 0 16,-5 11 0-16,1-2 0 0,-4 9 0 15,-5 5 0-15,1 2 0 16,-3 1 0-16,2-2 0 15,-2-1 0-15,3-5 0 0,3-5 0 16,2-6 0-16,5-1 0 16,0-9 0-16,10-9 0 15,-10 11 0-15,10-11 0 16,0 0 0-16,0-5 0 0,2-4 0 16,3-5 0-16,6-2 0 15,-3-5 0-15,6-5 0 16,1-1 0-16,0-6 0 15,1 3 0-15,0-4 0 0,-2 3 0 16,0 2 0-16,-2 2 0 16,-3 6 0-16,0 1 0 15,-2 3 0-15,-5 5 0 0,3 2 0 16,-5 10 0-16,2-12 0 16,-2 12 0-1,0 0 0-15,3-9 0 0,-3 9 0 16,0 0 0-16,0 0 0 15,0 0 0-15,0 0 0 16,0 0 0-16,0 0 0 0,0 0 0 16,0 0 0-16,0 0 0 15,0 0 0-15,0 0 0 16,0 0 0-16,0 0 0 0,0 0 0 16,0 0 0-16,0 0 0 15,0 0 0-15,0 0 0 16,0 0 0-16,0 0 0 0,0 0 0 15,0 0 0-15,0 0 0 16,0 0 0-16,7 6 0 16,4 2 0-16,-2 2 0 15,9 2 0-15,4 5 0 16,-2 4 0-16,7 1 0 0,1-2 0 16,2 2 0-16,-3 0 0 15,-2 0 0-15,-1-2 0 16,-3-2 0-16,-1-1 0 15,-6-2 0-15,2-3 0 0,-7-2 0 16,1 1 0-16,-10-11 0 16,10 12 0-16,-10-12 0 15,0 0 0-15,0 0 0 16,0 0 0-16,0 0 0 0,0 0 0 16,0 0 0-16,0 0 0 15,0 0 0-15,0 0 0 16,0 0 0-16,-10 0 0 0,10 0-16 15,0 0-78-15,-15-6-3 16</inkml:trace>
  <inkml:trace contextRef="#ctx0" brushRef="#br2" timeOffset="54221.3162">5258 13204 355 0,'0'0'8'15,"0"0"4"-15,0 0 3 16,0 0 0-16,-8 0 2 0,8 0 1 15,0 0-1-15,0 0 1 16,0 0-6-16,0 0-2 16,0 0-3-16,13-3 0 15,4-2-7-15,8-5 0 16,0-2 0-16,5 2 0 0,0-4 0 16,1 3 0-16,0-2 0 15,-6 6 0-15,-5 0 0 16,-5 4 0-16,-3 0 0 0,-12 3 0 15,10-2 0-15,-10 2 0 16,0 0 0-16,0 12 0 16,-7 2 0-16,-8 6 0 15,-3 1 0-15,-2 6 0 16,-2 0 0-16,-6 6 0 0,3-4 0 16,4-2 0-16,-2-1 0 15,8-7 0-15,3-3 0 16,4-4 0-16,4-2 0 15,4-10 0-15,0 12 0 16,0-12 0-16,14 0 0 0,-3 0 0 16,9-3 0-16,4-2 0 15,1-7 0-15,2 2 0 16,6 1 0-16,-3-2 0 0,-3-1 0 16,3 5 0-16,-6-1 0 15,-3 1 0-15,1 4 0 16,-10 1 0-16,1 2 0 0,-13 0 0 15,12-3 0-15,-12 3 0 16,0 0 0-16,0 0 0 16,0 0 0-16,0 0 0 15,0 0 0-15,0 0 0 16,0 0 0-16,0 8 0 16,0-8 0-16,-8 7 0 0,8-7 0 15,-11 15 0-15,-2 0-29 16,10-7-64-16</inkml:trace>
  <inkml:trace contextRef="#ctx0" brushRef="#br2" timeOffset="65468.0885">5421 14670 126 0,'0'0'5'0,"0"0"6"15,0 0 4-15,0 0 4 0,-1 5 2 16,1-5 4-16,0 0 0 16,0 0 1-16,0 0-6 15,0 0-3-15,0 0-4 16,0 0-3-16,0 0-1 16,0 10-2-16,0-10 0 0,11 0 0 15,7 0 2-15,3-3-1 16,6 0 1-16,3-1-2 15,14-1-2-15,4 0 0 16,1-1-2-16,8 2 1 0,1-1-1 16,8 0-1-16,4 0 0 15,3 3 0-15,3-3 0 16,4-3 0-16,2 3 0 0,0 3 0 16,0-3-1-16,3 0 0 15,-3 2 1-15,-3-1-1 16,1-1-1-16,-6 0 1 15,1 0 1-15,-7 0-2 16,-2-3 0-16,-6 1 1 0,-8 2-1 16,-9-2 0-16,-7 1 1 15,-6 4 0-15,-7-3-1 16,-8 3 1-16,-8-1 0 16,-7 3 0-16,10 0 0 0,-10 0 1 15,0 0-1-15,0 0 1 16,0 0-1-16,0 0 0 15,0 0 0-15,0 0-1 16,0 0 1-16,0 0-1 0,-5-2-1 16,5 2 1-16,0 0 0 15,-10 0-1-15,10 0 0 16,-7 0-2-16,7 0-2 0,-13 5-5 16,13-5-7-16,-12 7-13 15,12-7-37-15,-14 2-14 16</inkml:trace>
  <inkml:trace contextRef="#ctx0" brushRef="#br2" timeOffset="65953.6519">7192 14380 302 0,'0'0'6'0,"0"0"3"15,0 0 5 1,0 0 1-16,0 0-1 0,-10-7 2 16,10 7 0-16,0 0-1 15,0 0-3-15,0 0-4 0,12 4-2 16,3 2-1-16,3 2-1 15,3-2 1-15,5 5 0 16,1-4 0-16,1 3-2 16,-1-3 0-16,1 3-1 15,-7-2 0-15,0 1-1 0,-4 1 1 16,-7 0-1-16,-4 3 0 16,-2-1 2-16,-4 3-1 15,-10 0 0-15,-4 2 1 0,-11 0 0 16,-3 2-1-16,-4 2 1 15,2-4-1-15,-5 1-1 16,5-2-1-16,3-3 1 0,2 0 0 16,6-3-1-16,8-5 0 15,11-5-1-15,-9 9-1 16,9-9-4-16,0 0-10 16,0 0-37-16,4 8-30 15,6-8-5-15</inkml:trace>
  <inkml:trace contextRef="#ctx0" brushRef="#br2" timeOffset="67046.8132">5383 14695 247 0,'0'0'6'0,"0"0"3"0,0 0 2 16,0 0 4-16,7 0 2 15,-7 0 3-15,15-8 0 16,-3 0 4-16,5-6-4 0,3-1-3 15,5-5-2-15,3-2-3 16,6-11-2-16,7 1-1 16,8-2-1-16,3-11-2 15,8 1 0-15,2-6-1 16,5-2 1-16,2 3-1 0,2-1-1 16,-7 3 0-16,3-3-1 15,-2 7-1-15,-3-3 0 16,-3 4-1-16,-1 2-1 0,-1 1-1 15,0-1 1-15,1 2-1 16,-4 4 0-16,-4 2 1 16,-4 5-1-16,-5 4 1 15,-9 4 1-15,-7 7 0 16,-8 1 1-16,-4 5 0 0,-13 6 0 16,9-6 1-16,-9 6-3 15,0 0 0-15,0 0 0 16,0 0 0-16,0 0 0 15,-4-2 0-15,4 2 0 16,-10 2 0-16,10-2 0 0,-13 12-9 16,13-12-6-16,-14 15-8 15,8-7-18-15,1 7-43 16,5-15-6-16</inkml:trace>
  <inkml:trace contextRef="#ctx0" brushRef="#br2" timeOffset="67472.4231">6750 13578 333 0,'0'0'6'0,"0"0"2"0,-7-6 3 16,7 6 2-1,0 0 1-15,-11-4 0 16,11 4-1-16,0 0 2 0,0 0-4 15,0 0-4-15,0 0-1 16,0 0-1-16,11 4 1 0,5-4-1 16,5 0 1-16,-2-1-1 15,3-2 0-15,3-5-2 16,-2 3 0-16,-6 1-2 16,1 4 0-16,-6-3 0 0,0 3-1 15,-12 0 1-15,13 4-1 16,-13-4 1-16,6 20 0 15,-6-7 0-15,0 7 1 0,0 1 1 16,-4 3-1-16,-3 1 0 16,-1 1 0-16,-3 2 0 15,5-3 0-15,-1-5-2 16,0-3 0-16,1-3 0 16,1-4-3-16,5-10-5 15,-2 15-6-15,2-15-11 16,-3-8-56-16,3 8-7 0</inkml:trace>
  <inkml:trace contextRef="#ctx0" brushRef="#br2" timeOffset="67970.9047">7095 13391 421 0,'0'0'4'0,"0"0"1"16,0 0 3-16,0 0-3 0,0 0 1 15,0 0 0-15,0 6 0 16,0 3 0-16,0 3-3 16,0 2-2-16,0-2 0 15,7 6 0-15,4-6 0 0,-2-3 1 16,3-1-1-16,6-6 1 15,-2-2 0-15,-2 0 0 16,3-4 1-16,-2-9-1 16,0 1 1-16,-2-1 0 0,-7-5 0 15,3 6 0-15,-4 0 0 16,-5 4-1-16,0 8 0 16,0-10-1-16,0 10-1 0,0 0 0 15,0 10 0-15,0 3-1 16,2-1 0-16,3 6 1 15,0 2-1-15,5-1 1 16,3 3 0-16,1-2 0 16,-1-3 0-16,-3 4 0 15,-3-4-1-15,-5 3 0 16,-2-3 0-16,-7 6-1 16,-7-4-2-16,-11 1-6 15,0 5-10-15,-5 7-49 16,0-12-17-16</inkml:trace>
  <inkml:trace contextRef="#ctx0" brushRef="#br2" timeOffset="68622.813">7605 14335 430 0,'0'0'4'0,"0"0"2"15,0 0 2-15,0 0 0 0,0 0 0 16,2-12 0-16,-2 12 1 16,18-10 0-16,-6 8-4 15,6-1-3-15,-1 3 0 0,0 0-1 16,3 8 0-16,-2 4 0 15,-6 3 0-15,-2 1 0 16,-8 8 1-16,-2-2-1 16,0 0 0-16,-7 1 0 0,-1-4 1 15,-1-1-2-15,-1-4 0 16,2-1 0-16,8-13 0 16,-10 7 0-16,10-7 0 15,0-9 0-15,5-6 0 16,6-8 0-16,3-4 0 15,-3-3 0-15,5 1 0 16,2 0 0-16,-1 3 0 0,-4 4 0 16,-1 4 0-16,-5 6 0 15,-7 12 0-15,11-8 0 16,-11 8 0-16,7 8 0 0,-2 2 0 16,-3 7 0-16,6 3 0 15,0-1 0-15,1 4 0 0,-1-2 0 16,7-2 0-16,2-2-2 15,1-7-83-15,9-8-4 16</inkml:trace>
  <inkml:trace contextRef="#ctx0" brushRef="#br2" timeOffset="74669.3793">5188 12307 169 0,'0'0'7'16,"0"0"4"-16,0 0 5 15,0 0 4-15,0 0 2 0,0 0 2 16,0 0 2-16,0 0 0 16,0 0-6-16,0 0-4 15,0 0-2-15,0 0-4 16,0 0-1-16,0 0-2 0,0 0 0 16,0 0-1-16,0 0 1 15,0 0 0-15,0 0-1 16,0 0 0-16,0 0 0 15,0 0 0-15,0 0-1 0,0 0 0 16,0 0-1-16,0 0 0 16,0 0 0-16,0 0 1 15,0 0-2-15,0 0 1 16,0 0-1-16,0 0 0 16,0 0-1-16,0 0 1 0,0 0-1 15,0 0-1-15,0 0 1 16,0 0 0-16,0 0 0 0,0 0-1 15,0 0 1-15,0 0 0 16,0 0-1-16,0 0 2 16,0 0-3-16,0 0 0 15,0 0 0-15,0 0 0 16,0 0 0-16,0 0 0 0,0 0 0 16,0 0 0-16,0 0 0 15,0 0 0-15,-5 7 0 16,0 4 0-16,-2 3 0 15,-4 3 0-15,1 7 0 0,-3 5 0 16,-5 5 0-16,-3 0 0 16,2 10 0-16,-3-3 0 15,-1 4 0-15,1-3 0 16,0-6 0-16,1-4 0 0,7-1 0 16,1-7 0-16,1-4 0 15,5-3 0-15,1-1 0 16,1-9 0-16,2 3 0 15,3-10 0-15,-4 12 0 16,4-12 0-16,-2 10 0 16,2-10 0-16,0 0 0 0,0 0 0 15,0 0 0-15,0 0 0 16,0 0 0-16,0 0 0 16,0 0 0-16,0 0 0 0,0 0 0 15,0 0 0-15,0 0 0 16,0 0 0-16,0 0 0 0,0 0 0 15,0 0 0-15,0 0 0 16,0 0-6-16,0 0-13 16,0 0-11-16,-8-10-31 15,8 10-28-15,0 0-3 16</inkml:trace>
  <inkml:trace contextRef="#ctx0" brushRef="#br2" timeOffset="75288.3863">4813 12717 388 0,'0'0'6'0,"0"0"2"16,0 0 1-16,0 0 1 0,0 0-1 16,0 0 1-16,0 0 0 15,0 0 1-15,0 9-6 16,0 0-1-1,0 4-2-15,2 1 1 0,1 6-1 16,-3 2 1-16,0 1 0 16,0 0 0-16,0-1 0 0,-3-3-1 15,1-1 0-15,2-4 0 16,-5-1-1-16,5-3 0 16,0-10-2-16,-2 9 1 15,2-9-1-15,0 0 1 0,7 0 1 16,7 0 1-16,2-4 0 15,4-8 0-15,2-2 0 16,5 0 1-16,3-1-1 0,0-2 0 16,-3 2-2-16,1-2 0 15,-6 4 0-15,-2 4 0 16,-5-1 0-16,-5 4 0 16,-10 6 0-16,13-9 0 0,-13 9 0 15,0 0 0-15,0 0 0 16,0 0 0-16,0 0 0 15,0 0 0-15,0 0 0 16,0 0 0-16,0 0 0 16,0 0-3-16,0 0-10 0,0 0-17 15,2 7-57-15,-2-7-2 16</inkml:trace>
  <inkml:trace contextRef="#ctx0" brushRef="#br2" timeOffset="76201.3908">4222 13344 386 0,'0'0'4'0,"0"0"2"16,0 0 2-1,0 0-1-15,0 0 2 0,0 0 1 16,0 0 2-16,0 0 1 16,12-4-3-16,2-7-1 0,4-1-1 15,5-5 1-15,4-3-1 16,3-2-2-16,0-2 0 16,0-2-6-16,-6 7 0 0,1 1 0 15,-7 6 0-15,-6 4 0 16,-2 4 0-16,-10 4 0 15,5 4 0-15,-5 9 0 16,-8 6 0-16,-2 6 0 0,-4 3 0 16,1 9 0-16,-4-2 0 15,-3 4 0-15,2-2 0 16,-4-3 0-16,7-1 0 16,-2-8 0-16,4-3 0 0,1-5 0 15,5-4 0-15,0-5 0 16,7-8 0-16,0 0 0 15,0 0 0-15,7 0 0 16,5-6 0-16,6-3 0 16,1-7 0-16,5-3 0 0,7-1 0 15,-1-2 0-15,-1 2 0 16,1-3 0-16,-2 6 0 16,-3 0 0-16,-4 5 0 15,-5 0 0-15,-5 7 0 0,0-1 0 16,-11 6 0-16,13-4 0 15,-13 4 0-15,0 0 0 0,0 0 0 16,0 0 0-16,0 0 0 16,0 0 0-16,0 0 0 15,0 0 0-15,0 0 0 16,0 0-4-16,0 10-27 16,15-4-56-16,-15-6-3 0</inkml:trace>
  <inkml:trace contextRef="#ctx0" brushRef="#br2" timeOffset="81419.2257">5250 12126 113 0,'0'0'8'0,"0"0"4"0,0 0 3 16,0 0 2-16,-5 5 4 15,5-5 3-15,0 0-1 16,0 0 2-16,0 0-8 0,-9 7-2 16,9-7-4-16,0 0-2 15,0 0-3-15,0 0 1 16,0 0-2-16,0 0 2 15,0 0 0-15,7 3 0 16,-7-3 2-16,11 0 1 0,-2 0-2 16,-2-5 1-16,5 0-3 15,1 0-1-15,-1-5-1 16,4 0-1-16,1 1 0 0,-2-3-1 16,8-5 0-16,-4 3-1 15,5-3 1-15,2-1-1 16,1 1 0-16,1-1 0 15,2-2-1-15,2 3 1 16,-2-2 0-16,2-1 0 16,3 1 0-16,-3-2-1 0,5-1 1 15,-2-3 0-15,5 4 0 16,2-7-1-16,0-2 2 16,8 0-1-16,-2-2 1 0,1-1-1 15,1 4 0-15,-1-3 0 16,-1 7 0-16,-9-2-1 15,-1 7 1-15,-8 6-1 16,-6 1 0-16,-4 3 0 0,-4 2 0 16,-7 3 0-16,1 1 1 15,-4-2-1-15,-6 6 0 16,17-12 0-16,-8 5 1 0,2-3-1 16,-2 0 0-16,3 2 0 15,-1-2 0-15,0 1 0 16,-1 1 1-16,-1 4-1 15,-9 4 2-15,14-8-2 16,-14 8 1-16,7-4 0 16,-7 4 0-16,0 0 0 15,0 0 0-15,0 0 0 0,0 0 0 16,0 0 0-16,0 0-1 16,0 0 0-16,0 0 0 15,0 0 1-15,0 0-1 0,0 0 1 16,0 0 0-16,0 0 0 15,0 0 0-15,0 0-1 0,0 0-1 16,0 0-2 0,0 0-5-16,0 0-7 0,0 0-14 15,-2 14-45-15,2-14-7 16</inkml:trace>
  <inkml:trace contextRef="#ctx0" brushRef="#br2" timeOffset="82067.8736">6302 11272 336 0,'0'0'5'0,"0"0"3"0,0 0 1 15,5 0 1-15,-5 0-1 16,0 0 2-16,10-3 0 16,-10 3 1-16,0 0-3 0,12 0-2 15,-2 0 0-15,5 0 1 16,0 0 0-16,3 0 0 15,7-5-1-15,-2 1 0 16,5-5-2-16,0 1-1 16,-3 4-1-16,0-4-1 0,-5 3 0 15,-1 1-1-15,-3 1 0 16,-2 1 0-16,-3 2-1 16,-4 0 0-16,-7 0 1 0,12 0-1 15,-12 0 1-15,11 9 0 16,-11-9 0-16,2 16 1 15,-2-4-1-15,0 3 1 16,0 5 0-16,-2 2 0 0,-7-3 0 16,2 9 0-16,0-3-1 15,-5 2 1-15,4-2-2 16,-2 0 0-16,3-5 0 16,-4-3 0-16,4-3 0 0,0-2 0 15,7-12 0-15,-5 16 0 16,5-16 0-16,0 0 0 15,0 0 0-15,-8 9 0 16,8-9 0-16,0 0 0 16,0 0 0-16,0 0 0 15,0 0-8-15,0 0-2 0,0 0-10 16,0 0-15-16,-7 7-51 16,7-7 0-16</inkml:trace>
  <inkml:trace contextRef="#ctx0" brushRef="#br2" timeOffset="82667.3574">6819 11132 360 0,'0'0'6'0,"0"0"3"15,0 0 3-15,-2-10 0 16,2 10 1-16,0-10 0 0,0 10 0 16,4-9 1-16,-4 9-5 15,18-7-3-15,-6 7-2 16,1 0-1-16,4 0 0 0,1 4-1 15,-4 3 0-15,4 5-1 16,-6 4 1-16,-1-1 0 0,-2 0-1 16,-4 2 1-16,-2 1 0 15,-3-1-1-15,-3 0 1 16,-4-2 0-16,0-3 0 16,-1-4-1-16,-2-1 1 0,10-7 0 15,-15 5-1-15,15-5-1 16,-8-9 1-16,8-3-1 15,0-6 0-15,3-5 0 16,7-4-1-16,0-2 1 16,1 3 0-16,3 1 0 15,-2 1 1-15,-1 4 0 0,-4 5 0 16,0 5 0-16,-7 10 0 16,0 0 1-16,7-2-2 15,-7 2 0-15,11 10 0 0,-6 0 0 16,2 5 0-16,3-1 0 15,0-1 0-15,2 2 0 16,0-6 0-16,6 1 0 16,-2-5 0-16,3-2 0 0,6-1-23 15,7-2-62-15,-7-5-4 16</inkml:trace>
  <inkml:trace contextRef="#ctx0" brushRef="#br2" timeOffset="86871.8908">5188 12192 225 0,'0'0'6'0,"0"0"5"0,0 0 3 16,0 0 3-16,0 0 2 16,0 0 3-16,0 0 2 15,0 0 1-15,0 0 0 16,0 0-6-16,0 0-3 0,0 0-1 16,0-7-4-16,0-3-1 15,-5-2-1-15,-2-8-1 16,0 0-2-16,-9-6-1 15,2-7 1-15,-6-4-1 0,-3-6-1 16,-7-11 0-16,-2-5-1 16,-10-6-1-16,0-6-2 15,-3-4 0-15,-3-1 0 16,2-1 0-16,0 2 0 0,4 7 0 16,3 5 0-16,4 11 0 15,5 3 0-15,3 9 0 16,2 2 0-16,0 12 0 15,8-2 0-15,2 9 0 0,5 5 0 16,-1 2 0-16,11 12 0 16,-12-17 0-1,12 17 0-15,0 0 0 0,0 0 0 16,0 0 0-16,0 0 0 16,0 0 0-16,0 0 0 0,0 0 0 15,0 0 0-15,0 0 0 16,0 0 0-16,0 0 0 15,0 0 0-15,0 0 0 16,0 0 0-16,0 0 0 0,0 0 0 16,0 0 0-16,0 0 0 15,0 0 0-15,0 0 0 16,0 0 0-16,0 0 0 16,0 0 0-16,0 0 0 0,-7-7 0 15,7 7 0-15,0 0 0 16,0 0 0-16,0 0 0 15,0 0 0-15,0 0 0 16,0 0 0-16,0 0 0 16,0 0 0-16,0 0 0 0,0 0 0 15,-2 7 0-15,2 5 0 16,0 3 0-16,-3 1 0 16,3 6 0-16,0 3 0 0,0 1 0 15,0-3 0-15,-3 0 0 16,3-2 0-16,0-1 0 15,0-6 0-15,0-1 0 0,0-3 0 16,0-10 0-16,0 9 0 16,0-9 0-16,0 0 0 15,6-9 0-15,-6-6 0 16,0-5 0-16,5-4 0 0,-3-3 0 16,-2-3 0-16,0-2 0 15,0 2 0-15,0 0 0 16,0 7 0-16,0 2 0 15,-2 6 0-15,-1 0 0 16,1 8 0-16,2 7 0 0,0-13 0 16,0 13 0-1,0 0 0-15,0 0 0 0,7 0 0 16,3 0 0-16,3 8 0 16,1-3 0-16,4 5 0 0,4-1 0 15,0 4 0-15,6-3 0 16,-3-1 0-16,5 6 0 15,-1-12 0-15,-19 6-77 0,25-1-15 16</inkml:trace>
  <inkml:trace contextRef="#ctx0" brushRef="#br2" timeOffset="88817.6989">4154 10367 340 0,'0'0'7'0,"0"0"3"16,-12 0 3-16,12 0 3 0,-12 0-1 16,12 0 0-16,-16 0 0 15,16 0 1-15,-9 5-7 16,9-5-2-16,0 14-3 15,9-6-1-15,1 2-1 0,6 0 1 16,0-3 0-16,7 1 0 16,2-5 1-16,0-3-2 15,-2-5 0-15,1-4 0 16,-4-5 1-16,-2 1-1 0,-6-4 1 16,-3-2-1-16,-4-1 0 15,-5 3 2-15,0-1 0 16,-5 3-4-16,-3 3 0 15,2 0 0-15,6 12 0 16,-14-10 0-16,14 10 0 0,0 0 0 16,0 7 0-16,12 5 0 15,0 0 0-15,3 0 0 16,2 4 0-16,3 2 0 0,3-6 0 16,-4 3 0-16,1-1 0 15,0-1 0-15,-3-4 0 16,-4 1 0-16,-3 3 0 0,-5 0 0 15,-5 2 0 1,0 2 0-16,-12 5 0 0,-6 0 0 16,-5 3 0-16,2 0 0 15,-4 2 0-15,0-5 0 16,4-1 0-16,4-7 0 16,13 4-86-16,4-9-5 0</inkml:trace>
  <inkml:trace contextRef="#ctx0" brushRef="#br2" timeOffset="93081.4095">8621 10246 140 0,'0'0'4'0,"0"0"4"16,0 0 4-16,0 0 2 0,0 0 3 15,0 0 2-15,3 5 3 16,-3-5 2-16,0 0-3 16,0 0-2-16,0 0-3 15,0 0 1-15,0 0-3 16,0 0-1-16,0 0-1 0,0 0 0 15,0 0-2-15,0 0-1 16,0 0-1-16,0 0 0 16,0 0-1-16,0 0-1 15,8 0 0-15,-8 0-3 0,0 0 1 16,0 0-1-16,0 0-1 16,0 0 0-16,0 0 0 15,0 0-1-15,0 0 0 0,0 0 0 16,-3 12-1-16,-2-2 1 15,-8 7 0-15,6 3 0 16,-6 5 1-16,1 2-1 16,-5 5 1-16,-1 3-1 0,1-3 0 15,0 5 0-15,-1-4 0 16,-1 4-1-16,-4-3 0 16,0 3 0-16,-2 0 0 15,0 4 0-15,1-5 0 16,-3 1 0-16,4 0 0 15,1-4 0-15,0-3 1 0,2-1-1 16,0-6 1-16,3-1 1 16,1-5-1-16,4 1 2 15,2-3-1-15,0-6 0 0,5 1 1 16,5-10-1-16,-9 10 1 16,9-10-1-16,0 0 0 15,-9 13-1-15,9-13 0 16,0 0 1-16,0 0-1 0,0 0 0 15,0 0 0-15,0 0-1 16,0 0 1-16,0 0 0 16,0 0-1-16,0 0-1 15,0 0 0-15,0 0-1 16,0 0-3-16,0-5-4 0,0 5-10 16,0 0-17-16,-4-13-50 15,4 13-2-15</inkml:trace>
  <inkml:trace contextRef="#ctx0" brushRef="#br2" timeOffset="93697.9305">8067 10865 376 0,'0'0'5'16,"0"0"5"-16,0 0 1 16,4-12 1-16,-4 12 0 0,0 0 1 15,9-10 0-15,-9 10-1 16,0 0-4-16,0 0-4 15,2 5-1-15,-2 7-2 0,0 3-1 16,0 2 1-16,0 5-1 16,-2 1 1-16,-1 4 1 15,0-2 0-15,0 0 1 16,3-4-1-16,-4 0 0 0,4-4 0 16,-3-2 0-16,1-3 1 15,2-2-3-15,0-10 0 16,-2 9 0-16,2-9-1 0,0 0 2 15,0 0-1-15,9 6 1 16,4-6 1-16,4-6 0 16,3 2 0-16,8-4 2 15,-1-1-4-15,8-1 0 16,0 0 0-16,-1 0 0 0,0 1 0 16,-3 1 0-16,-1 0 0 15,-10 3 0-15,-2 2 0 16,-4 1 0-16,-7-1 0 15,-7 3 0-15,0 0 0 0,0 0 0 16,0 0 0-16,0 0 0 16,0 0 0-16,0 0 0 15,0 0 0-15,0 0 0 0,0 0 0 16,-5 3 0-16,5-3-13 16,-12 20-75-16,12-20-1 15</inkml:trace>
  <inkml:trace contextRef="#ctx0" brushRef="#br2" timeOffset="94515.0128">7858 11439 383 0,'0'0'6'15,"0"0"3"-15,-12-3 3 0,12 3 0 16,-12 0 1-16,12 0 1 16,-11 0 0-16,11 0 0 15,0 0-4-15,0 0-2 16,0 0-2-16,18-1 0 0,5-2-2 16,1 1-4-1,6-1 0-15,-1 1 0 0,4-1 0 16,-2 0 0-16,-3 3 0 15,-3 0 0-15,-4 0 0 0,-7 0 0 16,-3 3 0-16,-2 2 0 16,-9-5 0-16,10 9 0 15,-10 2 0-15,-5 2 0 0,-7 1 0 16,-8 6 0-16,-5 0 0 16,-5 2 0-16,-5 6 0 15,-5-6 0-15,4 3 0 16,-2-3 0-16,3-3 0 0,3 1 0 15,4-2 0-15,5-8 0 16,7 0 0-16,6-3 0 16,10-7 0-16,-8 8 0 15,8-8 0-15,15 0 0 16,8-3 0-16,3-4 0 0,8 0 0 16,8-4 0-16,0-1 0 15,10 3 0-15,-8-3 0 16,2 3 0-16,-9 1 0 15,3 4 0-15,-13-1 0 0,-2 5 0 16,-7-3 0-16,-6 3 0 16,-2 0 0-16,-10 0 0 15,0 0 0-15,10 0 0 0,-10 0 0 16,0 0 0-16,0 9 0 16,0-9 0-16,0 0 0 15,-13 11 0-15,13-11 0 0,-12 9 0 16,12-9 0-1,-12 12 0-15,12-12 0 0,-16 6 0 16,16-16-42-16,0 10-49 16</inkml:trace>
  <inkml:trace contextRef="#ctx0" brushRef="#br2" timeOffset="97387.9103">8721 10161 134 0,'0'0'7'16,"0"0"4"-16,0 0 6 0,0 0 0 16,0 0 4-16,0 0 2 15,0 0 1-15,0 0 1 16,0 0-6-16,-7-4-5 16,7 4-1-16,0 0-4 0,0 0-1 15,0 0 0-15,0 0-1 16,0 0 1-16,0 0 0 15,7 0 0-15,-7 0 1 16,12 2-1-16,-5 0 0 0,6-2-1 16,2 5-1-16,0-2-1 15,4-1 0-15,9 3-1 16,-3 0 1-16,7 0-2 16,3-1 0-16,3-1 1 0,4 5-1 15,1-3-1-15,1 3 1 16,0-1-1-16,4 0-1 15,-4 1 1-15,6 2-1 16,0-3 0-16,4 3 0 0,-4 0 1 16,5-2-1-16,-1 1 0 15,4 1 0-15,-1 0 0 16,0 0 0-16,0 0-1 16,1-2 1-16,-1-2 0 15,-2 0 0-15,-3 4 0 0,-5-1 0 16,-3-4 0-16,-6 3 0 15,-6-4 0-15,-4 4 0 16,-6-5 0-16,-5 1-1 0,-1-1 0 16,-7-1 1-16,-9-2-1 15,10 3 0-15,-10-3 1 16,0 0 0-16,0 0 0 0,0 0 0 16,0 0 0-16,0 0 1 15,0 0-1-15,0 0 1 16,0 0-1-16,0 0 0 15,0 0 0-15,0 0 0 16,0 0 0-16,0 0 0 16,0 0 0-16,0 0-1 0,0 0 1 15,0 0-1-15,0 0 0 16,0 0 1-16,0 0-1 16,0 0 0-16,0 0 0 15,0 0 0-15,0 0 0 0,0 0-2 16,0 0-1-16,0 0-2 15,0 0-4-15,0 0-7 16,0 0-12-16,2-8-44 0,-2 8-12 16</inkml:trace>
  <inkml:trace contextRef="#ctx0" brushRef="#br2" timeOffset="97984.5006">10146 10261 331 0,'0'0'5'16,"0"0"3"-16,0 0 0 0,0 0 1 15,0 0 1-15,0 0 0 16,0 0 3-16,0 0-1 0,0 0-3 16,16 4-3-16,0 4 0 15,1 0 1-15,3 1-1 16,0 1-1-16,-1 2 0 16,2 1-2-16,-1-3 0 15,-1 2 0-15,-3 1-1 0,-2-1 0 16,-1 1 0-16,-1-7-1 15,-2 4 0-15,-2 0 0 16,-4 0 1-16,-1 1 0 16,-3-11 0-16,0 15 1 0,-5-6-1 15,-8 1 1 1,1 2 0-16,-6-1 0 0,-1-2-1 16,-7 3 0-16,2-1 0 15,-1-1-1-15,0-1 1 16,3-1-1-16,-3 2 0 0,3-5 0 15,-1 0 0-15,4-1 0 16,3 2 0-16,2-4-1 0,1-2 1 16,13 0-1-16,-14 5 0 15,14-5 0-15,0 0 0 16,0 0 0-16,0 0 0 16,0 0-1-16,7 2-2 0,0 1-4 15,-7-3-9-15,20 0-34 16,-5 0-36-16,0-3-2 15</inkml:trace>
  <inkml:trace contextRef="#ctx0" brushRef="#br2" timeOffset="99033.9151">10548 10432 339 0,'0'0'7'16,"0"0"3"-16,0 0 4 0,0-11 2 15,0 11-1-15,0 0 2 16,0-7-1-16,0 7 2 16,0 0-7-16,12-3-3 0,-1 3-3 15,1 0-1-15,6 3-1 16,-2 1-1-16,2 2-1 15,1 2 0-15,-1 2 0 16,-2-1-1-16,-4 4 1 0,-3-1 0 16,-4 2 0-16,-5 1 0 15,-2 1 1-15,-8 2-1 16,-8-2 1-16,1-1-1 16,-3 0 1-16,-2-3-1 15,2-2 0-15,0-5 0 16,7 0 0-16,4-5 0 0,9 0 0 15,-10 0 0-15,10 0-1 16,7-20 1-16,5 8 0 16,6-8 1-16,4-2-2 15,6 0 0-15,2-1 0 0,0 1 0 16,-3 0 0-16,-2 3 0 16,-6 2 0-16,-1 5 0 0,-6 3 0 15,-12 9 0-15,9-6 0 16,-9 6 0-16,0 6 0 15,-4 6 0-15,-3 3 0 16,0 3 0-16,-2 1 0 0,2 1 0 16,0 0 0-16,5-2 0 15,-3-2 0-15,5 2 0 16,2-6 0-16,1 1 0 16,1-6 0-16,-4-7 0 15,12 12 0-15,-12-12 0 0,16 8 0 16,-16-8 0-16,13 2 0 15,-13-2 0-15,14 3 0 16,-14-3 0-16,17 0 0 16,-17 0 0-16,13 0 0 0,-13 0 0 15,10 0 0-15,-10 0 0 16,0 0 0-16,0 0 0 16,0 0 0-16,0 0 0 15,0 0 0-15,0 0 0 0,0 0 0 16,0 0 0-16,0 0 0 15,0 0 0-15,0 0 0 16,0 0 0-16,0 0 0 0,0 0 0 16,0 0 0-16,6 25-73 15,-6-25-18-15</inkml:trace>
  <inkml:trace contextRef="#ctx0" brushRef="#br2" timeOffset="101037.9386">8706 10144 127 0,'0'0'6'0,"0"0"5"15,0 0 6-15,0 0 2 16,0 0 3-16,0 0 1 16,0 7 3-16,0-7 0 0,0 0-5 15,0 0-4-15,0 0-4 16,0 0-3-16,-3 8-2 16,3-8-2-16,0 0-2 15,0 0 0-15,-2 12 1 16,2-12-2-16,0 0 0 0,0 0 1 15,0 10-1-15,0-10 2 16,0 0-1-16,0 0 0 16,0 0-1-16,0 0 1 15,0 0-1-15,0 0 0 16,0 0 0-16,0 0-1 0,0 0 0 16,0 0-1-16,0 0 0 15,0 0 0-15,0 0 0 16,0 0 0-16,0 0 0 0,0 0-1 15,0 0 0-15,0 0 0 16,0 0-3-16,0 0-4 16,0 0-9-16,0 0-15 15,-5-5-39-15,5 5-9 0</inkml:trace>
  <inkml:trace contextRef="#ctx0" brushRef="#br2" timeOffset="103356.7976">8659 10112 65 0,'0'0'5'15,"0"0"2"-15,0 0 5 16,0 0 1-16,0 0 5 16,0 0-2-16,0 0 3 0,0 0-1 15,0 0-2-15,0 0-1 16,0 0 0-16,0 0-3 16,0 0 0-16,0 0 0 15,0 0 1-15,0 0-2 0,0 0-1 16,0 0 0-16,0 0-4 15,0 0 0-15,0 0-3 16,0 0 0-16,0 0 1 16,0 0-2-16,0 0 0 0,0 0 0 15,0 0 0-15,-11 0-1 16,11 0 0-16,0 0 0 16,0 0 0-16,0 0 0 15,0 0-1-15,0 0 0 0,0 0 0 16,0 0 0-16,0 0 0 15,0 0 0-15,0 0 0 16,0 0 1-16,0 0 0 16,0 0 0-16,0 0 1 15,-2 7-1-15,2-7 1 0,0 0-1 16,0 0 0-16,0 0 1 16,0 0-1-16,0 0 1 15,0 0 0-15,0 0 0 0,0 0 0 16,0 0 1-16,0 0 0 15,-2 11 1-15,2-11 0 16,0 0-1-16,0 0 1 16,0 0 0-16,0 0 1 0,0 0-1 15,0 0-1-15,0 0 0 16,0 0 0-16,0 0 0 16,0 0-1-16,0 0 1 15,0 0 0-15,0 0 1 0,0 0 0 16,0 0 1-16,0 0 0 15,0 0 1-15,0 0-1 16,0-6 1-16,0-1 0 16,0-9 1-16,0-3-1 0,0-8-1 15,0-10 0-15,0-8 0 16,0-9 0-16,-3-11-1 16,-2-12-1-16,-2-4 0 15,-1-5 0-15,-4-2 1 16,2 4-1-16,2 5 1 15,-1 1 0-15,1 7-4 0,6 9 0 16,-1 8 0-16,1 4 0 16,2 3 0-16,0 10 0 0,2 2 0 15,-2 3 0-15,3 13 0 16,-1-2 0-16,1 8 0 16,-1 4 0-16,-2 9 0 15,0-7 0-15,0 7 0 0,0 0 0 16,0 0 0-16,0 0 0 15,0 0 0-15,0 0 0 16,0 0 0-16,0 0 0 16,0 0 0-16,0 0 0 0,0 0 0 15,0 0 0-15,0 0 0 16,0 0 0-16,0 0 0 16,0 0 0-16,0 0 0 15,0 0 0-15,0 0 0 16,0 0 0-16,0 0 0 0,0 0 0 15,0 0 0-15,0 0 0 16,-5 0 0-16,5 0 0 16,0 0 0-16,0 0 0 0,0 0 0 15,0 0 0-15,0 0 0 16,0 0 0-16,0 0 0 16,0 0 0-16,0 0 0 15,0 0 0-15,0 0 0 0,0 0 0 16,0 0 0-16,0 0 0 15,0 0 0-15,0 9 0 16,-2 1 0-16,-3 7 0 16,0 6 0-16,-4 7 0 0,0 4 0 15,-3 6 0-15,-3 2 0 16,1 0 0-16,-2 1 0 16,2-4 0-16,-2-6 0 15,7-6 0-15,-2-5 0 16,4-8 0-16,4 1 0 15,3-15 0-15,0 0 0 0,0 0 0 16,0-9 0-16,10-11 0 16,3-7 0-16,2-4 0 0,0-6 0 15,4-2 0-15,-4-1 0 16,0 1 0-16,-2 2 0 16,-2-1 0-16,0 9 0 0,-3 0 0 15,-6 9 0-15,3 2 0 16,0 6 0-16,-3 4 0 15,-2 8 0-15,0 0 0 16,11 8 0-16,-4 4 0 16,0 6 0-16,9 2 0 0,-4 1 0 15,6 6 0-15,1-1 0 16,1-2 0-16,-1-1 0 16,2-4 0-16,-2-1 0 15,-1-6 0-15,-1 0 0 0,-5-6-2 16,4-1-85-16,-4-2-3 15</inkml:trace>
  <inkml:trace contextRef="#ctx0" brushRef="#br2" timeOffset="104045.4037">8448 8308 420 0,'0'0'5'16,"0"0"2"-16,-9-9 2 15,9 9 0-15,0 0-1 0,-9-6 1 16,9 6 0-16,0 0 1 15,-3 10-4-15,6 0-3 16,6 3-1-16,5-1 0 16,2 0 1-16,5-4 0 15,-1-1-1-15,2-7 0 0,-1 0 0 16,0-4-2-16,-4-7 0 16,1-1 0-16,-6-6 0 15,-4 1 0-15,-1 0 0 16,-2 0 0-16,-2 2 0 15,-3 1 0-15,0 6 0 0,0 8 0 16,0 0 0-16,0 0 0 16,0 0 0-16,15 14 0 0,-3 4 0 15,6-1 0-15,-1 3 0 16,5 5 0-16,1-2 0 16,-4-4 0-16,-1-2 0 15,-1 3 0-15,-9-1 0 0,-3 1 0 16,-10 1 0-16,-13 1 0 15,-7-2 0-15,-5 1 0 16,-2 2 0-16,-5-2 0 16,5 0 0-16,-3-3 0 0,17 3-8 15,6-4-79-15,12-5-4 16</inkml:trace>
  <inkml:trace contextRef="#ctx0" brushRef="#br2" timeOffset="107623.792">12203 10489 249 0,'0'0'6'0,"0"0"5"16,0 0 3-16,5-8 4 0,-5 8 0 16,0 0 2-16,0 0-1 15,0-10 0-15,0 10-4 16,0 0-7-16,0 10-2 16,-7-1-4-16,0 6-1 0,-1 1 0 15,-5 6-1-15,1 5-1 16,-1-3-5-16,1 5-15 15,4 0-52-15,2-5-4 16</inkml:trace>
  <inkml:trace contextRef="#ctx0" brushRef="#br2" timeOffset="108600.1906">12072 10845 346 0,'0'0'6'0,"0"0"3"0,0 0 3 16,-10-8 2-16,10 8 0 16,-13-4 0-16,6 2 1 0,-3 2 0 15,-3 0-5-15,1 4-4 16,0 4-1-16,-1 4-1 15,6 1-2-15,2 1 0 16,2 1-1-16,3 2 1 16,0-5 0-16,8-1 0 0,4-4 0 15,6 1 0-15,2-8 1 16,-1 0 0-16,-1 0 0 16,1-5 1-16,-1-3 1 0,-2-2-1 15,-7-5 0-15,-6-5-4 16,-3 6 0-16,-3-6 0 15,-10 3 0-15,-6 5 0 16,-1-4 0-16,-8 8 0 16,3 4 0-16,-5 1 0 0,6 3 0 15,-1 7 0-15,5 8 0 16,3 0 0-16,7 3 0 16,4 2 0-16,4-1 0 0,2 4 0 15,10-3 0-15,8-2 0 16,5-1 0-16,4-8 0 15,-3-1 0-15,12-5 0 16,-10-3 0-16,4-3 0 16,-5-7 0-16,-5-2 0 0,-8-6 0 15,-1 0 0-15,-10-6 0 16,-1 4 0-16,-7-2 0 16,-7 2 0-16,-7 6 0 15,-6 1 0-15,3 5 0 16,-3 5 0-16,-1 3 0 0,1 8 0 15,6 4 0-15,2 1 0 16,6 4 0-16,8 1 0 16,5 1 0-16,0 1 0 0,21-3 0 15,0-1 0-15,7-6 0 16,6-3 0-16,0-4 0 16,5-3 0-16,-7-3 0 15,-2-6 0-15,-6-7 0 0,-6 1 0 16,-6-7 0-16,-9-3 0 15,-3 1 0-15,-13 2 0 16,-3-2 0-16,-8 5 0 0,-6 5 0 16,1 8 0-16,-1 2 0 15,1 4 0-15,1 7 0 16,9 5 0-16,3 1 0 16,9 1 0-16,7 3 0 15,7 1 0-15,9-8-15 0,3 6-73 16,11-5-3-16</inkml:trace>
  <inkml:trace contextRef="#ctx0" brushRef="#br2" timeOffset="116180.3041">12030 10840 247 0,'0'0'7'0,"0"0"4"0,0 0 3 16,-11 0 0-16,11 0 4 15,0 0 1-15,-9 0 0 16,9 0 0-16,0 0-6 0,-10 0-3 15,10 0-2-15,10 0 0 16,3 5-1-16,1 1-1 16,6 0 2-16,13 5 2 15,4-2-1-15,9 1 1 16,7 5-1-16,4 0 0 0,8-1-2 16,5 4 0-16,4 0-2 15,4 1 0-15,-2 1 0 16,4 0 0-16,1 0-3 15,4-1-2-15,0 4 0 16,0-1 0-16,-1 0 0 0,-2 1 0 16,0-1 0-16,-2 5 0 15,-7-5 0-15,2 1 0 16,-7-3 0-16,-6 0 0 0,0-5 0 16,-7-1 0-16,-6-2 0 15,-1-4 0-15,-9 0 0 0,-5-1 0 16,-8-2 0-16,-2-3 0 15,-8 2 0-15,-2-3 0 16,-4 2 0-16,-10-3 0 16,16 5 0-16,-16-5 0 0,10 0 0 15,-10 0 0-15,0 0 0 16,7 3 0-16,-7-3 0 16,0 0 0-16,0 0 0 15,0 0 0-15,0 0 0 16,0 0 0-16,0 0 0 15,0 0 0-15,0 0 0 0,0 0 0 16,0 0 0-16,0 0 0 16,0 0 0-16,0 0 0 15,0 0 0-15,-10 4 0 16,10-4-81-16,-13 8-10 0</inkml:trace>
  <inkml:trace contextRef="#ctx0" brushRef="#br2" timeOffset="119379.8327">13847 11110 303 0,'0'0'7'0,"0"0"5"15,0 0 2-15,-6-12 3 16,6 12 4-16,-2-13 1 16,2 13 0-16,0-12 1 0,0 12-7 15,0 0-4-15,0 0-2 16,0 0-3-16,2 7-1 15,9 9-1-15,3 0 0 0,7 2 1 16,1 7-3-16,11-5-3 16,0 5 0-16,5-2 0 15,-1 0 0-15,1-3 0 16,-3 0 0-16,-3 0 0 0,1-3 0 16,-8 0 0-16,-4-4 0 15,-3-1 0-15,0-4 0 16,-6 2 0-16,-5-3 0 15,-7-7 0-15,13 7 0 0,-13-7 0 16,0 0 0 0,0 10 0-16,0-10 0 0,-8 8 0 15,-2-4 0-15,1 4 0 16,-2 0 0-16,-3-4 0 16,-2 1 0-16,-2 2 0 0,-3 4 0 15,-4-4 0-15,-3 4 0 16,-6-2 0-16,-1 2 0 15,-7 0 0-15,-1 1 0 0,0-1 0 16,5 1 0-16,0-4 0 16,3 2 0-16,10-2 0 15,1-4 0-15,6-2 0 0,6 1 0 16,12-3 0-16,-15 3 0 16,15-3 0-16,0 0 0 15,0 0 0-15,0 0 0 16,0 0 0-16,0 0 0 15,0 0 0-15,0 0 0 16,0 0-85-16,2 9-6 16</inkml:trace>
  <inkml:trace contextRef="#ctx0" brushRef="#br2" timeOffset="120852.7037">14533 11328 369 0,'0'0'8'15,"0"0"4"-15,0 0 2 16,0 0 2-16,0 0 1 15,0 0 1-15,0 0 0 16,0 0 1-16,10-7-6 0,-2 7-6 16,4 2-7-16,5 3 0 15,3 0 0-15,7 2 0 16,1 3 0-16,6-2 0 16,2-1 0-16,-1 4 0 0,-3-4 0 15,0 0 0-15,-5 0 0 16,-5-4 0-16,-6 4 0 15,-4-2 0-15,-12-5 0 0,4 13 0 16,-11-2 0-16,-10 0 0 16,-8 4 0-16,-5 0 0 15,-8 2 0-15,-2 0 0 16,-1-2 0-16,-1-1 0 0,2 0 0 16,2-2 0-16,11-2 0 15,2-2 0-15,6-3 0 16,0-1 0-16,11-1 0 15,-1 2 0-15,9-5 0 0,4 7 0 16,8-2 0-16,9 0 0 16,8 0 0-16,5 0 0 15,8 2 0-15,6 1 0 16,-1-4 0-16,4 4 0 16,0-1 0-16,-2 1 0 0,-3 0 0 15,-9-1 0-15,-3 1 0 16,-4-1 0-16,-6 1 0 15,-8-6 0-15,-2 3 0 0,-14-5 0 16,10 7 0-16,-10-7 0 16,0 0 0-16,0 0 0 15,-2 7 0-15,2-7 0 16,-12 6 0-16,12-6 0 0,-18 7 0 16,9-2 0-16,-1-4 0 15,10-1 0-15,-22 8 0 16,9-2-51-16,13-6-44 15</inkml:trace>
  <inkml:trace contextRef="#ctx0" brushRef="#br2" timeOffset="126845.698">11925 10730 149 0,'0'0'5'16,"0"0"2"-16,0 0 3 15,5 11 4-15,-5-11 2 16,0 0 3-16,7 12 1 0,-7-12 3 15,0 0-4-15,3 11-1 16,-3-11-2-16,0 0 0 16,0 0-3-16,0 0-1 15,0 0-1-15,0 0-1 0,0 0 0 16,7 7-1-16,-7-7-1 16,0 0 0-16,0 0 0 15,0 0 0-15,0 0 1 0,0 0 0 16,0 0-1-16,0 0 0 15,5-4-2-15,-2-7 0 16,-3 2 0-16,2-11-2 16,-2-8 0-16,6-7 0 0,-2-10-1 15,-1-14 0-15,0-12 1 16,1-17-1-16,-1-13 0 16,-1-13-1-16,-2-10-2 15,0-4 0-15,0-6 0 0,0 7 0 16,3 3 0-16,-1 11 0 15,-2 9 0-15,6 9 0 16,-1 14 0-16,-3 10 0 16,-2 10 0-16,0 12 0 15,0 6 0-15,0 12 0 16,0 8 0-16,0 8 0 0,-2 5 0 16,2 10 0-16,0 0 0 15,0 0 0-15,0 0 0 16,-11 13 0-16,11-5 0 0,-2 1 0 15,-1 1 0-15,3 5 0 16,-5-5 0-16,3 0 0 16,2-1 0-16,-5-2 0 15,5-7 0-15,-3 16 0 0,3-16 0 16,-4 13-9-16,4-13-8 16,0 0-7-16,-8 12-10 15,8-12-22-15,-10 12-29 16,10-4-3-16</inkml:trace>
  <inkml:trace contextRef="#ctx0" brushRef="#br2" timeOffset="127344.5024">11955 9005 307 0,'0'0'7'0,"0"0"6"15,0-11 1-15,0 11 4 16,0-9 2-16,0 9 3 0,2-12-1 15,-2 12 1-15,6-13-7 16,-6 13-4-16,0 0-4 16,0 0-2-16,0 0-2 15,-3 13-1-15,-5 1-2 16,1 6 1-16,-5 2-2 0,-1 2 1 16,0 5 0-16,-1-2-1 15,2 0 0-15,-1-6-1 16,3-3 1-16,3-3 0 15,2-2 0-15,5-13 2 16,-11 12 0-16,11-12 0 0,0-5 1 16,0-10-1-16,9-5-2 15,0-7 0-15,1-3 0 16,4-6 0-16,-1-2 0 16,0 1 0-16,1 5 0 0,-1 0 0 15,-3 7 0-15,-5 3 0 16,0 4 0-16,-3 9 0 0,-2 9 0 15,0 0 0-15,0 0 0 16,11 5 0-16,-7 10 0 16,2 4 0-16,3 1 0 15,4 7 0-15,2 0 0 16,0 1 0-16,4-2 0 0,4-1 0 16,0-1 0-16,4-5 0 15,-8 1-34-15,2-6-53 16,0-4-4-16</inkml:trace>
  <inkml:trace contextRef="#ctx0" brushRef="#br2" timeOffset="134054.3237">11933 11006 259 0,'0'0'6'15,"0"0"1"-15,-3-12 5 0,3 12 3 16,0 0 1-16,-3-13 4 15,3 13-1-15,0 0 1 16,0 0-3-16,-12 0-4 16,8 18 0-16,-11 1-2 15,2 12-1-15,-7 8-3 0,-5 8 1 16,-2 7 1-16,-8 12 1 16,-2 9-1-16,-8 2-3 15,0 3-1-15,-2 5 0 0,-3-5-2 16,-2 5 0-16,-5-5-1 15,5 1 0-15,2-9-1 16,3 2 0-16,-3-4 1 16,3-1-2-16,2-7 0 15,2-2 0-15,4-9 0 16,4-4 0-16,5-7 0 0,5-11 0 16,9-4 0-16,3-7 0 15,3-6 0-15,10-12 0 16,-5 13 0-16,5-13 0 15,0 0 0-15,0 0 0 0,0 0 0 16,0 0 0-16,0-5 0 16,0 5-4-16,5-10-7 15,-5 10-10-15,7-16-20 0,6 12-46 16,-13 4-1-16</inkml:trace>
  <inkml:trace contextRef="#ctx0" brushRef="#br2" timeOffset="134541.6032">10866 12296 342 0,'0'0'7'15,"0"0"5"-15,3-9 3 0,-3 9 1 16,4-11 0-16,-4 11 0 16,0 0 1-16,10 0 2 15,-7 5-7-15,-3 13-4 16,0 8-3-16,-3 3-1 0,1 5 0 16,-6 1-1-16,4 0 0 15,-4-1-2-15,3-5 0 16,-2-3-1-16,5-7 1 0,-2-4-1 15,3-5 0-15,1-10 1 16,-3 13 0-16,3-13 0 16,10 0 2-16,2-5 0 15,8-5-3-15,5 0 0 16,5-5 0-16,7 1 0 0,0-6 0 16,6 3 0-16,-6-1 0 15,-3 6 0-15,-1-1 0 16,-8 3 0-16,-6 5 0 15,-3 0 0-15,-7 1 0 0,-9 4 0 16,13-3 0-16,-13 3 0 16,0 0-11-16,0 0-48 15,0 5-29-15,-8 5-1 16</inkml:trace>
  <inkml:trace contextRef="#ctx0" brushRef="#br2" timeOffset="135080.0143">10566 12830 426 0,'0'0'5'0,"0"0"2"16,0 0-1-16,0 0 1 15,0 0 0-15,-11 2 0 16,7 8 0-16,1 2 1 0,3 3-4 16,0 5-2-16,5 0-1 15,8 0 1-15,1 0 0 16,8-3 0-16,4-10 0 15,0 0 0-15,4-7 0 16,-2 0 1-16,-1-9 0 0,-7-1 1 16,1-2-2-16,-9-1-2 15,-3 2 0-15,-4 5 0 16,-5 6 0-16,6-10 0 16,-6 10 0-16,0 0 0 15,0 4 0-15,0 8 0 0,5 2 0 16,0 1 0-16,-1 4 0 15,4 1 0-15,-3 2 0 0,-1-2 0 16,0 0 0-16,-4 0 0 16,-5 2 0-16,-11-5 0 15,-6 6 0-15,-6-3 0 0,-6-1 0 16,-6-2 0-16,-2-2 0 16,3 2-23-16,3-2-63 15,6-9-3-15</inkml:trace>
  <inkml:trace contextRef="#ctx0" brushRef="#br2" timeOffset="135915.0299">11856 8385 425 0,'0'0'5'16,"0"0"3"-16,-3-12 2 0,3 3 1 15,0-2 1-15,0-2 0 16,7-4 2-16,9 2 0 15,1 0-14-15,10 3 0 0,0 7 0 16,1 1 0-16,4 4 0 16,-2 9 0-16,-7 9 0 15,-9 6 0-15,-3 3 0 16,-11 6 0-16,-8 1 0 16,-7 2 0-16,-3-7 0 15,2-3 0-15,-5-3 0 0,1-6 0 16,6-4 0-16,4-8 0 15,10-5 0-15,-11-5 0 0,11-11 0 16,5-5 0-16,8-6 0 16,2-8 0-16,7-3 0 15,-4-1 0-15,1 4 0 16,2 3 0-16,-1 5 0 16,-8 8 0-16,-5 8 0 0,-7 11 0 15,2 8 0-15,-2 9 0 16,-2 8 0-16,2 8 0 15,0-1 0-15,0 2 0 0,11-2 0 16,1-2 0-16,9-5 0 16,9-6 0-16,13 1 0 15,14-10-66-15,-2-10-26 16</inkml:trace>
  <inkml:trace contextRef="#ctx0" brushRef="#br2" timeOffset="142844.7888">13792 10157 352 0,'0'0'9'0,"0"0"5"15,2-15 2-15,-2 15 0 16,3-7 0-16,-3 7 1 15,0 0 0-15,0 0 1 16,5 16-9-16,-3 9-3 0,3 5-3 16,1 4-1-16,-4 8 1 15,5 1 0-15,1 1 0 16,-1-4-2-16,1 0-1 0,-3-3-3 16,2-4-5-16,-7-4-10 15,3-7-24-15,4-2-44 16,-7-5-2-16</inkml:trace>
  <inkml:trace contextRef="#ctx0" brushRef="#br2" timeOffset="143124.0766">13478 10236 385 0,'0'0'5'0,"0"0"3"0,0-12 1 15,0-2 2-15,5-3 1 16,5-2 1-16,14-11 1 0,5-2 1 16,11-8-4-16,12 1-3 15,13-4-1-15,2 2-1 16,4 3-2-16,2 3-1 16,-8 6-3-16,-10 9 0 0,-14 5 0 15,-11 10 0-15,-9 5-7 16,-14 11-5-16,-7 8-14 15,-12 8-59-15,-4 7-1 16</inkml:trace>
  <inkml:trace contextRef="#ctx0" brushRef="#br2" timeOffset="143475.1444">14204 10224 428 0,'0'0'4'0,"0"0"2"16,-8 0 1-16,0 2 0 16,-2 8 1-16,-8 0 0 0,3 7 0 15,0 1 1-15,3 1-5 16,-1 9-1-16,8-6 0 16,5 0-1-16,5-5-1 0,8-5 1 15,9-2 0-15,1-4-1 16,6-6 0-16,1-3 0 15,0-7-1-15,-6-3 1 0,0-6-1 16,-5-3 1-16,-8 0 0 16,-7-4-1-16,-4 6 3 15,-8-1-3-15,-6 3 0 16,-6 9 0-16,-2 3-4 16,-5 6-1-16,0 6-6 15,6 0-9-15,4 10-15 16,6 6-43-16,7-7-9 0</inkml:trace>
  <inkml:trace contextRef="#ctx0" brushRef="#br2" timeOffset="143806.2529">14471 10164 368 0,'0'0'7'0,"0"0"5"16,0 0 1-16,-4-10 2 15,4 10-1-15,-8-3 2 0,8 3-1 16,-16 0 1-16,7 8-7 15,1 4-5-15,0 3-1 16,3 3-1-16,5-1-1 16,3 1 0-16,7-6-1 0,7-2 1 15,7-3 0-15,5-7 1 16,1-3-1-16,1-6 1 16,-1-7-1-16,-2 0 1 15,-8-7 0-15,-5 3 1 16,-8-4-3-16,-7 3 0 0,-2 7 0 15,-13 2 0-15,-8 3 0 16,-2 8 0-16,-2 1-5 16,2 6-3-16,-5 5-7 0,11-1-10 15,-5-1-11-15,11-9-47 16,13 0-4-16</inkml:trace>
  <inkml:trace contextRef="#ctx0" brushRef="#br2" timeOffset="144009.7423">14662 9639 425 0,'0'0'5'16,"0"0"3"-16,0-10 2 15,0 10-1-15,0 0 1 16,0 0 1-16,0 7 0 0,0 10 1 16,3 15-4-16,4 9-6 15,3 5-2-15,5 9 0 16,0 4 0-16,5 4 0 15,5-4 0-15,-1-2 0 0,3-10-25 16,-16-2-61-16,21-6-2 16</inkml:trace>
  <inkml:trace contextRef="#ctx0" brushRef="#br2" timeOffset="144584.649">15465 9997 365 0,'0'0'8'15,"-2"-9"3"-15,-1-1 1 16,-4-3 2-16,-6 1 0 0,-1 0 0 16,-6 0 1-16,-3-1 0 15,-4 8-6-15,-1 2-3 16,-2 3-2-16,0 11-2 0,6 1 0 16,4 6-1-16,2 1 0 15,11 3 0-15,7-1-1 16,2-4 0-16,14 0 0 0,6-7 1 15,7-3-1-15,5-7 1 16,0-5 0-16,-1-7 0 16,1-10 1-16,-6-8-1 15,-3-10 1-15,-10-7-1 16,-6-10 0-16,-6-7 0 0,-3-3 0 16,-12-5 0-16,-1 5 0 15,-7 7 1-15,2 9-2 16,-1 11 0-16,1 15 0 15,1 21 0-15,4 11 0 0,6 20 0 16,7 15 0-16,2 10 0 16,14 11 0-16,0 3 0 15,10 6 0-15,3-2 0 16,7-7 0-16,0-5 0 0,7-9-17 16,-13-6-36-16,2-14-34 15,-2-7-1-15</inkml:trace>
  <inkml:trace contextRef="#ctx0" brushRef="#br2" timeOffset="144727.3482">15744 9844 368 0,'0'0'4'16,"0"0"2"-16,0 10 2 16,0 2-1-16,0 0 0 15,4 6-3-15,7 0-9 0,1-3-45 16,2 5-22-16</inkml:trace>
  <inkml:trace contextRef="#ctx0" brushRef="#br2" timeOffset="145023.1612">15872 9801 433 0,'0'0'5'0,"0"0"0"15,0 0 2-15,0-7 0 16,0 7 0-16,9-2 0 15,2 2 1-15,5 0-1 16,3 8-3-16,2 2-3 0,1 7 0 16,2 0-1-1,-1 3 1-15,-5 0-1 0,-6 0 0 16,-6-2 0-16,-3-6 1 16,-3-5-1-16,0-7 1 15,-9 8 0-15,-1-8 0 16,-3-10 0-16,1-3 0 0,0-2 0 15,2 0-2-15,2-3-2 16,4-1-6-16,4 2-12 0,0 17-51 16,16-20-13-16</inkml:trace>
  <inkml:trace contextRef="#ctx0" brushRef="#br2" timeOffset="145350.0944">16216 9762 373 0,'0'0'7'0,"0"0"4"15,0 0 0-15,0 12 1 16,0-12 1-16,-2 11 0 16,2-11 1-16,0 13 1 0,0-13-5 15,10 2-4-15,6-2-2 16,2-11 0-16,7-1 0 16,6-5-1-16,-1-3-1 15,-1-2 0-15,-4 0 0 16,-4-1-1-16,-10 3 0 0,-9 8-1 15,-6 2 1-15,-14 10-1 16,-5 0 0-16,-4 13-1 16,0 1 1-16,-3 9-1 15,5 2 1-15,8 0-1 0,7-1 1 16,8 1 0-16,2-4-2 16,12-3 0-16,8-2-4 15,7-7-4-15,8-9-15 0,4-7-53 16,4 2-7-16</inkml:trace>
  <inkml:trace contextRef="#ctx0" brushRef="#br2" timeOffset="146321.6176">16733 9564 448 0,'0'0'4'16,"0"0"1"-16,-15 0 1 16,0 2 0-16,0 6 1 15,-2 2 0-15,-1 5 0 16,-2 0 0-16,8 2-3 15,5 3-3-15,7-1 0 0,5-1-1 16,9-5-1-16,14 0-1 16,1-9-1-16,10-4-1 15,2-4-2-15,1-7 0 0,-4-7-1 16,-1-6 0-16,-7-6 2 16,-11-4 0-16,-1-11 2 15,-10-1 1-15,-8-7 2 16,-8 1 3-16,-7 2 2 0,-2 4 0 15,-1 5 0-15,1 9 0 16,-4 13 0-16,5 16 1 16,1 8-2-16,8 20-2 15,7 7 0-15,0 8-1 16,8 9-1-16,6 4 1 16,1 1 0-16,7-7-1 0,3-1 1 15,-3-8-1-15,-2-6 1 16,1-10 0-16,-9-5 0 15,-3-9 0-15,-9-8 0 0,13-5 0 16,-8-12 0-16,0-3 1 16,0-6-2-16,5-5 1 15,-3-1-1-15,5 4 0 0,-1 2-1 16,-1 5 1-16,-1 6-1 16,0 6 0-16,-9 9 1 15,14 0-1-15,-7 9 0 0,0 3 0 16,2 5 1-16,-1-3 0 15,9 1 0-15,2-3 0 16,6 1 0-16,0-6 0 16,5-5-1-16,0-2 1 15,-1-5-1-15,1-4 1 0,-5-7 0 16,-4-3 0-16,-5-4 0 16,-6-1 0-16,-8 2 1 15,-2 0 0-15,-2 4-1 16,-8 0 0-16,-3 9 0 15,0 4 0-15,5 5 0 0,-4 2-1 16,8 5 1-16,2 7-1 16,2 0 0-16,2 6 1 15,8-3 0-15,3 0-1 0,1 1 1 16,3-6 0-16,4-3 1 16,-4 0-1-16,1-7 0 15,-1-2 1-15,-2 0 0 0,-3-2 0 16,-1-7 0-16,-11 9 0 15,12-6-1-15,-12 6 0 16,0 0 0-16,0 0 0 16,0 0 0-16,7-8-1 0,-7 8 0 15,0 0 1-15,13 2 0 16,-6 1 0-16,8-3 0 16,0-3 1-16,2-5-1 15,3-4 1-15,3-5-1 16,4-2 0-16,1-3 0 15,-1-1 0-15,-3 6 0 0,-3-3-1 16,-1 7 0-16,-8 6 0 16,-2 7 0-16,-10 0 0 0,13 17 1 15,-11 3-1-15,0 0 0 16,6 7-7-16,-1 1-15 16,-7 1-58-16,13 0-3 15</inkml:trace>
  <inkml:trace contextRef="#ctx0" brushRef="#br2" timeOffset="146952.3511">15304 10406 328 0,'0'0'7'15,"0"0"5"-15,6-9 1 0,-6 9 3 16,8-8 2-16,-8 8 0 16,12-4 1-16,-12 4 2 15,9 12-5-15,-9 12-5 0,0 9-1 16,-3 8-2-16,-5 12 0 16,-4 4-2-16,-6 7-6 15,0-3 0-15,-2 5 0 16,-1-5 0-16,1-8 0 15,2-3 0-15,4-11 0 0,1-5 0 16,3-8 0-16,3-7 0 16,5-4 0-16,-1-5 0 15,3-10 0-15,0 0 0 0,0 0 0 16,0 0-14 0,0 0-22-16,-13-3-51 0,13 3-2 15</inkml:trace>
  <inkml:trace contextRef="#ctx0" brushRef="#br2" timeOffset="147309.1166">15022 11008 376 0,'0'0'10'0,"0"0"1"0,0 0 1 15,0 0 1-15,0 0 0 16,0 0 1-16,0 0-1 16,0 0 2-16,13 0-10 15,-13 0 1-15,12 15-2 16,-4 0-1-16,2 0 1 0,-3 0-1 16,-2 5 0-16,2-5 0 15,-1-3 0-15,-3 0-3 16,-3-12 0-16,4 12 0 15,-4-12 0-15,12 0 0 16,2-2 0-16,5-10 0 0,8-6 0 16,8-1 0-16,10-5 0 15,10-2 0-15,1-1 0 16,-3-3-13-16,-1 10-74 0,-5 3-2 16</inkml:trace>
  <inkml:trace contextRef="#ctx0" brushRef="#br2" timeOffset="157070.8508">4194 12560 55 0,'0'0'3'15,"0"0"2"-15,0 0 3 16,0 0 3-16,-10 2 2 16,10-2 3-16,0 0 3 0,0 0 5 15,-10 10-1-15,10-10 3 16,0 0-2-16,0 0 0 15,0 0-1-15,0 0 1 16,0 0-4-16,0 0 0 0,0 0-5 16,0 0 0-16,0 0-4 15,0 0 1-15,-5-8-2 16,5 8-2-16,-2-14 0 16,2 4-1-16,-2-3 0 0,-1-1 0 15,3-2-1-15,0 2-1 16,0-6 0-16,0 0-1 15,0-2 0-15,0-3 0 16,0-3 0-16,3-1-1 0,-1-3 0 16,3 0 1-16,-3-3-1 15,3 5 0-15,0 0 0 16,3 1 0-16,-1-1 0 16,0 3 0-16,-2-1-1 15,6-1 0-15,-2 0 0 16,1-4-1-16,5 1 0 0,0-6 0 15,3 1-1-15,0-2 1 16,8 2 0-16,-6-4 1 16,3 5-2-16,-2 1 0 0,2-1 0 15,0 5 0-15,-4-1 0 16,4-1 0-16,-1 2 0 16,1-1 0-16,2-2 0 15,4 0 0-15,-2-3 0 0,6 3 0 16,0-1 0-16,-1-3 0 15,0 7 0-15,1 0 0 16,-4 0 0-16,1 6 0 16,-3 2 0-16,-5 3 0 0,1 6 0 15,0 1 0-15,-4 4 0 16,-4 1 0-16,3 1 0 16,-8 5 0-16,2-1 0 15,-2 0 0-15,-10 3 0 16,12-2 0-16,-12 2 0 15,0 0 0-15,0 0 0 0,0 0 0 16,0 0 0-16,0 0 0 16,5 5 0-16,-5-5 0 15,-5 9-2-15,1 2-9 0,-7-7-10 16,6 6-23-16,5 0-43 16,0-10-3-16</inkml:trace>
  <inkml:trace contextRef="#ctx0" brushRef="#br2" timeOffset="162221.4729">2779 11855 325 0,'0'0'0'0,"0"0"-1"15,-4 13 1-15,-1 9 1 16,5 9 0-16,-5 15 1 0,5 12 2 16,0 18 2-16,0 21 1 15,5 19 0-15,-4 8 1 16,9 12 1-16,-2 18-3 0,3 4 0 16,-4 11 0-16,3 1-2 15,-6 6 0-15,5 6-1 16,-5 3 0-16,1 4 0 15,-5-4 0-15,0 6-1 16,-5 0 1-16,-4 0-1 16,-5-6-1-16,-2-2 0 0,-8-4 0 15,0-11-1-15,-6-7 0 16,1-9 1-16,-6-9-1 16,0-14 0-16,1-11 0 0,0-18 1 15,0-13 0-15,10-10 1 16,-1-15 0-16,4-13 0 15,7-8-1-15,3-4 2 16,9-13-1-16,2-2 0 0,5-5 0 16,13-5 0-16,4-1-1 15,13-11 3-15,14 0-2 16,8-6 2-16,16-6-1 0,19-2 1 16,17-7-1-16,21 1 1 15,18-4 0-15,28-2-1 16,22-3 1-16,25-2-1 15,28 1 0-15,26-8 1 16,18 2 0-16,53 0 0 16,-5-3 0-16,13 2 0 0,51 1 0 15,-24 5 1-15,10-1-3 16,42 5-2-16,-27 1 0 16,-21-1 0-16,63 6 0 0,-43-3 0 15,-38 4 0-15,24 1 0 16,-19 2 0-16,-47 2 0 15,4 6 0-15,-31 1 0 16,-64 5 0-16,5 3 0 0,-34 0 0 16,-38 5 0-16,-30 2 0 15,-32 4 0-15,-25-2 0 16,-25 1 0-16,-17 0 0 0,-18 0 0 16,-11-3 0-16,-9 1 0 15,-2-8 0-15,-32 0-67 16,19 0-25-16</inkml:trace>
  <inkml:trace contextRef="#ctx0" brushRef="#br2" timeOffset="163377.8783">12201 15753 284 0,'0'0'5'15,"0"0"2"-15,0 0 0 16,0 0 2-16,0 0 4 16,10 8 3-16,7-1 1 15,15 0 3-15,14-2-4 0,21-1-3 16,22-1 0-16,21-3-3 16,14 0-6-16,17-10-4 15,6 3-2-15,5-2-2 16,-3-2-1-16,-7 2-5 0,-16 1-5 15,-5 5-18-15,-7 8-40 16,-25-2-5-16</inkml:trace>
  <inkml:trace contextRef="#ctx0" brushRef="#br2" timeOffset="171638.4312">9864 4536 373 0,'0'0'7'16,"0"0"3"-16,0 0-1 15,0 0 1-15,-10 2 1 16,5 10 1-16,-2 13 0 0,-1 5 2 16,6 10-7-16,-3 6-1 15,3 9-1-15,-1 3-1 16,3-2-1-16,0-2-1 16,3-1-1-16,-1-6 0 0,-2-3-1 15,0-4 0-15,0-8 0 16,-5-5-1-16,0-7 1 15,-3-5 0 1,8-15 0-16,-17 7 0 0,4-11-1 16,1-16 1-16,0-10 1 15,-1-11-1-15,1-10 1 0,5-8-1 16,0-10 0-16,3-1 1 16,4 1 0-16,6 3 1 15,4 1 0-15,4 10-1 0,4 8 1 16,9 12 0-16,3 10 0 15,2 3-1-15,3 12 0 0,5 10 0 16,0 5-1-16,-3 15 0 16,-5 5 0-16,-5 9 0 15,-9 6 0-15,-6 5 1 16,-9 1-1-16,-6-2 1 16,-9-5 0-16,-10-5-1 0,-4-3 1 15,-3-10 0-15,-1-1-1 16,1-8 0-16,-1-5 0 15,7 1-1-15,6-4 1 16,4 0-1-16,13-4 1 16,0 0 0-16,18 10 0 0,7-6-1 15,5 4 1-15,5 4 0 16,2 3 0-16,0 0 0 16,0 5 0-16,-5-4 0 15,-3 5 0-15,-3 2 0 0,-6-1 1 16,-5-3-2-16,0 0-1 15,-8 0-3-15,4-1-7 0,-6-9-15 16,-5 1-58-16,0-10-2 16</inkml:trace>
  <inkml:trace contextRef="#ctx0" brushRef="#br2" timeOffset="172882.673">10572 4928 317 0,'0'0'8'15,"0"0"3"-15,0-8 2 0,0 8 3 16,0 0 3-16,-6-12-1 16,6 12 2-16,0 0 0 15,-13-8-6-15,13 8-4 16,-11 0-2-16,11 0-2 15,-12 0-1-15,12 0-1 0,-7 0-1 16,7 0-1-16,0 0 1 16,-11 2-1-16,11-2 0 15,0 0 0-15,0 0 0 16,0 0-1-16,0 0 1 0,0 0 1 16,0 0-3-16,0 0 0 15,0 0 0-15,0 0 0 0,0 0 0 16,0 0 0-16,0 0 0 15,0 0 0-15,0 0 0 16,0 0 0-16,0 0 0 0,0 0 0 16,0 0 0-16,0 0 0 15,0 0 0-15,0 0 0 16,0 0 0-16,0 0 0 16,0 0 0-16,0 0 0 15,0 0 0-15,0 0 0 0,0 0 0 16,0 0 0-16,0 0 0 15,0 0 0-15,0 0 0 16,0 0 0-16,0 0 0 16,0 0 0-16,0 0 0 15,0 0 0-15,0 0 0 16,0 0 0-16,0 0 0 0,0 0 0 16,0 0 0-16,0 0 0 15,0 0 0-15,0 0 0 16,0 0 0-16,0 0 0 0,0 0 0 15,0 0 0-15,-12 15 0 16,5 0 0-16,-2 5 0 16,-2 4 0-16,4 4 0 0,-3 4 0 15,8-5 0-15,2 2 0 16,2-6 0-16,10 0 0 16,6-11 0-16,7 0 0 15,0-9 0-15,5-3 0 16,0-5 0-16,2-10 0 0,-2 0 0 15,-6-6 0-15,-4-3 0 16,-2-3 0-16,-11 1 0 16,-7-6 0-16,0 6 0 15,-15 1 0-15,-2 1 0 16,-3 3 0-16,-8 9 0 0,1 2 0 16,-3 8 0-16,3 2 0 15,0 4 0-15,2 8 0 16,7 5 0-16,6-5 0 0,4 5-2 15,8-5-24-15,8-7-57 16,9 7-7-16</inkml:trace>
  <inkml:trace contextRef="#ctx0" brushRef="#br2" timeOffset="173506.1902">10985 4504 396 0,'0'0'5'0,"3"-8"3"0,-3 8 2 16,0-13 2-16,0 13 0 15,0-9 0-15,0 9 1 0,0 12 1 16,-5 13-5-16,2 12-2 16,-1 15-2-16,1 3-1 15,3 7 0-15,-2 1-4 0,2 0 0 16,2-4 0-16,8-12 0 16,5-2 0-16,0-13 0 15,7-5 0-15,1-2 0 16,3-11 0-16,3-6 0 0,-3-4-9 15,-6-4-14-15,3-16-55 16,-8 3-11-16</inkml:trace>
  <inkml:trace contextRef="#ctx0" brushRef="#br2" timeOffset="173650.9953">10955 4867 383 0,'0'0'6'0,"0"0"2"15,-12-7 1-15,12 7 0 16,0 0 0-16,0 0 1 15,0 0 0-15,8-7-2 0,17 7-14 16,2 2-44-16,17-2-30 16,3-7-2-16</inkml:trace>
  <inkml:trace contextRef="#ctx0" brushRef="#br2" timeOffset="174083.1192">11423 4804 447 0,'0'0'5'0,"0"0"2"0,0 0 2 0,0 0 1 16,0 0 0-16,0 0-1 15,-9 0 1-15,9 0-6 16,0 0-4-16,14 12 0 16,1-3 0-16,2 2 0 15,4 6 0-15,0 2 0 0,-3 1 0 16,-3 5 0-16,-5 0 0 15,-7 0 0-15,-3-1 0 16,-10-1 0-16,-6-3 0 16,-1-5 0-16,0-1 0 0,-1-9 0 15,1-2 0-15,4-3 0 16,4-13 0-16,9-4 0 16,4-7 0-16,14-9 0 0,5-2 0 15,6-1 0-15,6-2 0 16,0 4 0-16,-4 3 0 15,-1 9 0-15,-4 9 0 16,-9 9 0-16,-4 6 0 16,-9 8 0-16,2 11 0 0,-4 0 0 15,3 2 0 1,2 6 0-16,3-2 0 0,7 1 0 16,4-11-13-16,-1 3-73 15,22-5-3-15</inkml:trace>
  <inkml:trace contextRef="#ctx0" brushRef="#br2" timeOffset="174531.8118">12594 5056 457 0,'0'0'3'0,"0"0"1"16,0 10 1-16,-3 4 1 15,-4 9-1-15,-5 7 1 16,-1 2 0-16,-4 7 0 0,2 3-3 15,-2 3-3-15,-1-5-2 16,8-3-6-16,-5-8-15 16,7-3-59-16,8-8-5 15</inkml:trace>
  <inkml:trace contextRef="#ctx0" brushRef="#br2" timeOffset="175370.9716">13176 4492 435 0,'0'0'5'15,"0"0"2"-15,0 0 0 0,-6-9 1 16,6 9 0-16,-14 13 1 16,4 9-1-16,0 8 1 15,0 12-4-15,3 8-2 16,1 4-2-16,4 8 1 15,2-2-1-15,2-6 0 0,6-7-1 16,-1-7 2-16,1-11-4 16,-6-4 2-16,-2-10 0 15,0-15 0-15,-17 3 0 16,2-14 0-16,-2-8 2 16,-3-13-2-16,0-13 0 0,5-14 0 15,2-6 0-15,3-9 0 16,10-3 0-16,0 0 0 0,8 5 0 15,7 10 0-15,4 8 0 16,6 14 0-16,5 9 0 16,8 16 0-16,-2 10 0 15,7 7 0-15,-3 10 0 0,-2 13 0 16,-6 7 0-16,-5 6 0 16,-10 3-2-16,-4 6 2 15,-13 3 0-15,0-1-1 16,-13-1 2-16,-1-7-1 15,-2-3 2-15,0-6-2 0,0-3 0 16,-1-4 0-16,9-4 0 16,1-6 0-16,7-1 0 15,0-1 0-15,13-4 0 16,9-1-4-16,0-4-1 16,13 2-5-16,0-6-6 0,6 0-11 15,2 0-18-15,3-8-18 16,-5-2 1-16,1-2 11 15,-9 2 20-15,-8-7 15 0,-4 5 17 16,-8-3 15-16,-7 5 26 16,-6 10 18-16,-13-10-2 15,-7 10-10-15,-2 2-19 0,-3 14-9 16,0-2-7-16,2 4-4 16,4 1-3-16,4 1-3 15,7 1 0-15,8 0-2 16,5-1 1-16,13-8-1 15,10-2 0-15,6-5 1 16,6-5 0-16,-1-3-1 16,4-9 1-16,-1-5 0 0,-10-2 0 15,-2-10-1-15,-17 0 0 16,-8 2 0-16,-10-1-1 16,-18 3 0-16,-9 6 0 0,-5 4-1 15,-6 6 1-15,4 6-3 16,-1 3 0-16,7 10-5 15,9 0-9-15,11-8-49 0,11 15-20 16</inkml:trace>
  <inkml:trace contextRef="#ctx0" brushRef="#br2" timeOffset="175975.4379">14135 4536 335 0,'0'-11'8'0,"0"-3"4"15,3-1 4-15,1-6 2 0,-4 2 1 16,3-3 1-16,0 5 0 15,-3 0 0-15,0 17-7 16,-6 9-5-16,-3 18-2 0,-1 12-3 16,2 7-2-16,1 8 1 15,4 3-1-15,3 0 0 16,0 0 0-16,16-10-2 16,5-4-1-16,2-12-4 15,7-2-9-15,-3-11-26 0,1-4-45 16,-3-10-1-16</inkml:trace>
  <inkml:trace contextRef="#ctx0" brushRef="#br2" timeOffset="176133.8042">14050 4705 387 0,'0'0'5'0,"0"0"0"16,0 0 1-16,0 0 1 0,0 0 2 15,0 0-1 1,15 4 1-16,8-4 0 0,17 0-9 15,4 0-16-15,0 0-61 16,24 0-3-16</inkml:trace>
  <inkml:trace contextRef="#ctx0" brushRef="#br2" timeOffset="176565.2885">14608 4691 417 0,'0'0'4'0,"-11"0"2"0,11 0 0 16,-17 14 0-16,10-5 1 15,1 1 0-15,2 5 2 16,4-3-1-16,7 3-3 16,13-3-1-16,7 1-1 0,8-6 0 15,10-5 0-15,-4-2-1 16,8-7 0-16,-8 0-1 15,-5-6 1-15,-7-1 0 0,-8 1 1 16,-9 1 0-16,-10-1-1 16,-2 13 1-16,-7-7 0 0,-5 7-3 15,-4 10 0 1,7 5 0-16,-2 7 0 0,2 3 0 16,6 5 0-16,3 2 0 15,0 2 0-15,3 1 0 16,4 0 0-16,-5-3 0 0,2 1 0 15,-4-6 0-15,-6-3 0 16,-9 3 0-16,-3-7 0 16,-12-2 0-16,0-3 0 15,-6-3-4-15,1-5-8 16,0-2-22-16,1-5-53 16,13 0-2-16</inkml:trace>
  <inkml:trace contextRef="#ctx0" brushRef="#br2" timeOffset="176751.3495">15252 4967 447 0,'0'0'4'15,"0"0"1"-15,0 12 2 16,0 3 0-16,0 2 1 0,-5 8 0 16,-3 0-1-16,-1 6 1 15,1 5-4-15,-4-4-4 16,3 4-8-16,-3-5-21 15,5 1-56-15,1-3-2 16</inkml:trace>
  <inkml:trace contextRef="#ctx0" brushRef="#br2" timeOffset="177549.9002">16079 4328 429 0,'0'0'5'0,"0"0"1"16,0 0 0-16,0 0 0 16,-6 11 1-16,2 12 0 0,0 7 0 15,1 12 0-15,1 10-4 16,-2 7-1-16,4 1 0 16,0 3 0-16,0-5 0 0,4-9 0 15,-2-3-1-15,1-14 1 16,-3-8 0-16,0-9-1 15,0-15 0-15,-18 4 0 16,6-13 0-16,-4-15-1 16,4-9 1-16,-1-11-1 15,4-10 0-15,2-11 0 0,2-4 0 16,5-4 0 0,7 4 0-16,3 2 1 0,5 10 0 15,4 9 0-15,6 10-1 16,3 10 0-16,4 14 1 0,2 9-2 15,5 7 1-15,-2 10 0 16,-3 10-1-16,-1 9 1 16,-6 1-1-16,-7 7 1 0,-12-2 0 15,-6 6-1-15,-7-4 1 16,-13-2 0-16,-2-2 0 16,-4-3 0-16,-3-2 0 0,2-7 0 15,2-1 0-15,4-5 0 16,6-1-1-16,10-2 1 15,3-2-1-15,16 0 1 16,5 2 1-16,7-5-2 16,6 1 0-16,4 0-3 0,7 0-5 15,-6-8-20-15,-7 3-55 16,11-5-2-16</inkml:trace>
  <inkml:trace contextRef="#ctx0" brushRef="#br2" timeOffset="177851.4339">16565 4645 418 0,'0'0'3'16,"-8"4"2"-16,0 4 1 16,-6 2 0-16,1-1 0 15,0 9 2-15,-1-3 0 0,1 5 0 16,8 0-3-16,5-3 0 16,5-3-2-16,12-1 1 15,8-2-1-15,8-6-1 16,4-5 0-16,2 0 1 0,2-11-2 15,-4-4 0-15,-5 0 0 16,-5-10-1-16,-15 2 1 16,-9-6 0-16,-8 5-1 15,-17-1 0-15,-5 6 0 16,-5 1 0-16,-9 9-1 0,7 5-2 16,-3 4-2-16,9 4-5 15,1 0-13-15,12 4-31 16,9 1-32-16,6-9-3 0</inkml:trace>
  <inkml:trace contextRef="#ctx0" brushRef="#br2" timeOffset="178199.2541">17032 4169 432 0,'0'0'6'0,"0"0"0"16,0 0 3-1,-4-10 0-15,4 10 0 0,0 0 0 16,-7 18 1-16,0 6 1 15,2 10-5-15,3 15-2 0,-1 4-4 16,3 10 0-16,5 5 0 16,7 0 0-16,6-6 0 15,5-5 0-15,-2-10 0 16,9-6 0-16,-6-11-13 0,9-15-47 16,-5 3-28-16,-5-14 0 15</inkml:trace>
  <inkml:trace contextRef="#ctx0" brushRef="#br2" timeOffset="178353.9238">16977 4498 431 0,'0'0'4'15,"0"0"1"-15,0 0 1 16,0 0-1-16,0 0 1 16,5 0 0-16,9 0-1 15,14 6-2-15,10-4-15 0,16 3-69 16,5 0-1-16</inkml:trace>
  <inkml:trace contextRef="#ctx0" brushRef="#br2" timeOffset="178847.1842">17643 4635 464 0,'0'0'4'0,"-14"0"2"0,8 0 1 0,-4 0 0 16,0-3 2-16,0-1 1 16,1 4-6-16,9 0-4 15,-9-12 0-15,20 9 0 16,14 0 0-16,7 1 0 0,10 2 0 16,0 0 0-16,6 2 0 15,-1 5 0-15,-5 4 0 16,-12-2 0-16,-10 6 0 0,-13 1 0 15,-9 7 0-15,-18 3 0 16,-10-4 0-16,-9 5 0 0,-7-2 0 16,0 2 0-16,0-2 0 15,2-3 0-15,12-3 0 16,7 1 0-16,13-2 0 16,12-6 0-16,12-1 0 15,18-4 0-15,11-2 0 16,12-1 0-16,9-1 0 0,5-3 0 15,3 0 0-15,-3 3 0 16,-10-3 0-16,-10 0 0 16,-6 2 0-16,-17 0 0 15,-7 1 0-15,-17-3 0 0,0 0 0 16,-9 10 0-16,-9-6 0 16,-5 2 0-16,-2-1 0 15,9-4-37-15,-7 10-54 16,4-8-4-16</inkml:trace>
  <inkml:trace contextRef="#ctx0" brushRef="#br2" timeOffset="180194.1677">9753 6225 402 0,'0'0'6'0,"0"0"3"16,0 0 1-16,-7-10 2 0,7 10 0 16,0 0 0-16,0 0 2 15,-9 14 0-15,7 9-5 16,2 12-3-16,0 7-3 15,0 3-1-15,0 9-2 16,0-2 0-16,0-3 0 0,5-4 0 16,-5-5 0-16,0-5 0 15,0-14-11-15,0 5-4 16,-3-14-23-16,-9-7-48 0,12-5 0 16</inkml:trace>
  <inkml:trace contextRef="#ctx0" brushRef="#br2" timeOffset="180375.6936">9501 6200 386 0,'0'0'5'0,"0"0"2"15,0 0 2-15,-7-7 0 16,7 7 2-16,5-15 1 16,10 0 1-16,9-3 1 15,12-3-5-15,8-2-2 16,11 1-2-16,7 5-5 0,5-4-9 15,8 0-65-15,-3 21-9 16</inkml:trace>
  <inkml:trace contextRef="#ctx0" brushRef="#br2" timeOffset="181465.959">10071 6341 425 0,'0'0'3'0,"0"0"3"0,0 0 0 15,0 0 1-15,0 0 2 16,0 0 1-16,4 11 0 16,11-1 1-16,5 4-2 15,7 4-3-15,3 6-1 16,3 3-1-16,0 3-4 0,-1 0 0 16,-8 5 0-16,-6-5 0 15,-11-1 0-15,-7-4 0 16,-7 0 0-16,-11-10 0 0,-6 0 0 15,-1-10 0-15,-2-5 0 16,-1-5 0-16,10-10 0 16,1-11 0-16,13-3 0 0,4-8 0 15,14-3 0-15,6 1 0 16,10 2 0-16,10 4 0 16,-1 1-9-16,11 15-9 15,-9 5-8-15,5 6-3 16,-4 3-5-16,1 3-3 0,-6 3 2 15,0-1 7-15,-7 4 12 16,-7-4 19-16,-1 2 13 16,-7-4 7-16,-6 0 4 15,-9 0 5-15,0 0 1 16,-9-6-4-16,-6 6-7 16,-7 0-9-16,-6 7-4 0,1 6-3 15,-3 2-1-15,7 4-1 16,4 1-2-16,4 2 0 0,10 1-1 15,5-3 0-15,9-6-1 16,12-2 0-16,4-4 1 16,1-5-1-16,4-3 1 0,-2-8 1 15,0-2-2-15,-4-7 0 16,-1-2 0-16,-6-5 0 16,-2 4 0-16,-6-1 0 15,2 1 0-15,-4 3 0 0,-4 3 0 16,-1 2 0-16,-2 12 0 15,0 0 0-15,0 0 0 16,7 6 0-16,-7-6 0 16,11 20-2-16,-4-13 1 15,3 1 1-15,-1-4-1 16,4-1 1-16,3-3-1 0,-2-5 1 16,3-5 0-16,1-2 0 15,-3-1 0-15,2-4 0 16,-1 4 0-16,-2 1 1 15,-3-1-1-15,-11 13-1 0,12-12 0 16,-12 12-1-16,0 0 1 16,2 8 0-16,-2 4 0 0,0 1-1 15,0 1 1-15,2 2 1 16,3 1 0-16,6-5 0 16,1-4 0-16,8-6 0 15,3-2 0-15,3-2 1 0,4-11-1 16,0-2 1-16,0-3 0 15,-3-1 0-15,-2-1 0 16,-7 1 1-16,-8 2-1 16,-6 0 1-16,-4 5 0 15,0 12 0-15,-9-9-2 16,-2 9 0-16,-3 2 0 0,2 8 0 16,-4 5 0-16,7 0 0 15,2 2-2-15,3 1 1 16,4 1 1-16,4-3-1 0,5 2 0 15,3-4 0-15,4-2 0 16,-2 1 1-16,-1-4-1 16,-3 1 0-16,-10-10 1 0,12 13 0 15,-12-13-1-15,0 15 0 16,-10-9 0-16,-2 4-3 16,-6-2-3-16,4 2-11 0,-7-2-25 15,4-1-41-15,2 1-1 16</inkml:trace>
  <inkml:trace contextRef="#ctx0" brushRef="#br2" timeOffset="181951.8165">11483 6292 453 0,'0'0'4'0,"0"0"1"0,0 0 2 16,-11-10-1-16,11 10 1 15,0-10 1-15,0 10 0 0,16-11 0 16,6 10-3-16,6 1-5 16,2 6 0-16,7 6 0 15,-6 7 0-15,2 5 0 0,-10 1 0 16,-11 8 0-16,-7-3 0 15,-8-1 0-15,-9 1 0 16,-10-5 0-16,-4-5 0 16,-1-8 0-16,6-5 0 15,-2-5 0-15,5-2 0 16,6-12 0-16,12-7 0 0,3-9 0 16,13-9 0-16,9 0 0 15,8-6 0-15,5 6 0 16,-2 3 0-16,2 5 0 0,-6 8 0 15,-7 13 0-15,-5 8 0 16,-12 11 0-16,-6 9 0 16,-2 7 0-16,0 5 0 0,0-2 0 15,0 7 0-15,2-5 0 16,10-5-6-16,13 3-21 16,16-15-56-16,5-7-4 15</inkml:trace>
  <inkml:trace contextRef="#ctx0" brushRef="#br2" timeOffset="182318.4788">12825 6418 416 0,'0'0'6'15,"0"0"1"-15,-9 0 2 16,0 7 0-16,0 9 2 0,-3 3-1 15,-1 14 1-15,-4-1 0 16,1 9-6-16,2 4-1 16,1 5-2-16,6-5-4 15,4-6-5-15,3-6-8 16,3-8-32-16,12-8-38 16,0-10-1-16</inkml:trace>
  <inkml:trace contextRef="#ctx0" brushRef="#br2" timeOffset="182514.2708">13305 6070 456 0,'0'0'2'0,"0"0"1"16,0 7 1-16,0 7 1 0,-5 8 0 16,0 8 1-16,-3 8 0 15,6 6 0-15,-3 6 0 16,5 4-4-16,0-1-2 15,0-7-5-15,2-2-11 0,3-11-17 16,-7-9-51-16,2-4 0 16</inkml:trace>
  <inkml:trace contextRef="#ctx0" brushRef="#br2" timeOffset="182689.9261">12945 5896 449 0,'0'0'3'15,"0"0"0"-15,0-10 1 16,0 10 1-16,14-17 0 16,11 7 1-16,7 0 1 0,14 0-1 15,8 4-5-15,12 6-6 16,10 3-38-16,-1 17-39 16,-5 2 0-16</inkml:trace>
  <inkml:trace contextRef="#ctx0" brushRef="#br2" timeOffset="183468.4642">13521 6261 463 0,'0'0'3'0,"0"0"1"0,0 0 1 15,-9 9 2-15,9-9 0 16,-4 12 1-16,4-4 0 16,6 6-2-16,3 1-6 15,10 4 0-15,0 5 0 16,6 0 0-16,0 1 0 0,-2 0 0 15,-2-1 0-15,-3-1 0 16,-8-1 0-16,-6-7 0 16,-6-3 0-16,-9-2 0 0,-8-6 0 15,-2-4 0-15,0-1 0 16,-4-12 0-16,3-4 0 16,9-3 0-16,6-9 0 0,7 1 0 15,10-4 0-15,15 2 0 16,7 0-3-16,8 5-9 15,7 3-3-15,6 5 1 16,-2 5 0-16,-3 2 1 16,-1 2 2-16,-9 3 6 0,-6 3 6 15,-10 2 5-15,-4-3 2 16,-18 3 2-16,0 0 1 16,-4 12 0-16,-16 0 0 15,-2 1-4-15,-2 3-2 16,-3 6-1-16,4-1-2 15,0-1 0-15,9 1-1 0,3-4 0 16,11-2-1-16,6-5 0 16,11-6 0-16,6-4 0 0,-1-2 1 15,6-10-1-15,-4 0 0 16,0-8 0-16,2 3 0 16,-8-4 0-16,-4 4 0 15,-2 2 0-15,-4 1-1 0,-8 14 1 16,10-10-1-16,-10 10 0 15,0 0 0-15,5 10 1 16,-5 2-1-16,2 0 0 16,-2 3 1-16,5-3 0 0,-2 0 0 15,5 0 0-15,1-8 1 16,1-4-1-16,5 0 1 16,3-10-1-16,1-5 0 15,4 0 0-15,0-5 1 16,1-2-1-16,3 5 0 0,-2 0-1 15,-5 1 1-15,1 8-1 16,-5 6 1-16,0 2-1 16,-6 5 1-16,-1 7 0 0,-4 5 0 15,3-1 0-15,-1 6 0 16,1 0 0-16,1-2-2 16,4-2-3-16,-1-3-10 0,11-15-45 15,2 10-24-15,-2-8-3 16</inkml:trace>
  <inkml:trace contextRef="#ctx0" brushRef="#br2" timeOffset="184251.9369">14785 6237 397 0,'0'0'6'15,"0"0"2"-15,-9-15 2 16,9 15 0-16,-12-12 1 16,3 5 0-16,-4 2 0 15,-2-2 1-15,5 7-6 16,-2 0-3-16,-1 0 0 0,1 7-2 16,2 3 0-16,-1 7-1 15,4-2 1-15,2 5-1 16,5-2 0-16,0 3 1 0,5-1 0 15,8-1 0-15,6-1 0 16,2-4 0-16,1 0-1 16,2-4 1-16,-3-3 0 15,-5 1 0-15,-3-1-1 0,-3-5 1 16,-10-2 0-16,-5 15 0 16,-13-10 0-16,-6 5 0 15,-5-1 0-15,-4 0-1 16,1 0 0-16,-3-1-3 0,8-1-7 15,4-7-16-15,-9 0-56 16,32 0-4-16</inkml:trace>
  <inkml:trace contextRef="#ctx0" brushRef="#br2" timeOffset="184635.3521">15084 6188 454 0,'0'0'1'0,"0"0"1"16,-12 12 0-16,3-4 0 0,1 4 1 16,0 2 0-16,4-1 0 15,0 1 0-15,4 3 1 0,13-8-2 16,10-4 1-16,7-5-1 16,4 0 1-16,7-7-1 15,-2-6-1-15,-2-1 1 16,-4-2 0-16,-4 6 0 0,-8-2 0 15,-10 5 0-15,-1 7 0 16,-10 0 1-16,0 15-1 16,0-1 0-16,-2 10 0 15,-6 2-2-15,6 8 0 16,-3-2 0-16,-2 9 0 0,1-2 0 16,-1-2 0-16,-6 3 0 15,-4-3 0-15,-4-2 0 16,-9-3 0-16,-6-1 0 15,-6-2 0-15,-5-8-6 0,-1 0-29 16,10-9-50-16,-5-5-3 16</inkml:trace>
  <inkml:trace contextRef="#ctx0" brushRef="#br2" timeOffset="185133.8253">16532 5913 428 0,'0'0'4'0,"0"0"2"0,0 0 2 16,0 0 1-16,-5 0 0 16,2 4 1-16,-4 11-1 15,-1 8 1-15,1 9-3 16,0 2-3-16,-1 12-1 16,3 0-1-16,-3 4 0 15,8-3-2-15,0-5 0 0,0 1-3 16,0-9-3-16,3-7-4 15,-1-1-8-15,-2-9-25 16,0-3-42-16,-5-2-2 0</inkml:trace>
  <inkml:trace contextRef="#ctx0" brushRef="#br2" timeOffset="185448.5253">16086 6000 431 0,'0'0'4'0,"0"0"1"0,-3-10 1 15,6-2 0-15,10-3 2 16,7-2 0-16,13-9 1 0,11-1 0 16,9-3-3-16,12 0-2 15,11 3 0-15,4 7-3 16,-1 1-5-16,-3 11-13 0,-11 16-64 16,-7-1-4-16</inkml:trace>
  <inkml:trace contextRef="#ctx0" brushRef="#br2" timeOffset="185785.1438">16791 6163 420 0,'0'0'3'0,"0"0"1"16,0 0 2-16,0 0 0 15,0 0 2-15,9 8 1 16,3-4 0-16,4 7 1 0,2 3-3 15,6 3-2-15,2 6 0 16,0-2-1-16,-1 8-2 16,-3 0-2-16,-7-2 1 0,-8-2-1 15,-2-2 0-15,-5-1 0 16,-5-10 1-16,-7-2-1 16,-1-6 1-16,-4-4 0 0,2-4 0 15,1-9 0-15,0-6 0 16,7-8 0-16,3 0-1 15,4-6 0-15,9 1-1 16,9 5-2-16,7-1-4 16,7 6-11-16,3 5-18 0,-3 7-48 15,14 8-1-15</inkml:trace>
  <inkml:trace contextRef="#ctx0" brushRef="#br2" timeOffset="186618.2575">17404 6222 380 0,'0'0'8'0,"-7"0"1"15,-2 0 0-15,-4 0 2 16,-5 3 1-16,-1 1 1 0,-7 4 0 16,-6 2 0-16,7 4-6 15,3 3-3-15,1 2-1 16,9 1 0-16,7-3-2 16,5-2 0-16,8-6-1 0,10 3 0 15,1-8 0 1,6-4 0-16,-3-3 0 0,3-6 0 15,1-4 0-15,-6-4 0 16,0-1 0-16,-1-4 0 16,-4 2 0-16,0 0 0 15,-8 5 0-15,0 3-1 0,-2 2 0 16,-5 10 0-16,0 0 0 16,11 5 0-16,-9 7 0 15,-2-2 0-15,5 6 0 16,-2-2 1-16,1 1 1 15,3-3-1-15,-7-12 1 0,21 10-1 16,-9-10 1-16,3-2 0 16,2-8 0-16,1-2 0 0,5-3-1 15,4-3 1-15,-5 0-1 16,3 1 1-16,-3 3-1 16,-5 2 0-16,-1 2 0 0,-4 3-1 15,-12 7 0-15,13 0 0 16,-13 0 0-16,2 9 0 15,-2 3 0-15,0 1 0 16,0 7 1-16,0-3 1 16,2-1-1-16,5 2 0 15,1-2 1-15,2-7-1 0,7-2 0 16,6-1 1-16,2-6 0 16,2-3-1-16,6-7 1 15,-1-2 0-15,0-2 0 16,-2-4 0-16,-5-2 0 0,-6 0 0 15,-3 0 0-15,-7 1 0 16,-6 1 0-16,-3 3 0 16,-8 5 0-16,-8 5 0 0,-2 2 0 15,-2 3-1-15,-2 6 0 16,-1 3 0-16,5 3 0 16,4 5-1-16,3-3 1 0,7 3 0 15,4 3-1-15,4-3 1 16,7 1 1-16,3 0-1 15,7-6 0-15,-1 0 0 16,2 0 0-16,-2 0 0 0,-2-4 0 16,-2-4-1-16,-6 4 1 15,-10-8 0-15,6 12 1 16,-6-12-1 0,-18 12 1-16,0-8-1 0,-3 1 1 15,-7 0-1-15,3 0-1 16,-2-3-2-16,4 1-7 15,4-3-30-15,6 0-43 0,13 0 0 16</inkml:trace>
  <inkml:trace contextRef="#ctx0" brushRef="#br2" timeOffset="187050.1027">18542 6109 481 0,'0'0'3'16,"-9"-3"2"-16,9 3 0 16,-10-2 1-16,10 2-1 0,-13-3 1 15,13 3-6 1,0 0 0-16,0 0 0 0,13-7 0 16,11 7 0-16,4 0 0 15,7 5 0-15,0 2 0 16,0 3 0-16,-3-1 0 15,-10 7 0-15,-7 0 0 0,-15 8 0 16,-7-2 0-16,-16 0 0 16,-4 0 0-16,-6 3 0 0,-1 0 0 15,-3-1 0-15,5-4 0 16,4 1 0-16,5-4 0 16,14 3 0-16,9-6 0 15,5-2 0-15,17-4 0 0,13-3 0 16,4-1 0-16,16-1 0 15,5 0 0-15,2-1 0 16,0 1 0-16,-7-3 0 16,-6 4 0-16,-11 1 0 0,-11 3 0 15,-12-6 0 1,-5-4-49-16,-10 2-40 0</inkml:trace>
  <inkml:trace contextRef="#ctx0" brushRef="#br3" timeOffset="195731.4892">9360 4592 283 0,'0'0'6'0,"0"0"4"15,-18-10 1-15,11 8 3 16,-5-6 0-16,4-1 0 16,-2-4 0-16,5-1 4 15,5-6-8-15,15-3-2 0,15-7-1 16,12-1-2-16,18-7 1 15,14-4 0-15,16-2 0 16,15 2 0-16,7-3 0 16,16 5-1-16,2 2 0 0,1 9-1 15,7 7-1-15,0 7-1 16,-3 8 0-16,-4 4 0 16,3 3-1-16,-6 10 0 15,-5 5 0-15,-6 2 0 0,-5 4-1 16,-9 5 1-16,-9 1 0 15,-13 6 0-15,-8 4 1 16,-19 3 0-16,-6 4 0 16,-11 3 0-16,-13 5 0 0,-8 4 0 15,-8 0 1-15,-8 4 0 16,-15 0 0 0,0 4-1-16,-19 0 0 0,-2-3 1 15,-14 4-2-15,-9-3 1 16,-11 3-1-16,-5-5-1 15,-6 1 0-15,-10-2 0 0,-3 0 1 16,-8-4 1-16,-3-6 0 16,-3 0-2-16,-6-3 0 15,-4-6 0-15,-5-3 0 16,-2-8 0-16,-7-2 0 0,-3-6 0 16,-4-9 0-16,0-7 0 15,-4-5 0-15,3-12 0 0,-1-11 0 16,13-7 0-16,7-12 0 15,8-8 0-15,14-4 0 16,17-10 0-16,15-8 0 16,18-5 0-16,15-4 0 15,20-6 0-15,14-3 0 0,25-6 0 16,15-1-2-16,20-4 4 16,21 1-2-16,17 1 0 15,15-2 0-15,22 7 0 16,14 5 0-16,10 7 0 0,8 7 0 15,6 17 0 1,-1 8 0-16,-5 15 0 0,-10 11 0 16,-15 11 0-16,-18 10 0 15,-20 8 0-15,-19 11 0 16,-21 3 0-16,-15-2 0 0,-13 8 0 16,-12-3 0-16,-11 0 0 15,-6 1 0-15,-7-6-2 0,0 5-14 16,0 4-58-16,-7-14-12 15</inkml:trace>
  <inkml:trace contextRef="#ctx0" brushRef="#br3" timeOffset="197277.5962">15520 4187 231 0,'0'0'5'0,"-8"-7"4"16,8 7 4-16,-14-18 1 15,9 5 2-15,-2-4 1 16,4 2 1-16,3-7 0 0,15 2-3 15,14-8 0-15,19-1-3 16,19-4-2-16,23-3-1 16,18-4 1-16,27 0-1 15,12 1-1-15,17 1 1 16,7 6-4-16,5 10 0 0,-4 7-1 16,5 10-1-16,-5 5 0 15,-9 12-1-15,-2 8 0 16,-6 10-1-16,4 2 0 15,-7 5-1-15,-4 6 0 0,-8 3 0 16,-10 7 1-16,-10-2-1 16,-14 4-1-16,-20 2 1 15,-13 0 1-15,-18 2 0 0,-18 1 1 16,-15-1-1-16,-12 1 3 16,-10 0-1-16,-17 3 1 15,-8 0 1-15,-10 2-1 16,-10-6 0-16,-11 3-1 0,-5-3 0 15,-13 1-1-15,-8-4 0 16,-10-3-2-16,-12 1 1 16,-9-4-1-16,-11-1 1 0,-13-2-1 15,-6-8 0-15,-7-4 2 16,-1-8 0-16,-9-7 0 16,-1-5-2-16,-1-12 0 15,3-3 0-15,0-3 0 16,7-12 0-16,0-5 0 15,9-7 0-15,2-5 0 16,13-5 0-16,9-8-2 16,11-7 2-16,17-7 2 0,15-7-4 15,18-12 4-15,12-6-2 16,22-8 0-16,16-4 0 0,13-4 0 16,22 4 0-16,16-1 0 15,15 8 0-15,9 7 0 16,15 7 0-16,12 15 0 0,13 5 0 15,12 6 0-15,5 11 0 16,5 6 0-16,13 10 0 16,5 4 0-16,-3 8 0 15,-1 6 0-15,-5 4 0 16,-6 4 0-16,-15 6 0 0,-10 2 0 16,-20-1 0-1,-18 1 0-15,-20-2 0 0,-6 0 0 16,-18-6 0-16,-10 2 0 15,-15-6 0-15,9 4 0 16,-9-4 0-16,0 0 0 0,0 0 0 16,0 0 0-16,0 0 0 15,0 0 0-15,-2 8 0 16,2-8 0-16,-10 4 0 0,10-4 0 16,-16 5 0-16,6-5 0 15,10 0 0-15,-13 8 0 16,13-8 0-16,-15 8 0 0,15-8 0 15,0 0 0-15,-8 13 0 16,8-13-3-16,0 15-19 16,-5 2-48-16,5-8-18 15</inkml:trace>
  <inkml:trace contextRef="#ctx0" brushRef="#br3" timeOffset="198632.0811">8977 6186 194 0,'0'0'8'0,"0"0"5"16,-10-12 4-16,10 12 3 15,-9-17 0-15,3 5 3 16,3 0-2-16,3 0 2 15,5-5-6-15,13-1-3 0,6-1-3 16,14-1 0-16,12-6-2 16,15 0-1-16,17 1-1 15,10-5 0-15,12 3-1 16,10 0-2-16,15 0-1 16,3 1 0-16,5 4-1 0,4 3 0 15,1 1-1-15,5 1 0 16,0 5 1-16,-3 2-1 15,-3 4 0-15,-3 6 1 16,-7 0-1-16,-4 9 0 0,-8 3 1 16,-7 5 0-16,-5 2 0 15,-12 4 0-15,-6 1 1 16,-5 6-1-16,-6 3 1 0,-9-1-1 16,-9 6-1-16,-5 0 1 15,-9 5 0-15,-3 4 0 16,-6 4 0-16,-10-1 0 15,-4 4 0-15,-4 1 0 0,-3 3 1 16,-6-2-1-16,-3-4 0 16,-7 0-1-16,0-2 0 15,-7-3 0-15,-5 2 0 16,-9-4-1-16,-6-1 1 0,-8 3-1 16,-15-2 1-16,-4-2-1 15,-10 1 1-15,-16 1-1 16,-7-6 1-16,-17 3-1 15,-12-5 0-15,-5-4 0 16,-9-4 0-16,-11-1 0 0,-9-8 0 16,-3-2 0-16,-6-5 0 15,-2-3 1-15,-4-2-1 16,4-1 0-16,-4-7 0 0,4 0 0 16,1-9 0-16,7-7 0 15,4-3 0-15,9-9-1 16,4-9 2-16,10-4-1 15,13-12 0-15,13-3 1 0,21-7 0 16,11-2 0-16,24-6-1 16,16-3 1-16,26-6 0 15,22-1-1-15,27-3 1 16,20-1 0-16,28 1 1 0,19-1-2 16,23-1 0-16,17 5 0 15,12 6 0-15,13 11 0 16,5 7 0-16,6 7-2 15,1 18-5-15,0 2-12 16,4 16-64-16,-2 10-3 0</inkml:trace>
  <inkml:trace contextRef="#ctx0" brushRef="#br3" timeOffset="200064.2503">15957 5828 299 0,'0'0'4'0,"0"0"3"0,-5-9 2 16,5 9 3-16,-4-13 0 15,1 3 2-15,3 0 2 16,0-4 1-16,10-4-3 0,10 2-3 15,10-5 0-15,14-1-3 16,16 0 0-16,17-1-1 16,15 4-1-16,10 4 0 15,15 4-1-15,10 6-1 16,2 5 1-16,10 0-1 0,3 5 0 16,10 7 0-16,0 2 0 15,9-2 0-15,5 3 1 16,6 2-2-16,4 0 0 0,-1 0 0 15,-2 6-1-15,-6-2-2 16,-6 5 0-16,-11-1 0 16,-11 4 0-16,-17 4 0 15,-11 4 0-15,-17 0 0 16,-11 3 0-16,-16 1 0 0,-16 8 0 16,-8 2 0-16,-13 3 0 15,-10 3 0-15,-15 3 0 0,-7 1 0 16,-15 4 0-16,-15 0 0 15,-15-2 0-15,-11 0 0 16,-17-4 0-16,-17 1 0 16,-15 0 0-16,-12-3 0 15,-15-6 0-15,-11-1 0 0,-13-3 0 16,-9-8 0-16,-7 1 0 16,-7-13 0-16,-5-4 0 15,1-11 0-15,1-12 0 16,0-5 0-16,10-17 0 0,5-8 0 15,13-12 0-15,6-11 0 16,11-8 0-16,14-3 0 16,17-3 0-16,12-8 0 15,17 3 0-15,17-7 0 0,19 3 0 16,19 1 0-16,19 0 0 16,21-3 0-16,24 4 0 15,25-3 0-15,23 4 0 16,20 4 0-16,27 7 0 0,19 6 0 15,16 6 0-15,18 16 0 16,12 7 0-16,6 16 0 16,8 11 0-16,0 8 0 15,-9 11 0-15,-5 11 0 0,-14-1 0 16,-17 17-17-16,-5 0-70 16,-33-4-2-16</inkml:trace>
  <inkml:trace contextRef="#ctx0" brushRef="#br3" timeOffset="201435.1238">12670 4714 117 0,'0'0'5'0,"0"0"3"16,-1 7 6-16,1-7 5 16,-11 5 3-16,11-5 0 15,-12 6 2-15,12-6-3 16,-7 2-3-16,7-2-3 0,0 0-1 15,17 0-3-15,5-2 0 16,21-1-1-16,6-5 1 16,24 1 1-16,13-2 0 15,16 4-1-15,13-4-1 0,7 4-2 16,10 3-2 0,1 2 1-16,0 0-2 0,-5 2 1 15,-3 1 0-15,-6 2 0 16,1-3 1-16,-6 4-2 15,-7-3-1-15,-6-2 0 0,-3-1-1 16,-6 3 0-16,-7-3 0 16,-9 0-1-16,-16 0 0 15,-10 0 0-15,-13 0 0 16,-7 0 1-16,-10 0-1 0,-10 0 2 16,-10 0-1-16,0 0 2 15,0 0-1-15,0 0 0 16,0 0 0-16,0 0-2 15,0 0 0-15,-7 3 0 16,-2-3-1-16,-4 0 0 0,2 0-1 16,-2 0-1-16,1 0-1 15,-1 0-5-15,1 5-7 0,-6 2-19 16,-7 5-52-16,9 1-1 16</inkml:trace>
  <inkml:trace contextRef="#ctx0" brushRef="#br3" timeOffset="202184.7044">12887 6436 283 0,'0'0'6'0,"0"0"4"16,-7-6 4-16,7 6 3 15,-11-2 1-15,11 2 2 16,-7-3-1-16,7 3 0 16,0 0-6-16,-9-4-3 0,9 4-3 15,7 2-2-15,6 3 1 16,13-3-1-16,15-2 1 16,16 0 0-16,22-5 2 0,18-7 0 15,17-2 0-15,19-6-2 16,13-3 0-16,11-1-1 15,4 1 1-15,3 4-6 16,-2 1 0-16,-3 6 0 0,-7-3 0 16,-8 2 0-16,-8 6 0 15,-7-1 0-15,-12 6 0 16,-12-5 0-16,-10 4 0 16,-14 3 0-16,-19 0 0 0,-12 0 0 15,-13 3 0-15,-13-3 0 16,-5 0 0-16,-19 0 0 15,10 2 0-15,-10-2 0 16,0 0 0-16,0 0 0 16,-10 0 0-16,10 0 0 0,-13 0 0 15,13 0 0-15,-9 0 0 16,9 0 0-16,0 0-56 0,0 0-37 16</inkml:trace>
  <inkml:trace contextRef="#ctx0" brushRef="#br3" timeOffset="209275.0516">10153 3299 239 0,'0'0'6'15,"0"-7"5"-15,0 7 3 0,0-12 2 16,0 12 1-16,2-10 1 15,-2 10 1-15,0 0 2 16,16 0-3-16,-9 12-3 16,0 8-5-16,5 7-1 15,1 3-1-15,-1 2-2 0,6 5-1 16,-1-2-2-16,1-6 0 16,4-4-3-16,0-8 1 15,5-12 2-15,3-5 0 16,8-14 1-16,2-19 1 0,6-11 0 15,12-13 1-15,4-13 0 16,10-9 0-16,3-4 0 16,7-7-1-16,2-2 0 0,0 5-1 15,-1 9-1-15,-6 5 1 16,-7 11-1-16,-11 11-1 16,-6 9 0-16,-9 7-2 15,-9 8 0-15,-5 6 0 0,-8 9 0 16,-4 0 0-16,-6 4 0 15,-2 3 0-15,-10 5 0 16,10-7 0-16,-10 7 0 16,0 0 0-16,0 0 0 15,0 0 0-15,0 0 0 16,0 0 0-16,0 0 0 0,0 0 0 16,0 0 0-16,0 0 0 15,-5 3 0-15,5-3 0 16,-13 12 0-16,4-4 0 0,-2 4-4 15,-3 0-4-15,2 8-7 16,-4-2-10-16,2-11-55 16,3 17-4-16</inkml:trace>
  <inkml:trace contextRef="#ctx0" brushRef="#br3" timeOffset="211108.2789">17367 3128 227 0,'0'0'5'0,"0"0"4"15,0 0 3-15,0 0 2 16,0 0 4-16,0 0 1 16,0 6 2-16,0-6 0 0,5 14-5 15,-2 0 1-15,0-1-3 16,3 0-4-16,1 1-2 15,1 1-1-15,1 2-2 0,1-3-1 16,1-7 0-16,1 1 0 16,4-4 0-16,-2-4 0 15,9-3 0-15,4-13 2 16,10-12-1-16,14-7 1 0,10-12 0 16,18-7 1-1,11-10-2-15,11-3 0 0,9-8-1 16,7 6-1-16,-2-1 0 15,-6 8-1-15,-7 8 0 16,-12 4-2-16,-14 11 0 16,-12 4 1-16,-8 10-1 0,-11 3 1 15,-13 8 1-15,-8 3 1 16,-1 2 0-16,-11 0-3 16,-1 6 0-16,-11 3 0 0,7-9 0 15,-7 9 0-15,0 0 0 16,0 0 0-16,0 0 0 15,-10-9 0-15,10 9 0 16,-13 0 0-16,13 0 0 0,-12 1 0 16,12-1 0-16,-14 11 0 15,14-11 0-15,-13 13 0 16,10-3 0-16,3-10 0 0,-7 12 0 16,2-5 0-16,5-7-15 15,-2 10-11 1,2-10-36-16,0 0-25 0,0 0-2 15</inkml:trace>
  <inkml:trace contextRef="#ctx0" brushRef="#br3" timeOffset="212932.5727">11833 5833 134 0,'0'0'3'16,"0"0"1"-16,0 0 2 0,0 0 2 15,-7-9 2-15,7 9 4 16,0 0 2-16,0 0 3 16,0 0-1-16,0 0 1 15,0 0 0-15,0 4-2 16,2 4-2-16,3 1-3 0,3 2-1 15,4-1-3-15,-2-2 0 16,8-6-1-16,-3-4 0 16,9-13 1-16,6-11 2 0,2-8 0 15,11-11 0-15,1-7 0 16,9-9 0-16,-2-2-2 16,9-2-1-16,-3 9-1 15,-7 3-1-15,-2 15-1 16,-8 8-1-16,-11 7-1 0,-6 10 0 15,-9 12 0-15,-14 1 0 16,0 0 1-16,3 9-1 16,-8 3 0-16,-2 2 0 15,-6 1-2-15,0-1-3 16,3 1-11-16,-2 7-59 16,12-22-8-16</inkml:trace>
  <inkml:trace contextRef="#ctx0" brushRef="#br3" timeOffset="213847.3337">18843 5806 433 0,'0'0'1'16,"0"0"0"-16,-9 0-1 16,9 0 1-16,0 0 1 0,0 0-1 15,0 0 1-15,0 0 1 16,0 0 0-16,7 7 0 15,3-7 1-15,3 3-1 16,-1 0 1-16,1-3-1 16,1 0 1-16,1 0 1 15,0-8 0-15,8-11 1 0,6-11-1 16,10-15 1-16,14-9-1 16,12-13 0-16,12-2-2 0,7-8 0 15,6 2-3-15,2 8 0 16,-8 8 0-16,-4 12 0 15,-13 10 0-15,-12 10 0 0,-13 4 0 16,-10 8 0-16,-9 6 0 16,-5 3 0-16,-9 1 0 15,-9 5 0-15,7-2 0 16,-7 2 0-16,0 0 0 16,0 0 0-16,-7 2 0 0,7-2 0 15,-13 0-18-15,13 0-69 16,-9-19-3-16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28:36.71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803 2472 230 0,'0'0'6'0,"0"0"4"15,0-15 4-15,0 15 3 0,0-15 2 16,0 15 0-16,-2-15 1 16,2 15 0-16,0-12-5 0,0 12-4 15,0 0-1-15,-3 15-4 16,-4-3-2-16,4 13 0 15,-4 2-1-15,2 9 1 0,-2-2 0 16,2 5-1-16,2-1 0 16,3 1 0-16,3-1 0 15,6-1-1-15,3-6-1 16,4-1 0-16,1-4-1 16,3 1 0-16,3-6 0 15,-1 2 0-15,0-2 0 0,5-7 0 16,5 3 0-16,1-2 2 15,5-6 0-15,-3 4 0 16,6-3 0-16,1-2 1 16,4-2 0-16,-2 2 0 0,1-3 0 15,2 0-1-15,0 1 1 16,6-4 0-16,-4 1 1 16,3-1-2-16,3-2 1 0,3 0-1 15,-1-5 1-15,3 3-1 16,2-4 0-16,0-1-1 15,0 0 1-15,0-2-1 0,5 2 0 16,-3-2 1-16,3 1-1 16,1 0 0-16,2 1 1 15,1 2-1-15,2-2 0 16,1 2 0-16,1 0 1 16,-1 0-1-16,4 3 0 15,-4 2 0-15,6 0 0 0,-4 0 0 16,2 0 0-16,-4 2-1 15,-1 6 0-15,-6-1 0 16,0 3 0-16,-5 4 1 16,-10 4-1-16,-3 0 0 0,-2 4 0 15,-4 0 0-15,-5 0 1 16,-6 3-1-16,-2 0 0 16,-6-3 0-16,0 1 0 0,-4-1 0 15,0-3 0-15,-2-1 1 16,-2-1-1-16,-4-4 1 15,-3-4-1-15,2 1 0 0,-11-10 1 16,10 13 1-16,-10-13-1 16,0 0 2-16,0 0-3 15,0 0 0-15,0 0 0 16,0 0 0-16,9-13 0 16,-9 3 0-16,3 1 0 15,-1-4 0-15,4 1 0 0,-4-1 0 16,6-4 0-16,-1 2 0 15,0-2 0-15,4 2 0 16,-2 0 0-16,9-2 0 16,-1 1 0-16,8 2 0 0,0-1 0 15,5 1 0-15,2-2 0 16,10 4 0-16,1-3 0 16,3 3 0-16,7 0 0 0,-1-2 0 15,2 8 0-15,1-5 0 16,6 4 0-16,-1 0 0 15,9-1 0-15,3 1 0 0,2 0 0 16,1 0 0-16,12-1 0 16,-3 4 0-16,5-2 0 15,3 0 0-15,6 4 0 16,-1-1 0-16,0 3 0 16,-1-1 0-16,1 1 0 15,3 0 0-15,-2 0 0 16,3 1 0-16,-5 2 0 0,2 3 0 15,-6-2 0-15,0 1 0 16,-3 3 0-16,-5-1 0 16,1 3 0-16,-8-3 0 0,-2 3 0 15,0 0 0-15,-6 0 0 16,-2-1 0-16,-3 5 0 16,1-8 0-16,-5 2 0 0,2 0 0 15,-5-3 0-15,-2 0 0 16,0 0 0-16,-3 0 0 15,0-3 0-15,-7 1 0 0,2-1 0 16,-2 0 0-16,-7-2 0 16,9 0 0-16,-10 0 0 15,5 0 0-15,-2 0 0 16,2 0 0-16,0-2 0 16,0 0 0-16,3-1 0 15,-2-2 0-15,4 1 0 16,-5-4 0-16,0 3 0 0,-2-5 0 15,-2 2 0-15,-6-2 0 16,3-2 0-16,-3-1 0 16,-7-1 0-16,1 2 0 0,0-5 0 15,-4-3 0-15,3 2 0 16,-3-5 0-16,3 4 0 16,-2-3 0-16,-1-3 0 0,1 0 0 15,-2 0 0-15,-3 3 0 16,0-4 0-16,-8 7 0 15,-1-3 0-15,2 2 0 0,-10 6 0 16,3 2 0-16,-4-5 0 16,0 11 0-16,0 6 0 15,0-13 0-15,0 13 0 16,0 0 0-16,-11 0 0 16,9 10 0-16,-3-1 0 15,5 5-87-15,0 1-1 0</inkml:trace>
  <inkml:trace contextRef="#ctx0" brushRef="#br0" timeOffset="1251.414">9574 2825 201 0,'0'0'4'0,"0"0"0"16,0 0-1-16,0 0-1 15,0 9 3-15,0-9 0 16,20 2 1-16,4 1 0 0,14-3-2 15,11 0-1-15,20 3 1 16,9-3 2-16,29 2-3 16,12-2 0-16,20 2 1 15,18-2-1-15,17 0 2 0,8-2 1 16,16 0 0-16,18-4 0 16,5 0 3-16,14 0-2 15,0-2 1-15,9 1 0 16,5-4-1-16,7 5-1 15,3-5 1-15,-1 7-1 0,8-4 0 16,-3 6-2-16,3-1 2 16,-2 3 1-16,0 0-1 15,4 0 2-15,-14 0-2 16,-1 3 1-16,-17-3 0 0,-2 2-1 16,-15 1 0-16,-10-3-1 15,-16 2 0-15,-13 1-1 16,-17-1 0-16,-14 0 1 15,-14 1-1-15,-18 2 1 0,-20-5 1 16,-18 3 1-16,-17-3 0 16,-12 2 2-16,-18-2-1 0,-9 0 0 15,-9 0-1-15,-14 0 0 16,0 0-3 0,0 0-4-16,0 0 0 0,-14-5-5 15,4-3-77-15,-3 8-2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6:59:31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1892 4843 152 0,'0'0'3'0,"0"0"3"0,0 0 0 15,6 0 5-15,-6 0 1 16,11 0 3-16,2 0 3 16,-7 0 1-16,13 2-1 0,5 1 0 15,3-1-4-15,6 1-1 16,5-1-2-16,9-2 1 15,-2 2-4-15,9-2-1 16,-2 0-1-16,3 3-1 0,5-3 0 16,2 0 1-16,4 0-2 15,10 0-1-15,-4 0 0 16,8 0 0-16,1 0-1 16,-1 0 1-16,5 0 0 0,2-3-1 15,-1 1 0-15,0 2 1 16,4-2-1-16,0-1 0 15,0 1 1-15,1-1 0 16,4 1 0-16,2 0 0 16,3-3-1-16,0 2 1 0,4-2-1 15,2 2 0-15,-2-1 0 16,6-1-1-16,0-2 0 16,1 2 0-16,1-3 0 15,-2 3 0-15,1 0-1 0,-3-1 1 16,-2 1-1-16,4 1 0 15,-7-1 0-15,5 2 0 16,-5-1 0-16,3 1 0 0,-2 0 1 16,3 1 0-16,0 0 0 15,-2 2-1-15,-1-3 1 16,-2 3 0-16,2-3 0 16,-2 1-1-16,3 2 1 0,-4-2-1 15,-1 2 0-15,-1-3 0 16,1 1 1-16,0 2-1 15,4 0 0-15,-2-2 1 16,-3 2 0-16,3 0-1 16,0-3 2-16,-3 0-2 0,1-2 0 15,-4 5 1-15,4-4-1 16,-8 1 1-16,0-2-1 16,0 2 1-16,0 2 0 15,0 1-1-15,0-3 1 0,0 3-1 16,-3 0 1-16,1 0-1 15,-3 0 1-15,0 0-1 16,0 3 1-16,-2 1-1 0,-4 1 1 16,2-2 0-16,-7 0-1 15,4-2 1-15,0 2 0 16,-1-3-1-16,0 0 1 16,-2 0-1-16,1-3 1 15,-2 2-2-15,2-2-1 0,0 0-4 16,-7 3-9-16,1-5-23 15,-4 5-42-15,1 0-1 16</inkml:trace>
  <inkml:trace contextRef="#ctx0" brushRef="#br0" timeOffset="1406.7939">11619 5075 170 0,'0'0'2'0,"0"0"2"0,0 0 2 15,5 0 4-15,7-2 1 16,6 2 2-16,9-2 2 16,6 2 0-16,14 0 1 15,8-3-3-15,16 3 0 0,9 0-3 16,6 0-2-1,5-2 0-15,6 2 0 0,5 0-1 16,3-3-1-16,4 3 1 16,-4-2-1-16,1-1 0 15,6 1 0-15,-1 2 0 16,6-3 0-16,0 3-2 0,0-2 0 16,4 0 0-16,7-1 0 15,1 1-2-15,3-1 1 16,4 0-1-16,6 1-1 0,3 0 1 15,-2 0 0-15,6 2-1 16,-2 0 0-16,3 0 0 16,-5 0 0-16,3 0 0 15,1 0 0-15,-2 0-1 0,1 2 1 16,-1 0-1-16,3-2 0 16,1 2 1-16,-2 1-1 15,-3 0 0-15,5-3 1 16,-5 2-1-16,-2-2 0 0,-3 3 0 15,-3-3 1-15,-4 0-1 16,-5 0 0-16,-2 0 0 16,-10 0 1-16,-3 2-1 15,-7-2 1-15,-12 0-1 16,-6 0 1-16,-12 0 0 0,-9 0 0 16,-12 0 1-16,-11 0 0 15,-10-2 0-15,-12-1 1 16,-7 3-1-16,-5-2 0 0,-11 2-1 15,0 0 0-15,0 0-4 16,0 0-4-16,-18 2-8 16,0 1-13-16,-6 6-36 0,-14-4-14 15</inkml:trace>
  <inkml:trace contextRef="#ctx0" brushRef="#br0" timeOffset="2727.1663">1496 5963 65 0,'0'0'4'0,"0"0"1"16,0 0 4-16,8-5 3 15,-1 2 4-15,6 3 3 16,4 0 3-16,6 8 3 16,4-5-1-16,10 4-3 0,9-2 0 15,7-1-2-15,5-1-3 16,15-1-2-16,6-2-2 0,5 0-1 16,6 0-1-16,4 0-2 15,5-2 0-15,6-1 0 16,7 1-1-16,2 0-1 0,2-3 1 15,12 2-2-15,5 3 0 16,5-4 0-16,9 1-1 16,-1 0 0-16,5 3-1 15,2-2-1-15,1 2 1 0,5 0 0 16,-3 0-1-16,-2 0 1 16,6 2 0-16,-1 1 0 15,-3 1-1-15,8-1 1 16,-2 2 0-16,2 0-1 15,3-3 0-15,-3 1-1 0,5 2 1 16,-3-3 0-16,-2 3 0 16,0-2-1-16,2-1 1 15,-1 0 0-15,1 1 0 16,1-1 0-16,-2-2 0 0,3 0-1 16,1 0 1-16,3-2-1 15,2-3 0-15,-5-2 0 16,0-1 0-16,0 1-1 0,-3 0 1 15,-7 0-1-15,-4 1 0 16,-9 1 1-16,-6-1-1 16,-9 4 0-16,-4 1 0 15,-12 1 1-15,-8 0-1 0,-5 0 1 16,-3 0-1-16,-7 0 1 16,-3 0-1-16,-2 0-3 15,-7-3-4-15,-6 3-16 16,-1 4-53-16,-13-2-1 15</inkml:trace>
  <inkml:trace contextRef="#ctx0" brushRef="#br0" timeOffset="5169.924">1496 6401 239 0,'0'0'5'16,"0"0"4"-16,0-12 2 15,0 12 0-15,-17-19 2 0,4 7 1 16,-7 3 1-16,-4-2 1 16,-11 5-4-16,-4 0-4 15,-4 4-1-15,-7 2-1 16,-2 0 0-16,-3 8-2 15,-4-2-2-15,5 8 0 16,-3-2 1-16,2 6-1 0,0-4 1 16,7 3-1-16,4 0 1 15,7 1-1-15,5 0 1 16,6-1-1-16,4 0 0 0,12 3-1 16,3 2 0-16,5 6 0 15,2 4 0-15,2 7 1 16,5 8-1-16,5 5 1 0,4 12 1 15,-2 10 0-15,2 13 1 16,0 5 1-16,-3 10-1 16,-6 6 1-16,6 4 1 15,-8 8-1-15,-2-2 1 0,-3 9 1 16,-3-6-2 0,-5-5 0-16,-2-9 0 15,8-8 0-15,-3-10-1 16,-3-12 0-16,6-10-2 15,-1-19-1-15,1-12 1 0,2-6-2 16,-2-7 1-16,2-8-1 16,-3-1 0-16,3-14 1 15,0 10 0-15,0-10-1 16,0 0 1-16,0 0-1 0,0 0 1 16,0 0-1-16,10 2 0 15,3-2 0-15,6-2 0 16,6-3 0-16,16-2 0 0,5-5 1 15,24-3 0-15,14-3 0 16,13-2 2-16,17 2-3 16,19 6-5-16,3-5-33 0,17 10-44 15,10 7-4-15</inkml:trace>
  <inkml:trace contextRef="#ctx0" brushRef="#br0" timeOffset="22427.13">24137 5516 326 0,'0'0'8'0,"0"0"3"15,0 0 3-15,0 0 3 16,0 0 2-16,0 0 1 16,0 0 0-16,0 0 1 15,0 0-8-15,0 0-3 0,0 0-3 16,-6-3-2-16,6 3-2 16,0 0-1-16,-10 8 0 15,10-8-1-15,-6 13-1 16,6-13 0-16,0 12 1 0,0-12 0 15,4 13 1-15,-4-13-1 16,12 2 2-16,-4 1-1 16,-8-3 0-16,17-3-2 15,-17 3 0-15,13-15 0 0,-8 8 0 16,2-5 0-16,-7 1 0 16,0-1 0-16,0 2 0 15,-6 3 0-15,6 7 0 16,-14-10 0-16,4 7 0 0,0 3 0 15,-3 0 0-15,0 8 0 16,5-1 0-16,0 5 0 16,3-2 0-16,0 4 0 15,5-5 0-15,0 3 0 16,5-1 0-16,8-4 0 0,-5 0 0 16,8-4 0-16,2-1 0 15,-6-2 0-15,2 0 0 16,-1-5 0-16,0-2 0 0,-13 7 0 15,14-15 0-15,-9 8 0 16,-5-4 0-16,0 5 0 16,0 6 0-16,-5-16 0 15,-5 11 0-15,10 5 0 0,-20-5 0 16,9 5 0-16,-2 2 0 16,1 4 0-16,4-2 0 15,8-4 0-15,-15 14 0 16,15-14 0-16,-7 14 0 0,7-14 0 15,2 7 0-15,-2-7 0 16,10 5 0-16,-10-5 0 16,14 3 0-16,-14-3 0 15,11 0 0-15,-11 0-41 16,9-5-48-16,-9 5-2 0</inkml:trace>
  <inkml:trace contextRef="#ctx0" brushRef="#br0" timeOffset="24417.464">20236 5916 122 0,'0'0'7'0,"0"0"5"16,0 0 4-16,0 0 5 16,0 0 3-16,0 0 3 15,0 0 1-15,0 0 3 16,0 0-5-16,0 0-5 16,0 0-4-16,0 0-4 0,0 0-2 15,0 0-3-15,2 4-2 16,-2-4-2-16,0 17 0 15,1 1 0-15,-1 7 0 16,4 4 2-16,2 6 0 0,-5 5-1 16,2 1 1-16,2 8 0 15,-2-3-1-15,1 4 0 16,0-1 0-16,2-2-1 0,-4 3-1 16,4-6 0-1,-3 6-2-15,1-3 1 0,1-2-2 16,-5-4 1-16,4 0 0 15,0-2-1-15,-2-2 0 16,-2 3 0-16,2-8 1 0,-2 0-1 16,0 3 0-16,0-3 1 15,0 0-1-15,0 1 0 16,0-4 0-16,-2 0 0 16,0 2 0-16,-2-4 0 0,0 0 0 15,2-3 0-15,-1 2-1 16,1-4 2-16,0-2-1 15,-1-3 1-15,3 2-1 16,-3-1 0-16,3-3 0 0,0 0 1 16,0-2-1-16,0 1 0 15,0 1-1-15,0-1 1 16,0 4 0-16,0-3 0 16,-3 2 0-16,3 1-1 0,0-1 1 15,0 1 0-15,-2 1 0 16,0-1-1-16,2-1 1 15,-4 3 0-15,4-5 0 16,-1 1 0-16,-2 0 0 0,3 4-1 16,0-7 1-16,0 2 0 15,0-1 0-15,-2-1 0 0,2-1 0 16,-2 0-1-16,2-3 1 16,0-1 0-16,0-8 1 15,-3 16-1-15,3-16-1 16,0 0 1-16,-2 9 1 15,2-9-1-15,0 0-1 16,0 0 1-16,0 13 0 0,0-13 0 16,-3 9 1-16,3-9-2 15,0 15 1-15,0-15-1 16,0 15 1-16,0-15-1 16,0 18-1-16,0-18 1 15,0 12-1-15,0-12-1 0,0 10 1 16,0-10 0-16,0 12-1 15,0-12 0-15,5 13 0 16,-5-13-2-16,0 15-1 0,0-6-3 16,0 1-7-16,0 0-15 15,0-10-36-15,-5 13-12 16</inkml:trace>
  <inkml:trace contextRef="#ctx0" brushRef="#br0" timeOffset="24956.5011">20265 7793 352 0,'0'0'5'15,"0"0"3"-15,0 0 3 16,-12-5 2-16,12 5-1 16,-10-7 0-16,10 7 1 0,-17-3 0 15,2 3-4-15,3 3-4 16,-6 4-1-16,1 3-2 16,1 7 0-16,0 1 0 0,-2 5 0 15,6-2 0-15,4 4-1 16,5-5 1-16,3 3-1 15,3-4 1-15,7-4 0 0,5-3-1 16,5-4 0-16,3-7 1 16,1-1 0-16,3 0 0 15,-1-9-1-15,3-1 1 16,-4-7 0-16,-2-2-1 16,-7-4 1-16,2 0-1 15,-11-1 2-15,1-1-1 0,-8 0 1 16,-3 3 0-16,-4 2 1 15,-5 3 0-15,-8 7-4 16,-4 3 0-16,2 4 0 0,-5 3 0 16,1 0 0-16,1 7 0 15,0 4 0-15,4-2 0 16,4 4 0-16,4-1 0 0,9 3-5 16,4-15-18-16,0 15-62 15,17-10-2-15</inkml:trace>
  <inkml:trace contextRef="#ctx0" brushRef="#br0" timeOffset="25899.0276">20245 5824 357 0,'0'0'8'0,"0"0"4"15,-6-11 4-15,6 11 0 0,-11-9 1 16,2 1 2-16,-4 4 0 15,-3-2 1-15,0 4-8 16,-2 2-3-16,-4 8-3 0,-1 6-6 16,1 5 0-16,5 7 0 15,-1 4 0-15,6 2 0 16,7 1 0-16,5-4 0 16,5-2 0-16,14-5 0 0,9-2 0 15,4-11 0-15,9-3 0 16,0-8 0-16,5-11 0 15,-2-2 0-15,0-7 0 16,-8-5 0-16,-4 0 0 0,-10-9 0 16,-7 5 0-16,-10 1 0 15,-7-1 0-15,-16 5 0 16,-10 6 0-16,-6 6 0 16,-8 3 0-16,-1 11 0 15,-6 0 0-15,1 13 0 0,1-1 0 16,10 3 0-16,7 0 0 15,6 1 0-15,10 4 0 16,2-6 0-16,12-14-57 0,18 15-31 16,6-11 0-16</inkml:trace>
  <inkml:trace contextRef="#ctx0" brushRef="#br0" timeOffset="27482.2165">20445 5745 194 0,'0'0'6'0,"0"0"5"16,0 0 2-16,0 0 5 15,0 0 3-15,0 0 1 16,0 0 2-16,0 0 1 0,-8-4-4 16,8 4-4-16,0 0-2 15,0 0-5-15,0 0-2 16,0-14-1-16,0 14-2 16,17-15 0-16,-4 3 0 0,6 0 0 15,2-6 1-15,6-3 0 16,5-3-1-16,3-3 0 15,8 3-1-15,-1-8 0 16,3-1 0-16,4-2-2 0,-1 3-1 16,1-3 0-16,1 1 0 15,-3-1 0-15,0 0 1 16,3-2-1-16,-3-2 0 16,-2 1 2-16,2 2 0 15,-3-2-1-15,-1 3 2 16,-3 4-1-16,-3 0 0 0,-2 1 0 15,-5 3-1-15,2 3 1 16,-2 0-1-16,0-2 0 0,-2 2-1 16,1 4 1-16,-2-5-2 15,0 0 0-15,1 5 0 16,-6-2 0-16,1 3-1 16,-4-1 1-16,-1 2 0 0,0-2 0 15,-1 3 1-15,-2 0 1 16,0 0-2-16,2-1 0 15,-2 3 0-15,0-3 0 16,-3 4 0-16,-3 4 0 0,2 0 0 16,-1 0 0-16,0 0 0 15,0 3 0-15,0 0 0 16,-10 7 0-16,15-18 0 16,-15 18 0-16,17-15 0 15,-17 15 0-15,16-12 0 16,-16 12 0-16,12-13 0 0,-12 13 0 15,0 0 0-15,12-10 0 16,-12 10 0-16,0 0 0 16,0 0 0-16,0 0 0 0,0 0 0 15,0 0 0-15,0 0 0 16,0 0 0-16,0 0 0 0,0 0 0 16,-8 0 0-16,8 0 0 15,-12 13-17-15,12-13-19 16,-13 19-45-16,13-19-8 15</inkml:trace>
  <inkml:trace contextRef="#ctx0" brushRef="#br0" timeOffset="27907.3155">21996 4293 327 0,'0'0'8'0,"0"0"4"15,2-9 3-15,-2 9 3 0,0 0 1 16,0-11-1-16,0 11 1 16,-12-3 0-16,-6 8-8 15,-1 5-3-15,-1 10-3 0,-5 3-2 16,0 4 0-16,5 6-1 16,3-1 0-16,5 4 0 15,12-4-1-15,0-2 0 0,9-3 1 16,11-5-1-16,0-4 0 15,10-5 1-15,4-11 0 16,1-2 0-16,3-4 0 16,-1-12 1-16,-2-6 0 15,-1-3-3-15,-1-7 0 0,-11-3 0 16,-4-4 0-16,-11-6 0 16,-7 2 0-16,-7 0 0 15,-16 7 0-15,-6 2 0 16,-11 15 0-16,-5 4 0 15,-5 12 0-15,1 3 0 0,-1 18 0 16,7 3 0-16,7 9 0 16,6-4-14-16,17 1-70 0,13-1-4 15</inkml:trace>
  <inkml:trace contextRef="#ctx0" brushRef="#br0" timeOffset="29046.066">22137 4402 17 0,'0'0'2'0,"0"0"-1"16,0 0 1-16,0 0-1 16,0 0-1-16,0 0 0 15,0 0-3-15,0 0-1 0,0 0-9 16</inkml:trace>
  <inkml:trace contextRef="#ctx0" brushRef="#br0" timeOffset="30394.851">19579 5646 378 0,'0'0'8'15,"0"0"3"-15,0 0 2 16,0 0 2-16,0-11 0 15,0 11-1-15,0 0 2 0,-7 6 0 16,2 3-7-16,3 11-3 16,-3 2-2-16,2 3-2 15,-1 3 0-15,0 1 0 16,4-4-2-16,0 0 0 0,0-4 0 16,4 0 0-16,-4-9 0 15,2 1 0-15,-2-13 0 16,5 12 0-16,-5-12 0 15,0 0 0-15,0 0 0 16,0 0 0-16,0 0-17 0,7-10-66 16,0 3-3-16</inkml:trace>
  <inkml:trace contextRef="#ctx0" brushRef="#br0" timeOffset="33415.2449">22214 4389 174 0,'0'0'6'15,"0"0"2"-15,0 0 7 16,0 0 3-16,-9-1 3 15,9 1 3-15,0 0 0 0,-12-4 2 16,12 4-5-16,0 0-4 16,0 0-2-16,0 0-3 15,0 0-2-15,0 0-1 0,0 8-2 16,9-6 1-16,6 1 0 16,2-3 0-16,9 0 0 15,6 3-2-15,0-3 0 16,10 0-1-16,0 0 0 0,3-3-2 15,0 3 0-15,0 0-1 16,-4 0 0-16,4 0 0 16,-5 0-1-16,0 3 0 15,-2-1-1-15,1 5 1 16,-2-2 0-16,0 1-1 16,-1 1 1-16,1-2-1 15,-2 2 1-15,2-5-1 0,-5 3 0 16,4-2 1-16,-2-1-1 15,-1 1 1-15,-4-1 0 16,3 1 0-16,-2-1-1 0,0-2 1 16,-2 2-1-16,2 1 1 15,-1-1-1-15,1-2 1 0,0 6-1 16,0-5 1-16,2 2-1 16,-2 0 1-16,0-1-1 15,0 1 1-15,-6-3-1 16,1 2 0-16,-2 2 0 15,-6-3 0-15,-3-1 0 0,5 0 0 16,-5 0 0-16,1 0 1 16,2 0-1-16,-2 0 0 15,3 0 0-15,-1 0 0 16,0 0 0-16,-1 3 0 16,0-3 0-16,2 0 0 0,3 0 0 15,-2 0 0-15,-1 0 1 16,-2 0-2-16,2 0 2 15,-2 0-1-15,-5 0-1 16,-1 0 1-16,-10 0 1 0,10 2-1 16,-10-2 0-16,0 0 0 15,10 0 0-15,-10 0 0 16,0 0 1-16,0 0-1 0,0 0 0 16,8 3 0-16,-8-3 0 15,0 0 0-15,0 0 0 16,0 0 0-16,0 0 1 0,0 0 0 15,0 0 0-15,0 0 0 16,0 0 0-16,0 0 0 16,0 0 0-16,0 0 0 15,0 0 1-15,0 0-1 16,0 0 0-16,0 0 0 16,0 0 0-16,0 0 0 15,0 0 0-15,0 0-1 0,0 0 1 16,0 0-1-16,0-5 0 15,0 5 0-15,0 0-1 16,0 0-1-16,0 0-3 0,0 0-5 16,0 0-11-16,0 0-28 15,0 0-37-15,0 5-3 16</inkml:trace>
  <inkml:trace contextRef="#ctx0" brushRef="#br0" timeOffset="34055.1378">24094 4337 260 0,'0'0'9'0,"0"0"4"16,-3-12 4-16,3 12 2 0,-7-12 3 15,7 12 0-15,-10-13 4 16,0 6-2-16,0-1-6 16,-3 7-5-16,-1-3-3 0,-2 2-3 15,-3 2-1-15,1 2-2 16,1 3-1-16,-3 6-1 15,6 4 0-15,-2 2-1 16,3 2 0-16,4 4 0 0,4-1-1 16,3 3 1-16,2-1-1 15,2 3 1-15,8-2 0 16,3-2 0-16,1-1 0 16,6-2 1-16,3-6 0 15,1-4 0-15,1-2 0 16,2-6 0-16,-2-2 0 0,0 0 1 15,1-2 0-15,-7-10 0 16,3 0 2-16,-6-4-5 16,-2-1 0-16,-4-5 0 0,-2 3 0 15,-6-7 0-15,0-1 0 16,-2 2 0-16,-4 0 0 16,-7 0 0-16,2 3 0 0,-7 0 0 15,2 2 0-15,-4 4 0 16,-1 5 0-16,-4 4 0 15,-2 1 0-15,-5 4 0 0,1 2 0 16,1 5 0-16,-2 2 0 16,4 7 0-16,1 0 0 15,5 1 0-15,10 9-19 16,10-4-67-16,5 0-3 16</inkml:trace>
  <inkml:trace contextRef="#ctx0" brushRef="#br0" timeOffset="36032.799">21593 3795 439 0,'0'0'5'0,"0"0"0"16,0-7 2-16,0 7 1 0,2-21 1 15,1 9 0-15,4-1 0 16,3-2 1-16,3 1-4 16,1 0-2-16,4 2-4 15,2 4 0-15,0 3 0 16,0 2 0-16,2 3 0 0,-5 5 0 15,-1 6 0-15,-4 2 0 16,-5 5 0-16,-6 5 0 16,-1 1 0-16,-8 3 0 15,-4 3 0-15,-6-3 0 0,3 1 0 16,-2-3 0-16,0-9 0 16,4 1 0-16,3-3 0 15,5-4 0-15,5-10 0 16,0 7 0-16,12-7 0 15,4-3 0-15,10-5 0 0,4-4 0 16,8-3 0-16,2-1 0 16,2-4 0-16,-4 3 0 15,-1-1 0-15,-8 3 0 16,-1 4 0-16,-14 4 0 0,2 3 0 16,-16 4 0-16,9-6 0 15,-9 6 0-15,0 0 0 16,0 0 0-16,-4 0 0 0,4 0 0 15,-13 8 0-15,13-8 0 16,-12 12 0-16,7-4 0 16,5-8 0-16,0 0-38 15,0 15-55-15</inkml:trace>
  <inkml:trace contextRef="#ctx0" brushRef="#br0" timeOffset="42196.1999">24163 4608 251 0,'0'0'6'0,"0"0"5"16,0 0 2-16,0 0 4 15,0 0 0-15,0 0 4 16,0 0-2-16,0 0 2 16,0 0-7-16,0 0-3 0,0 0-2 15,-2 8-2-15,2 4-2 16,-3 5 0-16,1 6 1 0,-1 5 0 16,3 5 1-16,0 6-1 15,0 2-1-15,3 0 0 16,2 1-1-16,-1 0 0 15,2-2-1-15,-2 0-1 0,-1-3 0 16,0 0 0-16,-3-2-1 16,0-8 0-16,0 0 0 15,2-2 0-15,-2-5-1 16,0-3 1-16,0-2-1 0,0-5 0 16,0-10 0-16,0 15 1 15,0-15-1-15,0 0 1 16,0 0 0-16,0 0 0 15,0 0 0-15,0 0 0 16,0 0 0-16,0 0-1 0,0 0-1 16,0 0-1-16,0 0-2 15,2-8-3-15,-2 8-4 16,0-12-6-16,0 12-15 16,0 0-39-16,3-14-13 0</inkml:trace>
  <inkml:trace contextRef="#ctx0" brushRef="#br0" timeOffset="43545.9273">24112 5138 302 0,'0'0'6'16,"0"0"4"-16,0 0 3 0,0 0 2 15,0 0 1-15,0 0 3 16,0 0 1-16,0 0-1 16,0 0-5-16,0 0-4 15,0 0-3-15,-5-2-2 0,-6-1-2 16,1 3-1-16,-2 0 0 15,-5 3-1-15,-4-1 0 16,2 1-1-16,-4-2 1 16,-2-1 0-16,3 3 0 0,3-3 0 15,-2 0 0-15,4 0 0 16,1 0 0-16,5 0 0 16,1 0 0-16,10 0 1 15,-13 0-1-15,13 0 1 16,0 0-1-16,0 0 0 0,-9 0 0 15,9 0-1-15,0 0 1 16,0 0-1-16,0 5 0 16,0-5-1-16,0 20 1 15,-4-8 0-15,4 5 0 0,0 6 1 16,0 1 0-16,0-1 0 16,0 4-1-16,0 0 2 15,0 0-1-15,0 1 1 0,0-3-1 16,0-5 1-16,0-1-1 15,0 1 1-15,0-8 0 16,0-2-2-16,0-10 0 16,4 15 1-16,-4-15 0 0,0 0 0 15,0 0 1-15,0 0-1 16,0 0 0-16,7-7 0 16,-7-3 0-16,5-5-1 15,0-2 1-15,2-9-2 0,-2 2-1 16,1-3 1-16,-2 0 0 15,-1-2-1-15,-3-2 1 16,0 4 1-16,0 2-2 16,-3 0 2-16,-1 5 0 15,1 6 0-15,0-1 1 0,0 5-1 16,3 10 0-16,-2-14 1 16,2 14-1-16,0-8 0 15,0 8 0-15,15-7 0 0,-3 4-1 16,6 0 2-16,1 0-1 15,9 1 0-15,4 1 0 16,4 1 1-16,1-5 0 16,0 4 0-16,5-4 0 0,-2 2 1 15,2 0-1-15,-2-1 0 16,-2-1 0-16,-4 0 1 16,1 0-2-16,-9 0 0 15,3 0 0-15,-10 5 0 0,-1-2 0 16,-9-1 0-1,0 1 0-15,-9 2 0 0,9 0 0 16,-9 0 0-16,0 0 0 16,0 0 0-16,0 0 0 15,0 0 0-15,7 10 0 0,-7-10 0 16,0 19 0-16,0-4 0 16,3 3 0-16,-3 6 0 15,0-1 0-15,0 4 0 0,-3 0 0 16,-1 0 0-16,1-2 0 15,-1 0 0-15,1-4 0 16,1-4 0-16,-4-8-6 16,6 9-28-16,-5-9-51 15,0 1-3 1</inkml:trace>
  <inkml:trace contextRef="#ctx0" brushRef="#br0" timeOffset="44682.9757">24094 5960 420 0,'0'0'6'0,"0"0"4"0,0 0 1 16,0 0 2-16,0 0 0 15,5-11 1-15,-5 11 1 16,0 0-6-16,4 17-9 16,2-1 0-16,-3 9 0 0,4 4 0 15,0 6 0-15,0 10 0 16,4-4 0-16,-6 7 0 16,2-6 0-16,2-2 0 15,-3-6 0-15,-2-3 0 0,-1-7 0 16,0-6 0-1,-3-6 0-15,0-12 0 0,0 0 0 16,-7 0 0-16,-2-7 0 16,0-16 0-16,2-4 0 15,-5-8 0-15,1-7 0 0,0-10 0 16,3-2 0-16,2 1 0 16,4 2 0-16,-1 1 0 15,3 5 0-15,3 6 0 0,7 7 0 16,0 7 0-16,8-1 0 15,1 9 0-15,6 2 0 16,5 6 0-16,0 4 0 16,2 5 0-16,0 2 0 0,3 6 0 15,-3 7 0-15,-7 3 0 16,-2 3 0-16,-9 2 0 16,-2-1 0-16,-6-1 0 0,-6 3 0 15,-10-2 0 1,-10-2 0-16,-5-1 0 0,-5-4 0 15,-2 3 0-15,0-6 0 16,-1-1 0-16,-2-4 0 16,11 2 0-16,1-4 0 15,10 0 0-15,1-2 0 0,12-3 0 16,-7 22-49-16,7-22-42 16</inkml:trace>
  <inkml:trace contextRef="#ctx0" brushRef="#br0" timeOffset="50859.749">23401 6679 334 0,'0'0'8'0,"0"-11"4"16,0 11 3-16,-3-10 2 15,3 10-1-15,-10-5 1 0,0 8 0 16,-5 5 1-16,0 12-6 15,-2 4-5-15,-1 6-1 16,-4 4-2-16,2 6-1 16,6-3 1-16,-2 3-1 0,6-1-1 15,6-2 0-15,4 1-1 16,0-3 0-16,7-3 0 16,5-3 0-16,6-6-2 15,1-1-1-15,6-7-5 0,7 0-16 16,4-6-59-16,0-3-4 15</inkml:trace>
  <inkml:trace contextRef="#ctx0" brushRef="#br0" timeOffset="51355.0966">23581 6854 418 0,'0'0'4'0,"0"0"2"16,0 0 1-16,0-12 1 0,0 12-1 15,3-10 1-15,6 3 0 16,5 2 0-16,-1 0-4 16,6 5-2-16,-1 0-1 15,1 7 0-15,1 3-1 16,-5 4 0-16,-5 6 0 0,-3 1 1 15,-4-1-1-15,-3 0 1 16,-5-1 0-16,-2-2 0 16,-1-2 0-16,-2-5 0 15,2-2 1-15,8-8 0 16,-15 7 0-16,15-7-1 0,-5-10 0 16,5-8 0-16,5 1 0 15,6-5-1-15,1-3 0 16,0 1 1-16,3 1-1 0,0 1 1 15,-2 5-1-15,-4 4 0 16,-9 13 0-16,16-9 0 16,-16 9 0-16,7 7-1 15,-2 3 1-15,0 4 0 0,-2 6-1 16,2 3 1-16,0-1 0 16,2 6-2-16,-5-5-4 15,5 2-7-15,-3-7-19 16,1 0-53-16,7-6 0 0</inkml:trace>
  <inkml:trace contextRef="#ctx0" brushRef="#br0" timeOffset="51568.7517">24022 6993 366 0,'0'0'6'0,"-2"10"1"15,2 0 2-15,-5 2 1 16,1 5 0-16,0 3 1 16,-1 0 0-16,-3 5 0 15,1-3-5-15,3 1-5 16,-2-6-8-16,3 3-20 0,3-6-52 16,0-1-2-16</inkml:trace>
  <inkml:trace contextRef="#ctx0" brushRef="#br0" timeOffset="52320.4807">24137 6706 337 0,'0'0'8'0,"0"0"4"15,0 0 3-15,0 0 1 0,0 0-1 16,0 0 0-16,0 0 1 15,0 0-1-15,0 5-6 16,2 5-6-16,-2 2-1 0,5 2-1 16,0 1 1-16,2 3 0 15,2-3-1-15,4-3 1 16,-1-4 0-16,6-3 1 0,-2-3-1 16,1-2 1-16,0-5-1 15,0-5 2-15,-1-2-1 16,-4-3 1-16,-3-3-1 15,-1 3 1-15,-5 1 1 0,2-1 0 16,-5 5-5-16,0 10 0 16,0-12 0-16,0 12 0 15,0 0 0-15,0 4 0 16,0 9 0-16,2-1 0 16,5 10 0-16,-2 1 0 0,3 7 0 15,0-1 0-15,1 3 0 16,-2-1 0-16,-1 1 0 15,-1-6 0-15,-5 2 0 0,0-3 0 16,-5-5 0-16,-5-3 0 16,-2-3 0-16,-6-3 0 15,-4-2 0-15,2-1-10 16,-5-5-6-16,5-3-27 0,-2 0-43 16,2 0-2-16</inkml:trace>
  <inkml:trace contextRef="#ctx0" brushRef="#br0" timeOffset="52556.8522">24521 6953 419 0,'0'0'5'0,"0"8"1"0,0-8 2 16,0 20-1-16,-2-5 1 15,-3 4 1-15,3 4-1 16,-6 4 1-16,4 0-4 16,-5 3-5-16,2-8-3 0,2 5-11 15,-4-9-28-15,3 2-41 16,3-5-2-16</inkml:trace>
  <inkml:trace contextRef="#ctx0" brushRef="#br0" timeOffset="52971.2967">24502 6745 414 0,'0'0'5'0,"0"0"2"16,0-10 2-16,0 10 0 15,7-12 0-15,3 2 2 16,5 3-1-16,7-5 0 16,-2 2-3-16,5 0-3 0,3 1-2 15,-1 2 0-15,0 5-1 16,-7 2 0-16,-6 0-1 16,-4 5 1-16,-4 4-1 15,-6 9 0-15,-8 0 1 16,-4 1-1-16,-8 6 1 15,0-3 0-15,1 1-1 0,-2-1 0 16,4-2 0-16,5-5 0 16,7-1 0-16,5-3 0 15,0-11 1-15,14 10-1 16,4-10 1-16,5 0-1 0,-2-9 0 16,4 2-3-16,2-3-6 15,-4-6-22-15,-3-2-53 0,-3 1-1 16</inkml:trace>
  <inkml:trace contextRef="#ctx0" brushRef="#br0" timeOffset="53246.0682">24686 6376 463 0,'0'0'4'0,"0"0"1"0,0 0 1 0,0-10 1 15,11 10 2-15,8 8 0 16,5 7-1-16,11 5-8 16,5 9 0-16,4 11 0 15,1 7 0-15,-5 2 0 16,-10 11 0-16,-8 0 0 0,-10-1 0 16,-12 0 0-16,-10 0 0 15,-12-2 0-15,-8-4 0 16,-4-6 0-16,1-1 0 0,1-5-78 15,-3-7-13-15</inkml:trace>
  <inkml:trace contextRef="#ctx0" brushRef="#br0" timeOffset="64798.0326">20357 8061 309 0,'0'0'9'15,"0"0"5"-15,0 0 2 16,-7-3 5-16,7 3 0 0,0 0 1 16,-10-7 0-16,10 7 0 15,0-10-7-15,10 5-4 16,5 1-2-16,10 0-3 0,7 4-1 16,5 0 1-16,8 10-3 15,0 10-3-15,0 0 0 16,-1 6 0-16,-3 10 0 0,-12 6 0 15,1 2 0-15,-7 2 0 16,-4 2 0-16,-3-3 0 16,-4 5 0-16,-3-11 0 15,-2-1 0-15,6-9 0 16,-5-2 0-16,-2-6 0 16,1-6 0-16,-3-3 0 0,-4-12 0 15,8 12 0-15,-8-12 0 16,0 0 0-16,0 0 0 15,0 0 0-15,0 0 0 0,0 0 0 16,0 0 0-16,0 0 0 16,0 0 0-16,0 0 0 15,0-12 0-15,-8 7-84 16,8 5-8-16</inkml:trace>
  <inkml:trace contextRef="#ctx0" brushRef="#br0" timeOffset="65660.6312">20912 8851 407 0,'0'0'7'0,"0"0"4"16,0 0 2-16,0 0 0 16,0 0 0-16,0 0 1 15,-12 7 1-15,-11 18 1 16,-3 7-14-16,-4 10-2 0,0 6 0 16,5 8 0-16,-3 1 0 15,8 2 0-15,8-4 0 16,9-6 0-16,3-4 0 15,8-6 0-15,6-8 0 0,6-4 0 16,1-7-4-16,4-10-45 16,4-1-37-16,-2-6-2 15</inkml:trace>
  <inkml:trace contextRef="#ctx0" brushRef="#br0" timeOffset="66057.4248">21123 9002 444 0,'0'0'4'16,"0"0"2"-16,-12 0 1 0,2 3 1 15,-3 2 1-15,1 7 0 16,-3 2 0-16,0 6 1 15,5 3-5-15,0-1-5 16,10 5 0-16,3-4 0 16,11-3 0-16,9-2 0 15,2-9 0-15,9-4 0 0,-1-5 0 16,7-2 0-16,-5-9 0 16,-6-2 0-16,-3-7 0 15,-7-4 0-15,-9-5 0 0,-10 2 0 16,-3-3 0-16,-14 0 0 15,-8 7 0-15,-5 4 0 16,0 4 0-16,-2 10 0 0,2 5 0 16,3 5 0-16,10 8 0 15,2-4-32-15,-3 6-52 16,18 2-5-16</inkml:trace>
  <inkml:trace contextRef="#ctx0" brushRef="#br0" timeOffset="66307.8706">21571 9051 482 0,'0'0'2'15,"0"0"2"-15,0 0 0 16,0 5 2-16,-6 6 0 0,2 7-1 15,-4-2-3-15,1 9-2 16,-1 2 0-16,-1 3 0 16,-2 0 0-16,1-3 0 0,6 2 0 15,-1-11-2-15,1 5-29 16,10-7-54-16,-6-3-2 16</inkml:trace>
  <inkml:trace contextRef="#ctx0" brushRef="#br0" timeOffset="66659.9998">21708 8869 445 0,'0'0'5'0,"0"0"1"16,0 0 0-16,0 0 0 15,0 12 2-15,-6 0-1 16,1 8 1-16,0-1 0 0,1 4-5 15,1 4 0-15,3 1-1 16,3-4 0-16,6-2 0 16,7-7-2-16,3-4 0 15,3-8 0-15,4-3 0 0,-1-3 0 16,0-12 0-16,-6-3 0 16,-2-4 0-16,-4-5 0 15,-8-6 0-15,-5 3 0 0,-5-1 0 16,-8 3 0-16,-9 3 0 15,2 5 0-15,-4 11 0 16,-1 6 0-16,0 3-7 16,9 12-25-16,16 6-52 15,-7 2-2-15</inkml:trace>
  <inkml:trace contextRef="#ctx0" brushRef="#br0" timeOffset="66861.0497">22080 8949 491 0,'0'0'3'16,"0"0"1"-16,0 0 0 15,0 6 1-15,0 6-1 16,-4 3-4-16,-1 3 0 0,-3 6 0 16,-2 3 0-16,3 4 0 15,-6-4 0-15,6 4 0 16,-5-6-15-16,6-1-70 15,-2-7-2-15</inkml:trace>
  <inkml:trace contextRef="#ctx0" brushRef="#br0" timeOffset="67178.0054">22195 8851 482 0,'0'0'2'0,"0"0"1"15,0 0 0-15,0 12 0 16,-6-1 1-16,4 5 0 0,-1 4 0 16,1 2 0-16,2 1-2 15,2 0-2-15,7-4 0 16,3-2 0-16,2-4 0 0,6-6 0 16,1-7 0-16,0 0 0 15,-3-10 0-15,-3-7 0 16,-3-3 0-16,-1-3 0 0,-7-4 0 15,-4 0 0-15,-15 0 0 16,-2 7 0-16,-5 0 0 16,-5 5 0-16,-3 6 0 15,5 6-21-15,7 3-63 16,-2 0-4-16</inkml:trace>
  <inkml:trace contextRef="#ctx0" brushRef="#br0" timeOffset="67397.4178">22441 8591 461 0,'0'0'5'0,"0"0"2"0,10-2 1 15,-10 2 2-15,20 4 2 16,-3 6-4-16,3 7-8 16,3 8 0-16,-2 5 0 0,-1 12 0 15,1 8 0-15,-12 4 0 16,-4 6 0-16,-7 2 0 15,-14 0 0-15,-5 0 0 16,-12-8 0-16,4 2 0 0,-9 9-42 16,6-20-48-16</inkml:trace>
  <inkml:trace contextRef="#ctx0" brushRef="#br0" timeOffset="68432.2085">20129 8871 341 0,'0'0'10'0,"3"-11"4"15,-3 11 6-15,2-12 0 16,-2 12 1-16,0-15 0 16,0 15 0-16,-11-7 1 0,-5 12-9 15,-7 12-5-15,-3 11-8 16,-4 6 0-16,4 5 0 15,-2 9 0-15,7 2 0 16,3 0 0-16,13-4 0 16,5-6 0-16,18-8 0 0,6-5 0 15,11-8 0-15,5-11 0 16,7-5 0-16,0-8 0 16,2-7 0-16,0-13 0 0,-2-7 0 15,-10-3 0-15,-7-12 0 16,-14-5 0-16,-12-7 0 15,-8 1 0-15,-17 1 0 16,-20 7 0-16,-10 14 0 0,-11 9 0 16,-9 22 0-16,-5 10 0 15,7 24 0-15,3 8 0 16,22-2-39-16,12 27-48 16</inkml:trace>
  <inkml:trace contextRef="#ctx0" brushRef="#br1" timeOffset="82890.401">19766 7848 257 0,'0'0'5'0,"0"0"1"0,0 0 1 16,0 0 4-16,0 0 1 15,0 0 2-15,0 0 2 16,0 0 2-16,0 0-2 16,0 0 1-16,0 12 0 0,0-12-2 15,0 0-1-15,0 0-1 16,0 10-2-16,0-10-1 15,0 0-2-15,0 0-2 16,0 0 0-16,0 0-2 0,0 0 0 16,0 0-1-16,0 0 0 15,0 0 0-15,0 0 0 16,2-7 1-16,1-6-1 16,-1-1 2-16,3-4-5 15,-2 0 0-15,2-1 0 0,-4-4 0 16,2 1 0-16,3-3 0 15,-4 0 0-15,1 1 0 16,-1 2 0-16,-2-1 0 16,0 1 0-16,0 2 0 15,0 1 0-15,0-1 0 0,0 3 0 16,0-1 0-16,0-2 0 16,0 0 0-16,0 3 0 0,3-3 0 15,-3 3 0-15,0-4 0 16,0 5 0-16,-3-4 0 15,3 2 0-15,0 1 0 16,0 2 0-16,-2-4 0 0,-1 3 0 16,3-1 0-16,0 7 0 15,-2-7 0-15,2 5 0 16,-2-4 0-16,2 0 0 16,-4-2 0-16,4 3 0 0,0 0 0 15,0-2 0-15,0 2 0 16,0-3 0-16,0 1 0 15,0 2 0-15,0-1 0 16,0-2 0-16,0 4 0 16,-3-4 0-16,3 2 0 0,-1 1 0 15,1 1 0-15,0 2 0 16,-3-3 0-16,1 5 0 16,2-5 0-16,0 2 0 15,0 1 0-15,0-1 0 0,-3 1 0 16,3 0 0-16,0-3 0 15,0 3 0-15,-2 0 0 16,2-3 0-16,-3 1 0 0,3 0 0 16,0-1 0-16,-2 1 0 15,2 2 0-15,-3-1 0 16,3-5 0-16,0 8 0 16,-2-5 0-16,2 1 0 0,0 2 0 15,0-3 0-15,-2-3 0 16,2 4 0-16,-4-4 0 15,4-5 0-15,0 7 0 16,0-7 0-16,0 1 0 16,0-1 0-16,-3 6 0 0,3-5 0 15,0 2 0-15,-1-2 0 16,1-1 0-16,0 3 0 16,0-2 0-16,0 1 0 15,0 1 0-15,-3 2 0 0,1 0 0 16,2 1 0-16,0 5 0 15,-4-3 0-15,4 3 0 16,0 2 0-16,0-3 0 16,0 3 0-16,-1-2 0 0,1 2 0 15,-2 0 0-15,2 0 0 16,0-2 0-16,-6 0 0 16,4 2 0-16,2 3 0 15,-5-7 0-15,5 4 0 0,0 1 0 16,0 9 0-16,-5-13 0 15,5 13 0-15,-3-9 0 16,3 9 0-16,0-8 0 16,0 8 0-16,0 0 0 0,0 0 0 15,0 0 0-15,0 0 0 16,0 0 0-16,0 0 0 0,0 0 0 16,0 0 0-16,0 0 0 15,0 0 0-15,0 0 0 16,0 0 0-16,0 0 0 15,0 0 0-15,0 0 0 16,0 0 0-16,0 0 0 0,0 0 0 16,0 0 0-16,0 0 0 15,0 0 0-15,0 0 0 16,0 0 0-16,0 0 0 16,0 0 0-16,0 0 0 0,0 0 0 15,-2-9 0 1,2 9 0-16,0 0 0 0,0 0 0 15,0 0 0-15,0 0 0 16,0 0 0-16,0 0 0 16,0 0 0-16,0 0 0 0,0 0 0 15,0 0 0-15,0 0 0 16,0 0 0-16,0 0 0 0,0 0 0 16,0 0 0-16,0 0 0 15,0 0 0-15,0 0 0 16,0 0 0-16,0 0 0 15,0 0 0-15,2-11 0 0,-2 11 0 16,0 0 0-16,4-9 0 16,-4 9 0-16,0 0 0 15,4-9 0-15,-4 9 0 16,0 0 0-16,5-9 0 16,-5 9 0-16,0 0 0 0,0 0 0 15,0 0 0-15,0 0 0 16,0 0 0-16,-5 13 0 15,-3 1 0-15,1 6 0 16,-2-3 0-16,-4 5 0 16,1 4 0-16,-1-1 0 0,-2-3 0 15,5 0 0-15,2-7 0 16,1-3 0-16,2-3 0 0,5-9 0 16,-5 14 0-16,5-14 0 15,0 0 0-15,0 0 0 16,0 0 0-16,0-14 0 15,3 2 0-15,2-3 0 0,-1-4 0 16,4-1 0-16,2-1 0 16,-3 1 0-16,6-1 0 15,-5 1 0-15,1 6 0 16,1-1 0-16,-2 5 0 0,-1 0 0 16,-2-1 0-16,-5 11 0 15,7-12 0-15,-7 12 0 16,0 0 0-16,0 0 0 15,11 0 0-15,-11 0 0 16,10 16 0-16,-10-16 0 0,16 17 0 16,-5-7 0-16,1 2 0 15,1-4 0-15,-3 1 0 16,-1-1 0-16,4-4 0 0,-13-4 0 16,15 11 0-16,-15-11 0 15,9 2 0-15,-9-2 0 16,11 2 0-16,-11-2 0 15,0 0 0-15,0 0 0 0,0 0 0 16,10 0-55-16,-10 0-36 16</inkml:trace>
  <inkml:trace contextRef="#ctx0" brushRef="#br1" timeOffset="84739.4709">19813 5603 258 0,'0'0'7'16,"0"0"1"-16,0 0 3 15,0 0 3-15,0 0 0 16,0 0 3-16,0 0 0 0,0 0 2 16,0 0-3-16,0 0-2 15,0 0-2-15,0 0-2 16,0 0-1-16,4-10-1 15,-4 10-1-15,14-12-2 0,-5 2 0 16,3 0-2-16,1-2 1 16,2 0-2-16,5-4 1 15,3-1 0-15,2-3-1 16,5 1 0-16,-1-4-1 0,3 2 0 16,3-5-1-1,0 1 0-15,2-2-1 0,0 1 1 16,4-5-1-16,-2 4 1 15,1-3 1-15,0 3 1 0,-5 0-1 16,2 0 1-16,-3 2 0 16,1 2 0-16,-3 1-1 15,1 0 1-15,-2 2 0 16,8-5 0-16,-2 5-1 0,2-4 1 16,-3 4-1-16,8-5 0 15,-7 3 1-15,2-1-1 16,0 1 0-16,-2 3 0 15,-10-1-1-15,3 2 0 16,-5-2 0-16,-2 3 0 16,3-1 0-16,-5 1 0 0,1 0 0 15,2-6-1-15,1 5 2 16,-2-3 0-16,4-1 0 0,1-1-1 16,-3 3 1-16,-1 1 0 15,-1 1 0-15,-3 4-1 16,-3-1 1-16,0 3 0 15,-5 1 0-15,1-1 0 0,0 2 0 16,2 2 0-16,-3-1 0 16,0-2 1-16,3 2-2 15,0 2 0-15,-2-3 0 16,-1 0 0-16,3 0 0 0,0-3 0 16,0 0 0-16,0 6 0 15,0-5 0-15,-2 2 0 16,6 0 0-16,-4-2 0 15,-2 3 0-15,-1 1 0 16,-1-2 0-16,-2 2 0 0,1 1 0 16,-3-1 0-16,-7 8 0 15,13-12 0-15,-13 12 0 16,9-12 0-16,-9 12 0 0,0 0 0 16,10-8 0-16,-10 8 0 15,0 0 0-15,0 0 0 16,0 0 0-16,0 0 0 15,0 0 0-15,0 0 0 0,0 0 0 16,0 0 0-16,0 0 0 16,0 0 0-16,0 0 0 15,0 0 0-15,0 0 0 16,0 0 0-16,0 0 0 0,-7 3 0 16,7-3 0-16,0 0 0 15,-10 7-4-15,10-7-18 16,0 0-22-16,-15 7-43 15,15-7-1-15</inkml:trace>
  <inkml:trace contextRef="#ctx0" brushRef="#br1" timeOffset="85321.7845">21491 4235 266 0,'0'0'8'0,"0"0"6"0,0 0 4 16,0 0 3-16,-10 0 1 16,10 0 3-16,0 0 1 0,0 0-1 15,0 0-7-15,0 0-4 16,0 0-3-16,0 0-2 16,10-9-2-16,3 4-1 0,1-3 0 15,6 4 0-15,1-6-1 16,0 4-1-16,-1 0-4 15,3-1 0-15,-6 1 0 16,1 1 0-16,-6-1 0 0,1 5 0 16,-4-2 0-16,-9 3 0 15,10 0 0-15,-10 0 0 16,0 0 0-16,11 10 0 16,-11 2 0-16,0 3 0 0,-9 5 0 15,5 2 0-15,-4 6 0 16,1-1 0-16,-2 3 0 15,-2-1 0-15,1-4 0 16,-1-2 0-16,5-3 0 16,1-4 0-16,0-1 0 0,0-5 0 15,3 0 0-15,2-10 0 16,0 15 0-16,0-15-10 16,-13 2-78-16,13-2-2 0</inkml:trace>
  <inkml:trace contextRef="#ctx0" brushRef="#br1" timeOffset="87309.4168">22205 4013 297 0,'0'0'7'0,"0"0"5"0,0 0 4 15,0 0 1-15,-10 0 3 16,10 0 0-16,0 0 0 16,0 0-1-16,0 0-6 0,0 0-5 15,0 0-1-15,0 0-2 16,12 5-1-16,0-3 0 16,6 1 1-16,5-3 0 15,2 2 0-15,1-2 0 0,7 0-1 16,0 3 0-16,4-3-2 15,0 0 0-15,2 0 0 16,6 0-1-16,2 0 1 16,0 0-1-16,0-3 0 15,1 3 0-15,0 0 1 0,-6 0-2 16,-3-2 0-16,-4 2 0 16,-5 0 0-16,-1 0 0 15,1 0 0-15,-2 0 0 16,-3-3 0-16,5 3 0 0,-3-2 0 15,1 0 0-15,1-1 0 16,-2 0 0-16,-1 1 0 16,-5 0 0-16,5 2 0 0,-6-3 0 15,-3 0 0-15,0 2 0 16,4 1 0-16,-5-3 0 16,7 3 0-16,-3 0 0 15,2 0 0-15,0-3 0 16,6 3 0-16,-6 0 0 0,4 0 0 15,-2 0 0-15,-2 0 0 16,1 0 0-16,0 0 0 16,-4 0 0-16,1 0 0 15,0 0 0-15,0 0 0 0,0 0 0 16,-3 0 0-16,0 0 0 16,-2-2 0-16,3-1 0 15,0 3 0-15,-2-3 0 16,2 3 0-16,1 0 0 0,4-1 0 15,0-2 0-15,2 1 0 16,-4 2 0-16,2 0 0 16,-1 0 0-16,-3 0 0 0,-3 0 0 15,-6 0 0-15,-10 0 0 16,13 0 0-16,-13 0 0 16,0 0 0-16,0 0 0 15,10 0 0-15,-10 0 0 0,0 0 0 16,0 0 0-16,0 0 0 15,0 0 0-15,0 0 0 16,0 0 0-16,-10 2 0 16,10-2 0-16,-15 4 0 15,5-1 0-15,0 5-14 16,-5-8-14-16,0 0-54 0,5 0-6 16</inkml:trace>
  <inkml:trace contextRef="#ctx0" brushRef="#br1" timeOffset="87889.0734">23866 3839 337 0,'0'0'7'0,"0"0"4"16,0 0 3-16,0 0 2 15,0 0 0-15,0-9 1 16,0 9 1-16,0 0 0 0,0 0-6 16,0 0-4-16,0 0-3 15,0 0 0-15,7-3-1 16,-7 3 0-16,20 4 0 15,-3 2-1-15,3 2 2 0,4-4-1 16,1 4-1-16,3-1-3 16,-1-2 0-16,-2 6 0 15,-2-10 0-15,-6 7 0 0,-1-5 0 16,0 4 0-16,-3-4 0 16,-4 1 0-16,-9-4 0 15,12 12 0-15,-12-12 0 16,9 16 0-16,-9-7 0 15,-3 1 0-15,-7 3 0 16,-2 0 0-16,-9 4 0 0,0-3 0 16,-4 1 0-16,2-1 0 15,-2 2 0-15,0-4 0 16,6-2 0-16,-2 1 0 16,6-4 0-16,1 1 0 0,14-8 0 15,-16 6 0-15,16-6 0 16,0 0 0-16,0 0 0 15,0 0 0-15,0 0 0 0,0 0-6 16,6 8-81-16,4-8-1 16</inkml:trace>
  <inkml:trace contextRef="#ctx0" brushRef="#br1" timeOffset="89455.0526">24491 4266 246 0,'0'0'9'16,"0"0"5"-16,5-8 4 15,-5 8 3-15,0 0 3 0,13-12 0 16,-13 12 4-16,7-11-2 15,-7 11-7-15,0 0-6 16,0 0-3-16,0 0-3 16,8 6-2-16,-8 6-2 0,2 1 0 15,1 5 0-15,-3 1 1 16,3 6-1-16,-1-1-1 16,3 3 1-16,-3 1-1 0,3 4-1 15,-2-3 0-15,1-1 0 16,1 4-1-16,-1-2 1 15,-2-3 0-15,0 4-1 16,1-5 0-16,-1 0 1 16,1 0 0-16,-1-3 0 0,0-4 0 15,1-2 0-15,2-2 0 16,-5-3 1-16,6 1-1 16,-4 0-1-16,-2-3 1 15,2-2-1-15,1-2 0 16,-3 5 0-16,0-4 0 0,2 2 0 15,-2-9 1-15,0 15-1 16,0-15 0-16,0 15 0 16,3-6 0-16,-3 3 0 15,0-6 0-15,0 5 0 0,0-2 0 16,0 2 0-16,0-2 0 16,0-2 0-16,0-7 0 15,2 18 0-15,-2-18 0 0,0 9 0 16,0-9 0-16,0 0 1 15,0 8-1-15,0-8 0 16,0 0 1-16,0 0-1 16,0 10 1-16,0-10-1 15,0 0 0-15,-2 11 1 0,2-11-1 16,-5 9 0-16,5-9 0 16,0 0 0-16,-3 10 0 15,3-10 0-15,0 0 0 0,0 10 0 16,0-10 0-16,0 0 0 15,0 0 0-15,0 10 0 16,0-10 0-16,0 0 0 16,0 0 0-16,-2 7 0 15,2-7 0-15,0 0 0 0,0 0 0 16,0 0 1-16,0 0-1 16,0 10 0-16,0-10 0 15,0 0 0-15,0 0 0 0,0 0 1 16,0 0-1-16,0 0 2 15,0 0-2-15,0 0 0 16,0 0 0-16,0 0 0 16,0 0 0-16,0 0-2 0,0 0 0 15,0 0-1-15,0-5-2 16,0 5-4-16,0 0-6 16,0 0-13-16,0-12-56 15,0 12-1-15</inkml:trace>
  <inkml:trace contextRef="#ctx0" brushRef="#br1" timeOffset="91568.868">24323 4441 265 0,'0'0'4'15,"0"0"1"-15,0 0 1 16,0 0-1-16,0 0 2 16,0 10 0-16,0 0 2 0,0 7 0 15,0 3-2-15,0 10-1 16,0 2 1-16,0 10 0 15,-3 8 1-15,1 0-1 0,-1 1-1 16,0 2 1-16,1-4-2 16,-1 0-1-16,1-1 1 15,2-6-3-15,0-4-1 16,0-4 1-16,0-2-2 16,2-2 1-16,1-5-1 0,-3-1 1 15,2-6-1-15,-2 0 0 16,3-2 0-16,0-3 0 15,-3-1 0-15,0-2 1 16,0-10-1-16,2 12 0 0,-2-12 0 16,0 10 0-16,0-10 0 15,0 0 1-15,0 13-1 16,0-13 0-16,0 0 1 0,-2 9-1 16,2-9 0-16,0 0 0 15,-3 10-1-15,3-10 1 16,0 0 0-16,0 0 0 15,0 0-1-15,0 13 1 16,0-13-1-16,0 0 0 16,0 0-1-16,0 12-2 15,0-12-4-15,0 0-5 0,0 0-5 16,0 0-16-16,0 13-35 16,0-13-6-16</inkml:trace>
  <inkml:trace contextRef="#ctx0" brushRef="#br1" timeOffset="92073.5328">24185 5318 349 0,'0'0'7'0,"0"0"3"16,0 0 2-16,0 0 1 16,0 0-2-16,0 0 0 15,0 0 1-15,8 0 1 0,-8 0-7 16,10 13-2-16,-10-13-2 16,15 15-1-16,-4-5 1 15,-5 2-1-15,7 0 2 0,-5-2-2 16,-1 3 1-16,3-7 0 15,-5 6-1-15,-5-12 1 16,13 12-1-16,-13-12 2 16,0 0-1-16,0 0 0 0,7 5 1 15,-7-5 0-15,9-5 0 16,-9 5 1-16,16-18 1 16,-4 6-1-16,3-3-1 15,2-5 0-15,1 2 0 16,-1-1 0-16,-3 1 1 0,2 1-4 15,-3 2 0-15,-6 3 0 16,0 2 0-16,-7 10 0 16,6-10 0-16,-6 10 0 15,0 0 0-15,0 0 0 0,0 0 0 16,0 0-8-16,0 0-41 16,0 0-39-16,0 0 1 15</inkml:trace>
  <inkml:trace contextRef="#ctx0" brushRef="#br1" timeOffset="94790.1868">19629 10355 317 0,'0'0'9'0,"0"0"4"0,0 0 3 15,0 0 4-15,2-11 2 16,-2 11 0-16,0 0 2 15,0 0 0-15,5-9-8 16,-5 9-4-16,0 0-4 0,-17 0-2 16,-5 0-4-16,-10 0-2 15,-10 5 0-15,-11-2 0 16,-4-3 0-16,0 0 0 0,-3 0 0 16,13 0 0-1,7-3 0-15,10-2 0 0,11 2 0 16,8-1 0-16,11 4 0 15,0 0 0-15,6 4 0 16,13 7 0-16,1 3 0 0,5 8 0 16,8 8 0-16,1 5 0 15,3 11 0-15,-2 3 0 16,0 6 0-16,-5 6 0 0,-3 1 0 16,-4 7 0-1,-14-4 0-15,-1-2 0 0,-8-2 0 16,-5-3 0-16,-5-3 0 15,-4-6 0-15,-2-6 0 16,-4-9 0-16,5-5 0 16,-2-8 0-16,7-4-18 0,-8-9-18 15,6-16-46-15,3-1-7 16</inkml:trace>
  <inkml:trace contextRef="#ctx0" brushRef="#br1" timeOffset="94968.7208">19192 10937 326 0,'0'0'6'0,"0"0"2"16,0-8 3-16,0 8 3 0,12-10 1 16,-1 2 1-16,13 1 0 15,8 0 1-15,2 2-6 16,17 3-3-16,-1-1-6 16,7 3-11-16,-6 0-35 15,4 0-36-15,-5 0-2 0</inkml:trace>
  <inkml:trace contextRef="#ctx0" brushRef="#br1" timeOffset="95274.6295">19803 10890 368 0,'0'0'6'0,"0"0"3"0,-7-3 1 16,-3 3 3-16,-5 3 0 15,-3 4 1-15,1 6 1 0,-5 1 0 16,2 6-6-16,5 0 0 15,5 5-2-15,7 0-2 16,6-4 0-16,12-3-2 16,8-3 1-16,6-5-1 0,3-8 0 15,3-2-3-15,5-2 0 16,-3-8 0-16,-1-5 0 16,-10-3 0-16,-3-3 0 15,-9-4 0-15,-6-3 0 0,-8 2-2 16,-9 1 0-16,-12 5-2 15,-1 2-1-15,-3 9-6 16,-5 1-9-16,6 8-18 16,6 5-47-16,0 7-2 15</inkml:trace>
  <inkml:trace contextRef="#ctx0" brushRef="#br1" timeOffset="95564.0278">19886 10907 344 0,'0'0'8'0,"0"0"5"16,0 0 1-16,12-5 3 15,0 2 0-15,6 1 1 0,2-1 0 16,6 3 0-16,7 0-7 16,-6 3-5-16,6 4-2 15,-6 3-2-15,-2 5 0 0,-5 0-2 16,-8 1 0-16,-1-1 1 16,-11 2 1-16,0-1-1 15,-11-1 1-15,-1-5-1 16,-6 0 1-16,4-4-1 15,-7-4 2-15,7-2-3 16,-1-2 0-16,5-9-2 0,2-4 1 16,8-2-1-16,6-8 0 15,3 4-3-15,11-2-5 16,0-7-21-16,5 8-53 16,4 2-1-16</inkml:trace>
  <inkml:trace contextRef="#ctx0" brushRef="#br1" timeOffset="96028.2888">20323 10853 440 0,'0'0'5'0,"0"0"1"0,0 0 0 15,0 0 0-15,0 0 0 16,-5 10 1-16,5-1-1 15,0 1 1-15,0 2-4 16,7 1-2-16,0 4 0 16,6-4 0-16,2 2 0 0,3-6 0 15,-2-1 0-15,2-5 0 16,-1-3 0-16,-1-3 0 16,-2-6-1-16,1-7 1 0,-3 1-1 15,1-7 0-15,-5 2 1 16,1 4-1-16,-1-2 0 15,-1 2-1-15,-4 10 0 0,-3 6 1 16,0 0-1-16,6 6 0 16,0 8 0-16,-2 0 0 15,7 1 1-15,-1-1 0 0,3-1 1 16,2-1-1-16,2-7 0 16,-2-5 1-16,3 0-1 15,-4-2 1-15,2-9 0 16,-2-1 0-16,-4-2-1 15,-5-3 1-15,3 0-1 16,-8 3-3-16,0-1-7 16,0 15-12-16,0 0-48 0,-8 0-15 15</inkml:trace>
  <inkml:trace contextRef="#ctx0" brushRef="#br1" timeOffset="97019.1653">20976 10837 369 0,'0'0'6'16,"0"-6"5"-16,0 6 1 0,-14-21 1 16,4 11 1-16,-5 0 0 15,-2-2 1-15,-1 5-1 16,-2 3-5-16,3 4-4 16,1 4-3-16,7 8 0 0,1 1-1 15,8 6-1-15,0 1 0 16,13 0 0-16,0 0 0 15,3-8 0-15,10 0 0 16,-4-4-1-16,3-4 1 16,-1-4-1-16,-1 0 0 0,-1-4 1 15,-2-1-1-15,-5-3 1 16,-4 4 0-16,0-1 0 16,-11 5 0-16,15-8-1 15,-15 8 1-15,11-6 0 0,-11 6 0 16,17-11 0-16,-5 2-1 15,3-2 1-15,3-2 1 16,4-4-1-16,-2-3 0 0,1-3 0 16,0-3 1-16,-6-4-1 15,-5 3 1-15,-8 5 0 16,-2-3-1-16,-2 5 0 16,-6 5 0-16,-7 5 0 0,1 5 0 15,-4 5-1-15,3 5 1 16,0 8-1-16,3-1 0 15,7 6-1-15,5 4 0 16,3 0-3-16,11 0 1 16,1 0-2-16,8 2 1 0,-1-7 0 15,0-1-1-15,-1 0 2 16,-6-2 1-16,-1-2 1 16,-2-1 2-16,-12-11 0 0,13 15 0 15,-13-15 1-15,8 17 0 16,-8-17 1-16,7 12 0 15,2-4 1-15,4-1-1 16,2-2 1-16,8 0-1 0,2-3 0 16,7 1 0-16,2-3 0 15,6 0-1-15,-5-5 1 16,3-7-1-16,-6-1 2 16,-5-7 0-16,-3-4 0 0,-3-6 1 15,-8-5 0-15,-6-3 0 16,-7 4 0-16,0 0-1 15,-7 4-1-15,-11 10 0 16,0 7-1-16,-4 13 0 16,0 13 0-16,2 12 0 0,3 10-1 15,6 4 1-15,6 6-1 16,5-1 1-16,7-4-1 16,11-3 1-16,5-12-1 0,4-8 1 15,3-12-1-15,2-7 1 16,1-16-1-16,-6-9 0 15,1-10 1-15,-4-10-1 16,1-10 0-16,-5-5 1 0,-6-5-2 16,-1-5 1-16,-5 3 0 15,-4 4 0-15,-4 11 0 16,0 12 0-16,-2 18 0 16,-10 18 0-16,-1 18 2 0,1 24-1 15,-3 18 1-15,5 16-2 16,2 14 0-16,-3 8 0 15,7 3 0-15,4-3 0 16,3 5-14-16,-3-5-69 0,5-13-2 16</inkml:trace>
  <inkml:trace contextRef="#ctx0" brushRef="#br1" timeOffset="97590.9342">19624 11804 485 0,'0'0'1'0,"-18"2"0"16,18-2 3-16,-9 0 0 16,9 0 1-16,30-9 1 15,17-3-1-15,30-6-5 0,42-5 0 16,39 1 0-16,38-3 0 15,32 0 0-15,23 0 0 16,8 3 0-16,3 2 0 16,-10 1 0-16,-20 1 0 15,-24 1 0-15,-32 0 0 0,-36 2 0 16,-31 0 0-16,-36 5 0 16,-36 1 0-16,-37 9 0 15,-28-5 0-15,-39 7 0 0,-32 8 0 16,-32 7 0-16,-29 5 0 15,-26 8 0-15,-21 1 0 16,-16 2 0-16,-9 4 0 0,6-2 0 16,4 0 0-16,26-3 0 15,38-4 0-15,28-6 0 16,43-3 0-16,46-6 0 16,41-13 0-16,46 9 0 15,40-9 0-15,47-4 0 0,28-7 0 16,29 2 0-16,20-3 0 15,7 2 0-15,2 1 0 16,-8-2 0-16,-20-2 0 16,-29 4 0-16,-25 1 0 15,-33 0 0-15,-24 1 0 0,-28 0 0 16,-22-1 0-16,-18 4 0 16,-12 4 0-16,-12 0 0 15,-13 0 0-15,5 0-49 0,-5 4-44 16</inkml:trace>
  <inkml:trace contextRef="#ctx0" brushRef="#br1" timeOffset="100938.5898">1410 3009 322 0,'0'0'6'0,"-10"-7"3"0,10 7 2 0,-18-5 2 16,18 5 1-16,-12-5 0 15,12 5 0-15,0 0 2 16,15 8-5-16,12-2-3 15,13 5-3-15,17-2 0 16,10-3 1-16,18 1-1 0,14-4 0 16,11-3 0-16,14-3-2 15,11-4 0-15,5-5 1 16,10 1-1-16,4 2 0 16,5-4-1-16,1 1 0 0,-4 0-2 15,1 2 2-15,-9 0-2 16,-5-3 0-16,-9 3-1 15,-10 3 1-15,-14-4-1 0,-16 9 0 16,-12 0 0-16,-12 2-1 16,-18 0 0-16,-10 4-2 15,-15 4-3-15,-10 4-7 0,-11 0-15 16,-14 0-53-16,-7 5-1 16</inkml:trace>
  <inkml:trace contextRef="#ctx0" brushRef="#br1" timeOffset="101436.4469">1348 2916 236 0,'0'0'5'0,"0"0"0"15,12 6 6-15,10 2 4 0,12 0 1 16,16 2 3-16,16 2 1 15,26-2 1-15,21-3-1 16,20-2-1-16,15-5-4 0,27 0-3 16,11-2-3-16,21-5-2 15,7-6-4-15,11 1-14 16,9-1-64-16,-3-2-1 16</inkml:trace>
  <inkml:trace contextRef="#ctx0" brushRef="#br1" timeOffset="111932.5225">20422 7154 284 0,'0'0'5'16,"0"0"4"-16,0 0 1 15,0 0 1-15,0 0 3 16,-7 5 1-16,7-5 2 16,0 10 3-16,0-10-5 15,0 8 0-15,0-8-1 0,9 1 0 16,0-1-1-16,3-4-1 15,3-7-1-15,4-3 0 16,4-6-2-16,-1-5-1 0,3-5-4 16,-5 1-4-16,0-8 0 15,-6-6 0-15,-1-1 0 16,-8-6 0-16,-5 1 0 16,-2-1 0-16,-11 3 0 15,-2 3 0-15,0 6 0 16,-7 6 0-16,2 8 0 0,2 3 0 15,4 15 0-15,-4 6 0 16,1 6 0-16,-1 18 0 16,9 5 0-16,2 8 0 0,7 6 0 15,0 8 0-15,9-1 0 16,8-4 0-16,10-3 0 16,6-5 0-16,2-7 0 0,0-4 0 15,0-6 0-15,-3-7 0 16,-2-2 0-16,-8-4 0 15,-2-3 0-15,-5-3 0 16,-3 1 0-16,-12-3 0 0,15 0 0 16,-15 0 0-16,0 0 0 15,5-12 0-15,-5 12 0 16,0 0 0-16,3-10 0 16,-3 10 0-16,0 0 0 15,0 0 0-15,0-10 0 16,0 10 0-16,0 0 0 0,0 0 0 15,0 0 0-15,0 0 0 16,0 0 0-16,0 0 0 0,0 0 0 16,0 0 0-16,0 0 0 15,0 0 0-15,-10-5-7 16,10 5-83-16,0 0-2 0</inkml:trace>
  <inkml:trace contextRef="#ctx0" brushRef="#br1" timeOffset="113492.6789">20962 6892 379 0,'0'0'9'0,"0"0"2"0,0 0 2 16,0 0 3-16,7-8 2 15,-7 8 1-15,0 0 0 16,0 0 1-16,0 0-13 0,0 0-7 16,0 0 0-16,5 8 0 15,-5 4 0-15,0 3 0 16,2 2 0-16,1 3 0 15,-3 2 0-15,5 0 0 0,-2-2 0 16,-1 0 0-16,0-1 0 16,3-4 0-16,-2 0 0 15,0-5 0-15,-3-2 0 0,0-8 0 16,7 10 0-16,-7-10 0 16,0 0 0-16,0 0 0 15,0 0 0-15,0 0 0 16,0 0 0-16,0 0 0 15,0 0-63-15,0 0-29 0</inkml:trace>
  <inkml:trace contextRef="#ctx0" brushRef="#br1" timeOffset="115306.878">21208 5732 358 0,'0'0'5'0,"0"0"3"0,0 0 0 15,0 0 4-15,0 0 2 16,0 0 1-16,4 3 3 16,7-6-1-16,3-5-3 15,3-7-2-15,6-2 0 16,2-9-2-16,2-5-2 0,1-6-8 15,-3-2 0-15,-3-4 0 16,-9-6 0-16,-6-1 0 16,-5 3 0-16,-4 0 0 15,-8 5 0-15,-5 10 0 16,-5 2 0-16,0 10 0 0,-2 10 0 16,2 8 0-16,3 7 0 15,0 12 0-15,1 11 0 16,9 6 0-16,5 8 0 0,4 6 0 15,8 0 0-15,8 3 0 16,7-4 0-16,-1-3 0 16,8-2 0-16,-2-12 0 15,2-3 0-15,-5-2-42 16,3-10-46-16,-5-5-1 16</inkml:trace>
  <inkml:trace contextRef="#ctx0" brushRef="#br1" timeOffset="115700.2051">21683 5545 489 0,'0'0'4'15,"0"0"0"-15,-3-11 1 16,3 11 0-16,0-15-1 15,0 5-4-15,5 0 0 0,5-2 0 16,3-1 0-16,6 4 0 16,1 1 0-16,3 5 0 15,-1 3 0-15,-5 0 0 16,-2 11 0-16,-5 1 0 16,-8 5 0-16,-2 5 0 15,-6 4 0-15,-7 1 0 0,-2-3 0 16,0 0 0-16,-2 2 0 15,1-3 0-15,4-7 0 16,4-3 0-16,3-4 0 0,5-9 0 16,9 8 0-16,5-8 0 15,9-10 0-15,8-2 0 0,5-5 0 16,6-3 0-16,8-1 0 16,-9 0-75-16,7-2-15 15</inkml:trace>
  <inkml:trace contextRef="#ctx0" brushRef="#br1" timeOffset="116188.2076">22699 5109 394 0,'0'0'5'0,"0"0"1"16,-12 0 3-16,12 0 0 0,-11 3 0 16,11-3 2-16,-7 13 0 15,7-13 2-15,0 13-4 16,0-13-2-16,16 3-1 15,3-6 0-15,1-10-1 0,5-3 0 16,3-8 1-16,-6-5-6 16,5-6 0-16,-5-7 0 15,-6-5 0-15,-4-8 0 16,-7 2 0-16,-5-3 0 16,-8 8 0-16,-5 4 0 15,-4 10 0-15,-5 9 0 0,-3 13 0 16,3 12 0-16,0 15 0 15,1 12 0-15,9 10 0 16,5 8 0-16,7 6 0 0,2 5 0 16,13 0 0-16,8 1 0 15,4-6 0-15,3-5 0 16,1 0-3-16,-1 0-69 16,3-22-18-16</inkml:trace>
  <inkml:trace contextRef="#ctx0" brushRef="#br1" timeOffset="116717.7301">23043 5061 435 0,'0'0'6'16,"0"0"1"-16,-8-12 2 16,8 12 1-16,-3-11 0 0,3 2-1 15,0-2 1-15,11-1 0 16,1 2-5-16,6 2-5 16,1 1 0-16,4 2 0 15,2 3 0-15,-5 2 0 0,1 0 0 16,-5 0 0-16,-7 7 0 15,-9-7 0-15,10 18 0 16,-10-6 0-16,0 1 0 16,-10-1-2-16,3 1 2 0,-3 1 0 15,0-2 0-15,0 4 0 16,6-7 0-16,-2 3 0 16,6-1 0-16,1-1 0 15,8-2 0-15,6-4 0 16,2 4 0-16,0-6 0 0,6 3 2 15,0-5-2-15,-4 2 0 16,-1 3 0-16,0-2 0 16,-9 4 0-16,-9-7 0 0,3 15 0 15,-8-3 0-15,-13 3 0 16,-7 0 0-16,-5 0 0 16,-2 2-4-16,-3-4-7 15,3-11-44-15,5 13-32 0,5-8 0 16</inkml:trace>
  <inkml:trace contextRef="#ctx0" brushRef="#br1" timeOffset="117648.2371">24233 4964 376 0,'0'0'8'15,"0"0"1"-15,5-12 1 16,-5 12 2-16,20-18 1 15,-3 9 0-15,11-2 1 0,1 1 0 16,6 2-6-16,8 7-3 16,1 1-2-16,-2 5 0 15,1 8-1-15,-4 4-1 16,-4 2 1-16,-5 3 0 16,-7 3 0-16,-3 3-1 0,-9-6 1 15,2 3 0-15,-6-4-1 16,-1-4 0-16,-4-1-1 0,0-3-2 15,1-6-3-15,-3-7-9 16,3 15-37-16,-3-15-34 16,0 0-2-16</inkml:trace>
  <inkml:trace contextRef="#ctx0" brushRef="#br1" timeOffset="118282.1457">24737 5608 306 0,'0'0'3'16,"0"0"5"-16,0 0 4 15,0 0 1-15,0 0 2 16,0 0 3-16,3 8 1 16,-3-8 0-16,15 4-2 0,-3-4-3 15,1 0-3-15,2-4-1 16,2-9-2-16,4-2-1 16,-4-7 0-16,3-2-2 15,-3-9 1-15,0-4-3 16,-5-5-1-16,-1-5 0 0,-6-5-1 15,-3 0-1-15,-2 0 0 16,-7 7 1-16,-6 5-2 16,-1 7 2-16,-4 9 0 0,3 12 0 15,-2 12 1-15,0 7-2 16,-1 13 0-16,6 10 0 16,1 10 0-16,6 4 0 0,5 6 0 15,3 3 0-15,10-4 0 16,1-3 0-16,6-5 0 15,2-5 0-15,-2-9 0 16,5-4 0-16,-8-8-8 16,3 0-28-16,7-6-51 0,-12-3-1 15</inkml:trace>
  <inkml:trace contextRef="#ctx0" brushRef="#br1" timeOffset="118982.342">24987 5591 431 0,'0'0'4'16,"0"0"0"-16,0 0 2 15,0 0 1-15,0 7 0 16,0-7 2-16,0 18 0 0,-8-3 0 16,0-3-2-16,1 6-1 15,-3-1-2 1,0-3 0-16,3 1 0 0,-2-2-4 16,6-4 0-16,3-9 0 15,2 10 0-15,9-10 0 0,8 0 0 16,3-7 0-16,3-1 0 15,-1 1 0-15,2-3 0 16,-4 3 0-16,-2-1 0 16,-10 6 0-16,-10 2 0 0,10 2 0 15,-10 6 0-15,-3 4 0 16,-1 5 0-16,-2 7 0 16,-1-3 0-16,2 1 0 15,0 1 0-15,5 1-17 0,0-4-68 16,2-7-2-16</inkml:trace>
  <inkml:trace contextRef="#ctx0" brushRef="#br1" timeOffset="121363.8444">20849 7890 326 0,'0'0'6'0,"0"0"3"0,0-11 2 16,0 11 2-16,9-9 3 16,-9 9 1-16,14-10-1 15,1 6 1-15,5 4-5 0,5 0-3 16,5 1-3-16,4 7 0 15,12 9 0 1,-2 3-2-16,3 7 0 0,-2 1-1 16,-2 4 1-16,-6 0-1 15,-3 0 0-15,-4-4-1 16,-10-2-1-16,-3-3 1 16,-2-5-1-16,-2-1-1 15,-4-7 0-15,2-3-3 16,-4 0-5-16,-7-7-13 0,10 0-46 15,-10 0-18-15</inkml:trace>
  <inkml:trace contextRef="#ctx0" brushRef="#br1" timeOffset="121848.9045">21651 8252 332 0,'0'0'5'0,"0"0"3"16,0 0 2-16,-11 9 0 16,11-9 3-16,0 0 0 15,-10 8 1-15,10-8 2 16,0 0-4-16,0 0-1 15,12 0-2-15,1-8 0 0,4-7-1 16,3-5 1-16,5-2-1 16,0-7-2-16,5-6-2 15,-8-5-1-15,-2-4-1 0,-4-4 0 16,-4-3-2-16,-10 1 1 16,-4 8-2-16,-10 1 0 15,-6 10 1-15,-7 9-1 0,-3 12 1 16,-2 10 0-16,3 12 0 15,3 13 0-15,4 10 1 16,4 7 1-16,9 5 1 16,7 5 0-16,9 2-3 0,10-1 0 15,6-4 0-15,4-4 0 16,6-6 0-16,2-8 0 16,-1-4 0-16,3-10 0 15,-7-3-5-15,-6-9-24 16,-10-2-54-16,7-3-5 15</inkml:trace>
  <inkml:trace contextRef="#ctx0" brushRef="#br1" timeOffset="122149.3749">22043 8136 429 0,'0'0'5'16,"0"0"1"-16,-8 14 2 0,3-7 1 15,-2 6-1-15,5-1 1 16,-3 3 0-16,3-1 1 16,2 1-4-16,7-5-3 0,5 0-1 15,8-4 0-15,3-4 0 16,4-2-1-16,1-5 1 16,-2-8-2-16,-6-1 0 15,-2-1 0-15,-11-7 0 16,-7 5 0-16,-9-6 0 15,-14 8 0-15,-4 5 0 0,-9 5 0 16,-5 5 0-16,8 7-12 16,-4 19-57-16,12-9-15 15</inkml:trace>
  <inkml:trace contextRef="#ctx0" brushRef="#br1" timeOffset="130629.9863">20199 5947 287 0,'0'0'6'0,"0"0"6"16,0 0 2-16,0 0 4 15,0 0 0-15,-9-10 2 0,9 10 0 16,0 0 1-16,0 0-4 15,0 0-4-15,13 0-3 16,10 6-1-16,4-3 0 16,13-3-2-16,7 1 1 0,7-1-1 15,9 2-2-15,4-2 0 16,3 4-2-16,-1-4-1 16,-2 0-2-16,-6 2 0 15,-1-2 0-15,-7 5 0 0,-5-2 0 16,-6 0 0-16,-10-3 0 15,0 1 0-15,-9-1 0 16,-9 0 0-16,-1 0 0 16,-13 0 0-16,12 0 0 0,-12 0 0 15,0 0 0-15,0 0 0 16,0 0 0-16,0 0 0 16,0 0 0-16,-4 3 0 15,4-3 0-15,0 0 0 16,-13 3 0-16,13-3 0 15,-11 0-16-15,11 0-25 0,0 0-45 16,0 0-1-16</inkml:trace>
  <inkml:trace contextRef="#ctx0" brushRef="#br1" timeOffset="131312.7199">20775 5576 324 0,'0'0'8'0,"0"0"5"16,0 0 2-16,0 0 2 15,0 0 2-15,0 0 0 16,0 0 2-16,3 2 1 15,6 6-7-15,6-1-3 16,3 3-2-16,2 7-2 0,2 4 0 16,6 4-8-16,-6 1 0 15,0 3 0-15,-2 4 0 0,-5-1 0 16,-5 1 0-16,-5-3 0 16,-5-1 0-16,0-2 0 15,-10-4 0-15,-2-2 0 0,0 0 0 16,-4-9 0-16,4 3 0 15,-3-5 0-15,5-3 0 16,0-1 0-16,0-5 0 16,10-1 0-16,-12 3 0 15,12-3 0-15,-5-4 0 0,5 4-31 16,0 0-53-16,5-20-4 16</inkml:trace>
  <inkml:trace contextRef="#ctx0" brushRef="#br1" timeOffset="131745.6096">21088 5655 339 0,'0'0'10'0,"0"0"4"0,0 0 2 16,-5-2 1-16,5 2-1 15,-10 0 1-15,10 0 1 16,-15 15 1-16,11-1-10 0,-4-1-4 15,8 9 0-15,0-1-1 16,0 0 0-16,10-1-1 16,3-3 0-16,1-2-1 15,9-5 0-15,-1-3 0 0,-2-7 0 16,3 0 0-16,-3-7 0 16,-1-5-2-16,-5-5 0 15,-1-3 0-15,-5-2 0 16,-8-8 0-16,0 0 0 15,-5 1 0-15,-11-1 0 16,0 2 0-16,-5 9 0 16,0-1 0-16,1 10 0 0,-3 5 0 15,6 5 0-15,2 5 0 16,5 10 0-16,8 0 0 0,2 1 0 16,9 4 0-16,9-2 0 15,9 2 0-15,6-5 0 16,6-6 0-16,10 1-23 0,14-2-60 15,-14-8-4-15</inkml:trace>
  <inkml:trace contextRef="#ctx0" brushRef="#br1" timeOffset="132661.9682">21830 4548 244 0,'0'0'7'15,"0"0"1"-15,0 0 4 16,0 0 3-16,0 0 2 0,0 0 4 16,4 0 1-16,-4 0 3 15,12 0-3-15,-3-7-2 16,7-6-1-16,7-6-3 16,9-7 0-16,5-8-2 0,11-8-2 15,4-8-2-15,7-9-2 16,8-5-5-16,4-8-3 15,5-5 0-15,-4 0 0 16,0 3 0-16,-5-1 0 0,-6 8 0 16,0 8 0-16,-11 2 0 15,-8 12 0-15,-7 9 0 16,-8 5 0-16,-7 6 0 0,-3 8 0 16,-7 8 0-16,-10 9 0 15,11-11 0-15,-11 11 0 16,0 5 0-16,0 5 0 15,0 3 0-15,-5 2 0 16,-1 4 0-16,2 1 0 16,-7 2 0-16,7 3-9 15,-7 18-69-15,1-18-11 0</inkml:trace>
  <inkml:trace contextRef="#ctx0" brushRef="#br1" timeOffset="133346.2522">22538 3941 372 0,'0'0'8'0,"0"0"4"0,0-10 2 16,0 10 0-16,0 0 1 16,0-10 1-16,0 10 1 15,12 0 1-15,1 3-7 0,6 7-4 16,6 2 0-16,5 5-7 16,2 8 0-16,0 3 0 15,1-2 0-15,-1 7 0 0,-5-1 0 16,-6 0 0-16,-5 0 0 15,-7-2 0-15,-5 0 0 16,-1-6 0-16,-3 1 0 16,-6-5 0-16,-4 0 0 0,-2-3 0 15,-2-2 0-15,-1-3 0 16,3-2 0-16,-6-2 0 16,6-1-3-16,-1-4-15 15,13-3-19-15,0 0-50 16,0 0 0-16</inkml:trace>
  <inkml:trace contextRef="#ctx0" brushRef="#br1" timeOffset="133733.8883">22602 4328 436 0,'0'0'5'0,"0"0"1"0,0 0 0 16,0 0 2-16,5-11 0 16,2 11 1-16,8 0 0 15,-2 0 0-15,7 6-5 0,-3-1 0 16,8 6-2-16,-3 0 0 16,4 1-1-16,-6 0 1 15,-1 3-2-15,-1-4 0 16,-4 1 0-16,-1-4 0 15,-3 1 0-15,-10-9 0 16,12 7 0-16,-12-7 0 0,0 0 0 16,8-7 0-16,-8-5 0 15,0-5 0-15,0-6 0 16,3-2 0-16,-2-2 0 0,2 0 0 16,2-1 0-16,0 1 0 15,2 5 0-15,-1 2-16 16,4-1-68-16,-6 10-4 0</inkml:trace>
  <inkml:trace contextRef="#ctx0" brushRef="#br1" timeOffset="134147.0683">23030 3859 414 0,'0'0'7'0,"0"0"3"15,-5-10 1-15,5 10 1 16,0 0 0-16,-7-3 0 16,7 3 1-16,-13 13 0 0,10 9-6 15,-1 3-7-15,-1 4 0 16,5 7 0-16,0 1 0 16,5-6 0-16,4 0 0 0,7-9 0 15,0-5 0-15,7-4 0 16,0-5 0-16,-1-8 0 15,-2 0 0-15,-3-13 0 16,-2-4 0-16,-3-6 0 0,-4-7 0 16,-8-7 0-16,0-5 0 15,-12-5 0-15,-4 6 0 16,-6-5 0-16,0 7 0 0,-5 7 0 16,2 7 0-16,0 10 0 15,8 5 0-15,2 10 0 16,2 5 0-16,9 12 0 15,4 8 0-15,0 6 0 16,14 2 0-16,4 0-13 0,4 6-72 16,10 0-3-16</inkml:trace>
  <inkml:trace contextRef="#ctx0" brushRef="#br1" timeOffset="134482.9399">23335 3968 429 0,'0'0'6'16,"0"0"2"-16,0 0 1 16,-4-13 2-16,4 13-1 0,-3-12 1 15,3 3 0-15,3-1-1 16,1 0-4-16,9 2-6 16,0 1 0-16,4 4 0 15,0 2 0-15,-1 1 0 0,-2 4 0 16,-4 9 0-16,-3 3 0 15,-7 5 0-15,0 1 0 16,-7 6 0-16,-3-2 0 16,0 1 0-16,1 0 0 15,-2-3 0-15,4-7 0 0,7-3 0 16,0-14 0-16,18 9 0 16,3-9 0-16,4 0 0 15,3-6 0-15,4-4 0 0,-7-5-27 16,5 3-58-16,-5 4-3 15</inkml:trace>
  <inkml:trace contextRef="#ctx0" brushRef="#br1" timeOffset="148140.1381">20397 5987 147 0,'0'0'4'0,"0"0"4"16,11-9 7-16,5 6 6 0,9-2 3 15,16 1 1-15,8-2 1 16,18 1 0-16,13 3-4 15,9-2-5-15,6 1-11 16,1 0-23-16,0 6-42 0,-5-3-9 16</inkml:trace>
  <inkml:trace contextRef="#ctx0" brushRef="#br1" timeOffset="164140.4874">23048 7493 163 0,'0'0'6'0,"0"0"4"16,-9 0 5-16,9 0 3 0,-12 0 4 15,12 0 2-15,-14 0 3 16,3 0 0-16,11 0-3 16,-12 0-3-16,12 0-1 15,-9 2-3-15,9-2-4 0,0 0-2 16,0 0-1-16,0 0 0 15,0 0-1-15,0 0 0 16,12 6-1-16,10-6-1 16,11-2 1-16,6-4-1 0,11-1 0 15,10-4-2-15,9 2-1 16,8-5 0-16,5-2-1 16,5 1-1-16,3-2-2 15,-1 2 0-15,1-3 0 16,-3 7 0-16,-2-4 0 15,-11 5 0-15,-5-2 0 0,-7 0 0 16,-7 6 0-16,-5-4 0 16,-3 2 0-16,-7 2 0 0,-5 0 0 15,-5 1 0-15,0 0 0 16,0 3 0-16,-5-1 0 16,-1 1 0-16,1 2 0 15,4-2 0-15,-3 2 0 0,8-3 0 16,-6 0 0-16,3 3 0 15,-1-2 0-15,0 2 0 16,-4 0 0-16,-6 0 0 16,-1 0 0-16,-6 0 0 15,-3 0 0-15,-10 0 0 16,9 0 0-16,-9 0 0 0,0 0 0 16,9 0 0-16,-9 0 0 15,0 0 0-15,0 0 0 16,0 0 0-16,0 0 0 0,0 0 0 15,0 0 0-15,0 0 0 16,0 0 0-16,0 0 0 16,0 0 0-16,12 0 0 0,-12 0 0 15,0 0 0-15,0 0 0 16,0 0 0-16,0 0 0 16,0 0 0-16,0 0 0 15,0 0 0-15,0 0 0 0,2-8 0 16,-2 8 0-16,0-13 0 15,0-1 0-15,-2 0 0 16,-1-7 0-16,3 2 0 16,-2-6 0-16,-1 1 0 0,1-7 0 15,0-1 0-15,2 0 0 16,-6-1 0-16,6 0 0 16,-3 0 0-16,-1-1 0 15,4 1 0-15,0-1 0 16,-3 2 0-16,1-1 0 15,2 1 0-15,0 5 0 0,0-3 0 16,0 0 0-16,0 3 0 16,0-3 0-16,0 5 0 0,0-2 0 15,0 5 0-15,0-6 0 16,0 4 0-16,0 1 0 16,2-1 0-16,-2 2 0 15,0-1 0-15,0 5 0 0,0-1 0 16,0-1 0-16,0 3 0 15,0 2 0-15,-2 0 0 16,2 0 0-16,0 3 0 16,0-3 0-16,0 3 0 0,0 0 0 15,0 0 0-15,0 1 0 16,0 4 0-16,0-4 0 16,0 11 0-16,0-15 0 15,0 15 0-15,-3-12 0 16,3 12 0-16,0-7 0 15,0 7 0-15,0 0 0 0,0 0 0 16,0-10 0-16,0 10 0 16,0 0 0-16,0 0 0 15,0 0 0-15,0 0 0 0,0 0 0 16,-15 8 0-16,3-4 0 16,-4 4 0-16,-6 1 0 15,-2 6 0-15,-13-3 0 0,-6 5 0 16,-6 0 0-16,-6-3 0 15,-5 3 0-15,-4 1 0 16,-1-4 0-16,-5 4 0 16,5 0 0-16,-2-1 0 0,-4-3 0 15,3 3 0-15,-2 1 0 16,4 0 0-16,-1-3 0 16,-1-1 0-16,3 1 0 15,1 0 0-15,6-3 0 16,1 3 0-16,1-3 0 15,0 2 0-15,5-2 0 0,-2-3 0 16,4-1 0-16,-4 2 0 16,6-6 0-16,-1 1 0 0,10 1 0 15,2-6 0-15,6 0 0 16,6 0 0-16,1 0 0 16,10 0 0-16,6 0 0 15,7 0 0-15,-10-3 0 0,10 3 0 16,0 0 0-16,0 0 0 15,0 0 0-15,0 0 0 16,0 12 0-16,8 0 0 16,-1 6 0-16,6 5 0 15,-1 6 0-15,3 8 0 0,-2 6 0 16,2 6 0-16,-5 6 0 16,-1 7 0-16,2-1 0 15,-4 4 0-15,-2 4 0 16,0-5 0-16,-3 1 0 0,3-8 0 15,1-2 0-15,-4-8 0 16,4-3 0-16,0-9 0 16,-1-8 0-16,0-5 0 0,-2-2 0 15,2-9 0-15,-5-11 0 16,0 0 0-16,0 0 0 16,0 0 0-16,2-13 0 15,-2 0 0-15,0-5 0 0,0 1 0 16,0 1 0-16,-2 1 0 15,-3-1 0-15,5 7-30 16,10-2-58-16,-9 5-3 16</inkml:trace>
  <inkml:trace contextRef="#ctx0" brushRef="#br1" timeOffset="164790.6675">23623 7374 403 0,'0'0'5'0,"0"0"1"0,0 0 0 16,0 0 2-16,-3 8 2 15,-6 9-2-15,0 8 1 16,-7 7 2-16,4 7-4 16,-6 11-2-16,2 2 1 15,-5 5-2-15,4-2 0 0,5-6 0 16,-1 0 0 0,4 0 0-16,1-13 0 15,3-6-1-15,2-5-3 16,3-5 0-16,-2-6 0 0,2-4 0 15,0-10 0-15,0 0 0 16,0 0 0-16,0 0 0 16,2-8-16-16,-2 8-24 15,18-16-46-15,-16 6-2 0</inkml:trace>
  <inkml:trace contextRef="#ctx0" brushRef="#br1" timeOffset="165550.7464">24114 7347 365 0,'0'0'6'16,"0"0"2"-16,0 0 2 0,0 0-2 15,0 0 2-15,-5 0 1 16,-3 17 1-16,1 10 0 16,-1 11-5-16,1 4-3 15,-1 8-1-15,1 1 2 0,0 5-3 16,-3-7 0-16,2-5-1 15,5-1-1-15,-1-12 1 16,1-2-1-16,1-5-1 16,-3-7-2-16,3-5-4 0,-1-2-9 15,3-10-22-15,3 12-43 16,-3-12-4-16</inkml:trace>
  <inkml:trace contextRef="#ctx0" brushRef="#br1" timeOffset="165759.1889">24442 7474 338 0,'0'0'4'0,"0"12"1"15,0 5 1-15,-7 8 1 16,-2 10 2-16,-1 4-2 15,-4 11-11-15,2 1-61 0,-4 2-4 16</inkml:trace>
  <inkml:trace contextRef="#ctx0" brushRef="#br1" timeOffset="172144.4191">20269 5949 263 0,'0'0'7'16,"0"0"5"-16,0 0 3 0,0 0 2 15,0 0 1-15,0 0-1 16,0 0 2-16,0 0 2 16,0 0-6-16,8-2-3 0,14 2-1 15,11-1 0-15,10-2-1 16,15-3 1-16,8 4 0 16,13-4-2-16,6 5-1 15,9-4-1-15,7-1-2 0,3 5-1 16,0 1 0-16,3-3-2 15,-1 0 0-15,-1 1-2 16,-6-1 0-16,-2-2 0 16,-7 3 0-16,-8-3 0 15,-13-2 0-15,-9 2 0 0,-12 0 0 16,-14 3 0-16,-4-3 0 16,-12 2 0-16,-8 0 0 15,-10 3 0-15,0 0 0 16,0 0 0-16,0 0 0 0,-7-7 0 15,-2 5 0-15,-3 2 0 16,-6 0-26-16,-3 2-58 16,3 3-4-16</inkml:trace>
  <inkml:trace contextRef="#ctx0" brushRef="#br1" timeOffset="172824.0147">20783 5528 257 0,'0'0'9'0,"0"0"5"0,-8-3 3 15,8 3 1-15,0 0 1 16,0 0 0-16,-5-12 1 0,5 12 3 15,8 0-7-15,-1 6-3 16,8 3-2-16,5 8-1 16,5 2 0-16,2 5 0 15,8 4 0-15,-5 5-2 0,4 0-2 16,-4 2-2-16,-7 2-1 16,-4-2-1-16,-8 0 0 15,-7-3 1-15,-4 0-2 16,-4-4 1-16,-8-7 0 15,-6 2 0-15,3-5-2 16,-3-6 0-16,1 0 0 0,0-7 0 16,1 0 0-16,7-3 0 15,2-2 0-15,7 0-7 16,-13-2-6-16,13 2-13 0,-3-10-36 16,3 3-23-16,8-6-2 15</inkml:trace>
  <inkml:trace contextRef="#ctx0" brushRef="#br1" timeOffset="173388.6137">21062 5470 259 0,'0'0'8'0,"0"0"6"15,-1-8 4-15,1 8 2 16,0 0 2-16,-7-15 2 0,7 15 0 16,-8-2-1-16,-2 4-5 15,0 8-7-15,0 7-2 16,0 8-3-16,3 3-2 15,-1 4 0-15,8 2 0 0,0 1 0 16,5-2-1-16,8-4 0 16,4-4-1-16,3-5 0 15,5-5 0-15,-4-6 0 0,5-3 0 16,-3-4 0-16,-1-2 1 16,-2-13-2-16,-3-2 1 15,0-9-1-15,-6-3 0 16,-4-11-1-16,-5-1 0 15,-2-3-1-15,-9-2 0 0,-7 1-1 16,-5 8-1-16,-4 9 1 16,-5 2-1-16,2 12 1 15,1 10 0-15,2 4 2 16,5 8 0-16,3 7 2 16,10 4-1-16,7 3 2 0,4 1-1 15,16 2 1-15,6 1 0 16,7-4-3-16,10-1-2 15,4-4-7-15,-2-6-17 0,-8-4-55 16,13-2-2-16</inkml:trace>
  <inkml:trace contextRef="#ctx0" brushRef="#br1" timeOffset="173618.0098">21486 5617 407 0,'0'0'4'0,"0"0"2"16,-3 14 1-16,3-4 1 16,0-1 0-16,0 7 1 0,8 0 0 15,0 4-2-15,-1-5-8 16,8 7-33-16,2-4-44 15,0-1-3-15</inkml:trace>
  <inkml:trace contextRef="#ctx0" brushRef="#br1" timeOffset="204819.9349">21697 5182 319 0,'0'0'6'0,"0"0"3"16,0 0 3-16,0-7 1 16,0 7 2-16,0 0 0 15,0 0-1-15,0 0 1 16,0 0-4-16,0 0-5 0,7 4-1 16,4 9-3-16,-1 2 0 15,3 3 0-15,1-1 1 16,2 0-2-16,-2 0 0 15,-1-5 0-15,4 0 1 16,-5-4-1-16,0-5 1 0,3-3 0 16,0-5 1-16,-2-10 0 15,4-2 1-15,3-8-1 16,2-2 1-16,1-8-1 16,2 1 0-16,3 4 1 0,-9-2-1 15,6 2 1-15,-7 5-1 16,-4 7 1-16,-1 4-1 15,-6 4 0-15,-7 10-1 0,7-10 1 16,-7 10-3-16,0 0 0 16,0 0 0-16,0 0-3 15,0 0-2-15,0 0-4 16,0 0-8-16,0 0-27 16,0 0-42-16,0 0-1 15</inkml:trace>
  <inkml:trace contextRef="#ctx0" brushRef="#br1" timeOffset="205550.7399">23236 4578 303 0,'0'0'4'0,"0"0"2"15,0 0 0-15,0 0 1 16,0 0 0-16,0 0 1 0,0 0 1 15,8 9 0-15,1 0-3 16,2 0-2-16,3 2 0 16,-1 1-1-16,4 0 0 15,-4-3-1-15,1 1 2 0,-1-5-1 16,2-1 2-16,-5-4 0 16,5-1 1-16,3-11 1 15,-2-3 0-15,7-8 0 16,0-2 0-16,1-7-1 0,1 0-3 15,2-3 0-15,-4 3 0 16,-4 5 0-16,-1 2-1 16,-6 5-1-16,-5 5-4 0,2 8-6 15,-9 7-11-15,0-12-57 16,0 12-3-16</inkml:trace>
  <inkml:trace contextRef="#ctx0" brushRef="#br1" timeOffset="229715.6206">1290 8932 268 0,'0'0'9'16,"0"0"4"-16,12-7 5 16,-12 7 2-16,0 0 1 15,9-10 0-15,-9 10 1 0,-6-7-2 16,-13 7-7-16,-9 0-5 15,-9 2-3-15,-3 6-5 16,-9-1 0-16,-4 5 1 0,-4 3-1 16,-3-3 1-16,3 2 0 15,-3-2 0-15,11-5 1 16,-4 3 0-16,13-5 0 16,3 2 0-16,11-2 0 15,3-2 0-15,8-1-1 0,5 3 1 16,5 5-1-16,5 2 0 15,0 9-1-15,0 1 1 16,6 10 1-16,5 8 1 16,0 9-1-16,3 9 1 0,0 5 0 15,2 10 0-15,4 2 0 16,-1 12 0-16,-1 2-1 16,0 8 1-16,1 2-2 0,-3 5 1 15,-7 0 0-15,-2-2 0 16,-4 0-1-16,-3-3 1 15,0 0-1-15,0-7 1 16,-7 0-1-16,2-4 0 0,2-4 0 16,-1-1 0-1,4-1 1-15,-3-3 0 0,3 1 1 16,-2-2-3-16,2-3 0 16,-3-9 0-16,3 3 0 15,0 1 0-15,0-6 0 0,0-4 0 16,0-3 0-16,-3-3 0 15,-4-1 0-15,7-4 0 16,-10-5 0-16,3 1 0 16,-4-5 0-16,1-1 0 0,0-6 0 15,3 0 0-15,0-7 0 16,-1-3 0-16,4-9 0 16,-5 1 0-16,7-5 0 15,2-10 0-15,-5 12 0 0,5-12 0 16,0 0 0-16,0 0 0 15,0 0 0-15,0 0 0 16,0 0 0-16,0 0 0 16,5-5 0-16,12-5 0 0,9-2 0 15,8-5 0-15,14-3 0 16,17 1 0-16,13-4 0 16,23 0 0-16,10 6 0 15,8 0 0-15,19-16-72 0,3 33-17 16</inkml:trace>
  <inkml:trace contextRef="#ctx0" brushRef="#br1" timeOffset="233231.4712">14240 9934 293 0,'0'0'7'16,"0"0"3"-16,0 0 3 15,0 0 1-15,-8-8 0 16,8 8 0-16,0 0 1 0,0 0 1 16,8-2-5-16,18 2-2 15,14 5-1-15,23 0-2 16,16 2 2-16,26 1-1 15,19-4 1-15,18 1-1 0,12 2-1 16,10 1-2-16,1-3-1 16,-4 2-1-16,-5 1 0 15,-4-4 0-15,-5 1-1 16,-12 1 0-16,-6-3 0 0,-17-3 1 16,-11 1-2-16,-14-1 2 15,-22 0-1-15,-18 0 1 16,-16 0 0-16,-23 0-1 15,-16 0 0-15,-26 3 1 16,-16 0-1-16,-21-1 0 0,-19 4-1 16,-25-4-1-1,-17 5 1-15,-14 1 0 0,-15-4-1 16,-9 4 1-16,-3-1-1 16,0 0 0-16,2 1 0 15,5 0 1-15,12-1-1 0,15-2 0 16,14 2 1-16,21-1-1 15,22-4 0-15,19 1 0 16,19-1 0-16,22 3 0 0,22-5 1 16,26 0 0-16,29 0-1 15,25 0 2-15,29-3 0 16,31 1 0-16,18-3 0 0,22-1 0 16,8 4 0-16,9 2 0 15,-9 0 0-15,-5 2-1 16,-14 4 0-16,-17 1 1 15,-16-2-1-15,-23 3 1 0,-17-4 0 16,-21 2 0-16,-19-6 0 16,-18 0 1-1,-22 0-1-15,-16 0 0 0,-16-7 0 16,-22 4 0-16,-4 1 0 16,-10-1-1-16,-5 3 0 0,0 0-3 15,2 5-7-15,10 2-36 16,10 5-39-16,8-2-1 15</inkml:trace>
  <inkml:trace contextRef="#ctx0" brushRef="#br1" timeOffset="234462.3229">3342 11112 187 0,'0'0'0'16,"0"0"0"-16,0 0 2 15,0 0 4-15,7 3 4 0,10 1 5 16,8 2 0-16,12-1 4 16,19 0 1-16,18-3 3 15,28 0-2-15,17-2-2 0,28 0-4 16,12 0-2-1,15 0-2-15,12-4-1 0,5-1-3 16,6 2-2-16,-6 1-2 16,-9-1 0-16,-10 0-1 15,-11 2 1-15,-9-5-1 16,-16 6 0-16,-11-2 0 0,-21-1 0 16,-10 3-1-16,-14-2 1 15,-20 0 1-15,-16 2 1 16,-14 0-1-16,-14-3 0 15,-16 3 0-15,-16-2-1 0,-23 0 0 16,-14-1-3-16,-16-2-3 16,-23 2-2-16,-18 1-1 15,-14-1-3-15,-21 1 1 0,-9 2 0 16,-9 0 0-16,-7 0 1 16,-4 0 2-16,6 5 0 15,6 0 4-15,5 5 0 0,16-1 1 16,14 2 1-16,20-2 1 15,17-1 0-15,23-1 0 16,22 2 2-16,23-3 1 16,27 0 2-16,37-4 1 15,36-2-1-15,34 0-1 16,29 0 2-16,38 0-1 0,27-2-1 16,31-4-2-16,6 4-13 15,6 2-61-15,15 0-5 16</inkml:trace>
  <inkml:trace contextRef="#ctx0" brushRef="#br1" timeOffset="236875.4148">20668 13768 348 0,'0'0'6'15,"0"0"1"-15,0 0 3 16,0 0-1-16,0 6 3 0,0 6 0 16,0 7 2-16,0 13 2 15,0 14-4-15,0 10-2 16,0 13 0-16,0 16-1 16,0 5-1-16,-5 8-1 0,3 1-2 15,-3-2-2-15,-2-4-1 16,-2-1 1-16,2-5-2 15,-2-4 1-15,1-10-1 16,0-3 0-16,1-8 0 0,0-11 1 16,2 2-2-16,-4-14 0 15,7-7 0-15,-2-4 0 16,1-11 0-16,1-2 0 16,2-8 0-16,0-7 0 15,0 0-4-15,0 0-1 0,0-4-3 16,2-4-7-16,-2-7-13 15,3-7-45-15,-1 7-13 16</inkml:trace>
  <inkml:trace contextRef="#ctx0" brushRef="#br1" timeOffset="237579.9096">21042 13743 308 0,'0'0'8'16,"0"0"3"-16,-6-13 3 15,6 13 2-15,-7-12 3 0,7 12-1 16,-5-9-1-1,5 9 2-15,0 0-6 0,-8 21-2 16,8 20-1-16,0 10-2 16,0 17-2-16,0 13 2 0,0 16-1 15,0 10 0-15,0 2-1 16,0 0-1 0,0-5-5-16,-3-8 0 0,2-7 0 15,-2-7 0-15,0-5 0 0,3-14 0 16,0-8 0-16,0-10 0 15,3-2 0-15,-3-14 0 16,3-1 0-16,-2-11 0 16,2-5 0-16,-3-12 0 15,5 18-2-15,-5-18-4 0,0 0-2 16,0 7-4-16,0-7-7 16,0 0-10-16,0 0-46 15,0 0-8-15</inkml:trace>
  <inkml:trace contextRef="#ctx0" brushRef="#br1" timeOffset="238126.4485">20594 15265 348 0,'0'0'6'0,"0"0"1"16,0 0 4-16,0 0 0 16,0 0 2-16,5 0 0 0,-5 0 1 15,15 4 1-15,-5 6-4 16,-1 5-3-16,2 3 0 15,3 2-2-15,-2 5-1 16,9-2-1-16,-6 3-1 0,-1-2 0 16,4 1-1-16,-3 0 0 15,2-8 0-15,-2 1-1 16,-2-3 0-16,-3-3 0 0,2-2-1 16,-12-10 0-16,12 10-2 15,-12-10-2-15,0 0-3 16,5-5-8-16,-5 5-19 15,12-15-48-15,-12 0-2 16</inkml:trace>
  <inkml:trace contextRef="#ctx0" brushRef="#br1" timeOffset="238422.192">21073 15138 357 0,'0'0'5'0,"0"0"5"15,0 0 1-15,0 0 1 16,-7 10 1-16,-3 3 1 16,-3 6 2-16,-1 9-1 0,-3 9-2 15,-4 2-5-15,1 6-1 16,1 5-1-16,-1 0-1 15,0-2-2-15,5-5-1 16,0-4-2-16,5-7-6 16,0-7-6-16,6-3-11 0,0-4-35 15,4-18-26-15,0 0-3 16</inkml:trace>
  <inkml:trace contextRef="#ctx0" brushRef="#br1" timeOffset="238977.6344">20603 15080 356 0,'0'0'6'15,"0"0"3"-15,16-11 3 0,-2-1 0 16,7-5 2-16,8-6 1 15,6-4 0-15,4-4 0 16,6 0-4-16,2-1-4 16,-4 4-1-16,-6 3-3 15,-2 6 0-15,-8-1-2 0,-6 8-2 16,-4 3-1 0,-4 2-3-16,-6 5-3 0,-7 2-5 15,9-10-15-15,-9 10-43 16,0 0-11-16</inkml:trace>
  <inkml:trace contextRef="#ctx0" brushRef="#br1" timeOffset="239245.5241">20725 14625 363 0,'0'0'6'0,"0"0"0"0,5-12 4 15,3 3 0-15,4-4 0 16,8-8 1-16,0 2 0 16,10-8 1-16,4 0-5 0,7-6-4 15,-2 6-5-15,-2-2-7 16,-2 4-18-16,1 4-51 15,-16-1-2-15</inkml:trace>
  <inkml:trace contextRef="#ctx0" brushRef="#br1" timeOffset="239460.95">20728 14273 335 0,'0'0'6'0,"0"0"2"16,2-4 3-16,-2 4 1 16,11-15 1-16,1 0-1 0,5-8 2 15,4-1 0-15,8-3-5 16,5-6-5-16,2 1-4 16,1-3-8-16,2 5-14 15,-6 11-46-15,-6-3-12 0</inkml:trace>
  <inkml:trace contextRef="#ctx0" brushRef="#br1" timeOffset="239900.5591">20716 13917 358 0,'0'0'5'16,"0"0"3"-16,4-17 2 0,6 4 2 16,1-2 0-16,8-3 2 0,4-6 0 15,6 2 2-15,4-3-4 16,-1 1-2-16,3 1-2 16,-3 1-1-16,-2 7 1 15,-5 0-2-15,-8 6 1 16,-4 1-3-16,-13 8-4 0,13-8 0 15,-13 8 0-15,0 0 0 16,0 0 0-16,0 0 0 16,0 0 0-16,0 0 0 0,-6-4 0 15,6 4 0-15,0 0 0 16,0 0 0-16,0 0 0 16,0 0 0-16,0 0 0 0,0 0 0 15,-10 0 0-15,10 0 0 16,0 0 0-16,0 0 0 15,0 0 0-15,-14 0 0 16,14 0-12-16,-11 4-29 16,-6 1-48-16,7 3-1 15</inkml:trace>
  <inkml:trace contextRef="#ctx0" brushRef="#br1" timeOffset="240428.0566">20211 13474 301 0,'0'0'6'0,"-10"-3"3"0,10 3 3 16,-15 0-1-16,15 0 1 0,0 0 2 16,0 0 5-16,10 3-1 15,20 2-3-15,21-3-4 16,25 0 1-16,16-2 0 15,17 0-1-15,23 0-1 0,6 0-3 16,12 0 0-16,1 0-1 16,-4 0-2-16,-5 0-1 15,-15 3 0-15,-10 0-1 0,-25-3 0 16,-12 0 0-16,-25 0 0 16,-6 0-2-16,-24 0 0 15,-11-8 0-15,-14 8 0 16,-2-15 0-16,-13 8 0 0,-3-5 0 15,-4 1 0-15,0 1 0 16,2 2 0-16,0 4 0 16,2-4 0-16,3 3 0 15,6 3 0-15,-3-6-29 0,12 8-58 16,0 0-4-16</inkml:trace>
  <inkml:trace contextRef="#ctx0" brushRef="#br1" timeOffset="243083.0358">20912 13038 361 0,'0'0'8'16,"0"0"4"-16,-5-9 2 15,5 9 2-15,-7-9 1 0,7 9 0 16,-13-8 1-16,3 5 0 16,3 3-6-16,-5 3-5 15,1 5-2-15,1 1-2 16,-3 5 0-16,6 1-3 16,0-3 0-16,5 5 0 0,2-3 0 15,4-1 0-15,5-3 0 16,7-1 0-16,1-5 0 0,1-2 0 15,5-2 0-15,-4-6 0 16,-4-3 0-16,3-3 0 16,-3 0 0-16,-11-4 0 15,-1-1 0-15,-3 3 0 16,-10 1 0-16,-5 1 0 0,0 4 0 16,-7 3 0-16,2 2 0 15,0 3 0-15,2 0 0 16,4 5 0-16,0 4 0 15,14-9 0-15,-11 14 0 0,9-7 0 16,2 4 0-16,2-2 0 16,-2-9 0-16,14 15 0 15,-3-10 0-15,-11-5 0 16,14 5 0-16,-14-5-11 0,13 0-8 16,-13 0-12-16,0 0-56 15,0 0 1-15</inkml:trace>
  <inkml:trace contextRef="#ctx0" brushRef="#br1" timeOffset="244973.4685">20877 15700 353 0,'0'0'7'0,"0"0"4"16,0 0 2-16,0 0 0 0,0 0 2 15,0 0 0-15,0 0 1 16,-7 5 0-16,7-5-6 16,-8 12-3-16,8-12-2 0,-2 18-1 15,2-8-1-15,0-2-1 16,5 1 0-16,-5-9 0 15,17 15 0-15,-7-10 1 16,0-3-1-16,2-2 1 0,1 0 0 16,-3-2 1-16,0-3-4 15,0-2 0-15,-3-2 0 16,-2-4 0-16,-3 3 0 16,-2-3 0-16,0 0 0 0,-7 4 0 15,-3 4 0-15,-3 0 0 16,1 5 0-16,-3 0 0 15,1 2 0-15,-2 6 0 16,2 4 0-16,4 2 0 0,1-2 0 16,5 0 0-16,4 3 0 15,0-6 0-15,11 1 0 16,-2-2 0-16,6-3 0 16,3-5 0-16,-1 0 0 0,-2-3 0 15,3-4 0-15,-6-3 0 16,-3 0 0-16,-6 1 0 15,-3-7 0-15,0 9 0 16,-8-2 0-16,-6 0 0 0,-1 1 0 16,-2 7 0-16,-3 1 0 15,-1 0 0-15,4 1 0 16,2 4 0-16,0 3 0 16,7 0 0-16,8-8 0 0,-12 15 0 15,12-15-33-15,0 0-54 16,0 0-3-16</inkml:trace>
  <inkml:trace contextRef="#ctx0" brushRef="#br1" timeOffset="245779.3306">19557 15792 133 0,'0'0'8'0,"0"0"5"15,0 0 5-15,0 0 3 16,-11-8 2-16,11 8 3 16,0 0 1-16,0 0 3 15,11-4-6-15,-1 1-5 0,13 3-3 16,6 0-2-16,13 0-1 16,11-4-2-16,9 1-3 15,14-2-1-15,16-2-2 16,11-3-1-16,12 0 0 0,3 1-2 15,5 0-2-15,3 4-3 16,-1 2-9-16,-4 2-30 16,4 2-35-16,-13 7-3 15</inkml:trace>
  <inkml:trace contextRef="#ctx0" brushRef="#br1" timeOffset="246094.4036">21513 15854 279 0,'0'0'0'0,"8"0"-4"16,7 0-27-16,8 0-32 15,1 0-2-15</inkml:trace>
  <inkml:trace contextRef="#ctx0" brushRef="#br1" timeOffset="246627.5218">20658 15782 263 0,'0'0'6'0,"0"0"4"15,8 0 3-15,-8 0 3 16,22 0 2-16,-4 2 1 0,12 1 1 16,14-3 4-16,8 0-7 15,18 0-2-15,17 0-3 16,12-5-2-16,18 0-2 0,7-2-2 15,11-1 0-15,-4 1-3 16,8 2 0-16,-7 0-2 16,-7 5 0-16,-11 0-1 0,-12 0 0 15,-12 0 0-15,-16 0 0 16,-9 3 0-16,-18-1 0 16,-12-2 1-16,-8 0-1 15,-13 0 1-15,-3 0-1 0,-11 0 0 16,0 0-2-16,0 0-4 15,-11 0-12-15,-5 11-45 16,4-10-20-16</inkml:trace>
  <inkml:trace contextRef="#ctx0" brushRef="#br1" timeOffset="247368.3599">21541 15230 370 0,'0'0'4'0,"0"0"5"0,-7 0 1 16,7 0 1-16,-18 6 0 15,6 3 1-15,-1 3 0 16,1 7 1-16,0 9-4 0,3 0-3 16,5 6-2-16,4-2-1 15,0 0-2-15,13-1-3 16,3-9-6-16,7-1-22 0,19-9-51 15,-10-6-2-15</inkml:trace>
  <inkml:trace contextRef="#ctx0" brushRef="#br1" timeOffset="247791.1198">21747 15275 418 0,'0'0'6'0,"0"0"2"15,-9-6 3-15,9 6-1 16,0 0 1-16,0 0-1 0,0 0 1 16,0-10 0-16,12 10-5 15,6 0-4-15,1 0-1 16,3 6-1-16,3 1 1 16,-4 3-1-16,0 4 0 0,-5 2 1 15,-4 1-1-15,-7-2 1 16,-5 4 0-16,0-3 1 15,-5-2-2-15,0-1 0 16,-2-3 0-16,7-10 0 16,-18 7 0-16,18-7 0 0,-8-7 0 15,8-9 0-15,3-1 0 16,7-3 0-16,0-2 0 16,2-3 0-16,0 5 0 15,1 0 0-15,-1 9 0 0,-4 3 0 16,2 6 0-16,-3 4 0 15,3 8 0-15,-2 5 0 16,2 2 0-16,4 3-5 0,-1 1-4 16,4 0-19-16,11-3-55 15,-11-2-3-15</inkml:trace>
  <inkml:trace contextRef="#ctx0" brushRef="#br1" timeOffset="247963.9531">22292 15265 404 0,'0'0'4'0,"0"0"0"0,0 7 2 15,0 3 0-15,0 2 0 16,0 6 0-16,0 2 0 16,2 2-4-16,-2-3-15 15,0-19-53-15,3 25-12 16</inkml:trace>
  <inkml:trace contextRef="#ctx0" brushRef="#br1" timeOffset="248374.9638">22406 15091 416 0,'0'0'4'0,"0"0"0"15,0 0 2-15,-5 9 0 16,2 3 1-16,1 0 0 0,2 2 1 15,0 3 0-15,7-2-3 16,4 2-2-16,8-4 0 16,-1-5-1-16,7-4 0 15,0-4 1-15,-4-2-1 16,4-8 0-16,-4-3 0 0,-7-2 1 16,-1 4 1-16,-6-5-1 15,-4 4 1-15,-1 3-1 16,-2 9-1-16,0-12 0 15,0 12-2-15,0 0 0 16,1 12 0-16,5 0 0 0,3 5 0 16,-5 2 0-16,4 1 0 15,-1 3 0-15,-1-2 0 0,-2-2 0 16,-1 1 0-16,-3-4 0 16,-6 1 0-16,-4 0 0 15,-6-2 0-15,-8-1-2 16,2 1-3-16,-8-5-5 0,5 2-17 15,9-5-56-15,-7-5-3 16</inkml:trace>
  <inkml:trace contextRef="#ctx0" brushRef="#br1" timeOffset="248560.0213">22843 15155 440 0,'0'0'4'15,"0"0"2"-15,0 10 0 16,0 0 0-16,-4 2 0 0,-1 1 1 16,1 5-1-16,0 4-1 15,-1-5-10-15,5 2-32 16,0-1-46-16,0-5-1 0</inkml:trace>
  <inkml:trace contextRef="#ctx0" brushRef="#br1" timeOffset="248862.8387">22963 14976 457 0,'0'0'5'0,"0"0"2"16,0 0 1-16,0 0 0 0,0-9 0 15,0 9 1-15,18-10 0 16,-4 8-9-16,6-1 0 15,0 1 0-15,2 2 0 0,1 0 0 16,-3 7 0-16,-3 3 0 16,-7 5 0-16,-8 3 0 0,-2 4 0 15,-5 3 0-15,-8 2 0 16,1-1 0-16,0 0 0 16,0-1 0-16,4-6 0 0,1-2 0 15,7-4 0-15,0-13-3 16,13 8-33-16,8-8-49 15,-5-13-4-15</inkml:trace>
  <inkml:trace contextRef="#ctx0" brushRef="#br1" timeOffset="249079.3007">23257 14774 467 0,'0'0'3'0,"0"0"1"16,0 15 1-16,2-3 1 15,8 11 2-15,-1 1-1 0,7 11 1 16,0 5-5-16,2 7-3 16,5 3 0-16,-6 4 0 15,1-2 0-15,-9 5 0 0,-9 0 0 16,-7-1 0-16,-11 2 0 16,-14-6-22-16,-3-3-65 15,-4 0-3-15</inkml:trace>
  <inkml:trace contextRef="#ctx0" brushRef="#br1" timeOffset="252634.7457">20666 13328 57 0,'0'0'2'0,"0"0"1"15,0 0-1-15,4-3 1 0,-4 3-1 16,0 0 2-16,13-3-4 15,-13 3-5-15,0 0-5 16,10-8-9-16,-10 8-14 16</inkml:trace>
  <inkml:trace contextRef="#ctx0" brushRef="#br1" timeOffset="253778.2673">20854 13082 166 0,'0'0'6'0,"0"0"6"16,0 0 2-16,0 0 4 16,0 0 5-16,0 0 1 15,0 0 1-15,0 0 1 16,0 0-4-16,0 0-5 0,0 0-2 16,0 0-4-16,0 0-2 15,0 0-4-15,0 0-1 16,0 0-2-16,-5 5 0 15,5-5 0-15,-2 10-1 16,2-10 0-16,-5 9 1 0,5-9 0 16,-5 15 1-16,0-4-1 15,1-1 2-15,-3 2-1 0,1 3 1 16,-1 5 0-16,-3-1-1 16,-1 3 0-16,-1 6 0 15,-2-1-1-15,1 2 0 16,-4 4 0-16,6 2 0 0,-1 1 0 15,-5 5 0-15,-4 3 2 16,0 5-1 0,-4 1 1-16,0 3 1 0,0-2-1 15,-3 4 1 1,1-1-1-16,3 2 0 0,-1-10-1 16,0 1 0-16,4-3-2 15,2 3 0-15,-1-4 0 16,0-4-1-16,0 4 1 15,0-1 0-15,-2-1 0 0,2 3 0 16,-5-4 2-16,0 6-1 16,0-2 1-16,0 1-1 15,1-1 1-15,-1 0-1 0,2 2-2 16,-2-4 0-16,6-3 0 16,-3 1 0-16,1-3 0 15,1 1 0-15,-2-4 0 16,2 3 0-16,0-4 0 0,1 1 0 15,-2 0 0-15,5 4 0 16,-5-3 0-16,6 2 0 16,1-2 0-16,-5-1 0 0,5 1 0 15,1-3 0-15,1 0 0 16,0-3 0-16,-3 5 0 16,5-5 0-16,-4 0 0 15,1-1 0-15,3 2 0 16,-3-1 0-16,-1-2 0 15,1 3 0-15,1-5 0 0,-1 0 0 16,5-1 0-16,-4 0 0 16,5-5 0-16,-3 0 0 15,2-4 0-15,-1 0 0 0,3 3 0 16,-4 0 0-16,6-4 0 16,-6 1 0-16,1 2 0 15,3-2 0-15,-2-1 0 0,3-2 0 16,-3-1 0-16,3-1 0 15,1 0 0-15,4-10 0 16,-5 15 0-16,5-15 0 16,-8 15 0-16,8-15 0 15,-4 9 0-15,4-9 0 16,0 0 0-16,-7 13 0 0,7-13 0 16,0 0 0-16,0 0 0 15,0 0 0-15,0 0 0 16,0 0 0-16,0 0 0 15,0 0 0-15,0-8 0 16,0 8 0-16,0-12 0 0,0 12-22 16,0 0-49-16,0-20-16 15</inkml:trace>
  <inkml:trace contextRef="#ctx0" brushRef="#br1" timeOffset="254774.7177">20713 13171 136 0,'0'0'6'16,"0"0"2"-16,7-7 6 0,-7 7 4 16,10-5 4-16,-10 5 1 15,13-5-3-15,-13 5 2 16,0 0-1-16,10 8-1 0,-10 13-2 15,2 6-3-15,-2 21-1 16,0 8 1-16,0 21 1 16,-2 11 0-16,2 13-3 15,0 3-3-15,0 3-4 16,0 2-1-16,7-5-1 16,3-5-2-16,0-7-1 0,1-3 0 15,3-11-1-15,-4 2 0 16,-4-3 1-16,3-9 0 15,-7 4-1-15,-2-6 0 16,0-8-6-16,0-2-13 16,0-20-48-16,3 7-11 0</inkml:trace>
  <inkml:trace contextRef="#ctx0" brushRef="#br1" timeOffset="255569.3483">20895 14638 239 0,'0'0'2'0,"0"9"3"15,-3 11 4-15,-2 13 1 16,5 9 3-16,-3 16-2 15,1 10 2-15,2 11 0 16,-3 6-1-16,3 7-4 16,0-4-3-16,0 2-2 0,0-9-1 15,3-3-2-15,-3-12 1 16,0-6-1-16,2-10-1 16,1-9-3-16,-3-11-4 15,3-8-2-15,-3-7-1 16,0-15 2-16,2 8-1 15,-2-8 2-15,3-3 3 16,-3 3 5-16,0-17 7 0,0 17 3 16,-3-21 0-16,3 21 1 0,-8-14 0 15,8 14-4-15,-7-12-5 16,7 12-14-16,-10-15-48 16,10 15-10-16</inkml:trace>
  <inkml:trace contextRef="#ctx0" brushRef="#br1" timeOffset="258974.6715">19707 14843 257 0,'0'0'10'0,"0"0"5"16,0 0 5-16,1-10 4 0,-1 10 1 16,3-9 3-16,-3 9 2 15,0-15 0-15,0 15-8 16,0 0-6-16,0-9-4 16,0 9-4-16,0 0-2 0,0 0-2 15,0 0 0-15,3 9-4 16,2 6 0-16,-5 2 0 15,4 3 0-15,-4 6 0 16,3 5 0-16,-2 1 0 0,-1 2 0 16,0 2 0-16,0-2 0 15,0-2 0-15,-1-2 0 16,-2-2 0-16,3-7 0 16,-2-3 0-16,2-3 0 0,0-5 0 15,0-10 0-15,0 12 0 16,0-12 0-16,0 0 0 15,0 0 0-15,6-2 0 16,-6 2 0-16,17-18 0 16,-5 2 0-16,5 0 0 15,6-8 0-15,1-4 0 0,8-2 0 16,2 1 0-16,0-6 0 16,1 3 0-16,2-1 0 15,-7 6 0-15,-3 2 0 0,-7 7 0 16,-3 1 0-16,-7 8 0 15,-10 9 0-15,13-13 0 16,-13 13 0-16,0 0 0 0,0 0 0 16,0 0 0-16,0 0 0 15,-2 7 0-15,2-7 0 16,-8 15 0-16,8-15 0 16,-13 16 0-16,13-16 0 15,-4 12-6-15,4-12-84 0,0 0-2 16</inkml:trace>
  <inkml:trace contextRef="#ctx0" brushRef="#br1" timeOffset="259626.6825">20107 14439 312 0,'0'0'9'0,"0"0"4"15,4-2 3-15,-4 2 2 16,0 0 1-16,10-3 1 0,-10 3 1 15,11 3 1-15,-11-3-7 16,9 17-4-16,-2 0-2 16,4 1-1-16,1 2-1 0,3 0 0 15,5-3-3-15,2 0-4 16,6-2 0-16,2-2 0 16,0-8 0-16,4-5 0 15,-2 0 0-15,6-9 0 16,-9 0 0-16,1-3 0 15,-2 0 0-15,-1-3 0 16,-11 0 0-16,5 0 0 0,-8 3 0 16,-3-3 0-16,-1 4 0 15,-2 2 0-15,-7 9 0 16,9-12 0-16,-9 12 0 0,0 0 0 16,0 0 0-16,0 0 0 15,0 0 0-15,0 0 0 16,0 0 0-16,-9 9 0 0,7 3-35 15,2 4-53-15,-9-2-4 16</inkml:trace>
  <inkml:trace contextRef="#ctx0" brushRef="#br1" timeOffset="260323.8106">20293 14887 379 0,'0'0'8'0,"0"0"2"15,-7-9 2-15,7 9 2 16,0 0 1-16,-9-10-1 15,9 10 2-15,-12 0-1 0,12 0-5 16,-20 15-3-16,11 0-2 16,1 5-2-16,0 2 0 15,1 5-3-15,2-3 0 16,5 5 0-16,3-8 0 16,5-1 0-16,4-2 0 0,0-3 0 15,6-9 0-15,-2 0 0 16,2-6 0-16,3-2 0 15,-2-8 0-15,1-5 0 16,-6-3 0-16,4-3 0 16,-2-10 0-16,-7 1 0 0,-1-4 0 15,-6-6 0-15,-2 7 0 16,-5 2 0-16,-7-1 0 0,-3 5 0 16,-2 9 0-16,-1 8 0 15,-2 5 0-15,1 7 0 16,-2 11 0-16,6 2 0 15,4 10 0-15,3 0 0 0,5-1 0 16,3 6 0-16,5-3 0 16,9-7 0-16,4-3 0 15,10-5 0-15,2-4 0 16,2-8 0-16,3-2 0 0,-6-6 0 16,-1-4 0-1,-3 0 0-15,-8-1 0 16,-5-2 0-16,-6 8 0 0,-6 7 0 15,-3-11 0-15,-7 10 0 16,-4 1 0-16,6 0 0 16,-4 0 0-16,4 1 0 0,-2 5 0 15,10-6 0-15,-12 12 0 16,12-12 0-16,0 15 0 16,0-15-6-16,0 0-82 0,5 10-2 15</inkml:trace>
  <inkml:trace contextRef="#ctx0" brushRef="#br1" timeOffset="262144.6374">20636 13186 243 0,'0'0'7'0,"0"0"3"15,0 0 4-15,0 0 4 16,4-3 1-16,-4 3 2 15,0 0 1-15,0 0 2 0,0 0-4 16,0 0-6-16,9-9-2 16,-9 9-3-16,0 0-2 15,0 0-2-15,0 0-1 16,0 0-2-16,0 0 0 0,-3 9 0 16,3-9 0-16,-13 18-1 15,4-3 1-15,-5 3 0 16,0 3 1-16,-2 4 0 15,-3 4 1-15,-2 5 0 0,0 0 0 16,-1 7 1-16,-5 0 0 16,-3-2 0-16,2 3 0 15,-2-2-1-15,1 5 0 16,-1-6-1-16,0 3-3 0,-2 0 0 16,-1 1 0-16,4 0 0 15,-6 3 0-15,3-1 0 16,-6-3 0-16,5 2 0 15,-1-5 0-15,4-1 0 16,0-6 0-16,0 0 0 16,5-4 0-16,6-6 0 0,1 0 0 15,1-3 0-15,2-1 0 16,0-3 0-16,7 0 0 0,-1-2 0 16,-1-1 0-16,-1-2 0 15,11-10 0-15,-12 14 0 16,12-14 0-16,-12 15 0 15,12-15 0-15,-15 15 0 16,15-15 0-16,-10 13 0 0,10-13 0 16,-10 10 0-16,10-10 0 15,-12 12 0-15,12-12 0 16,-11 15 0-16,11-15 0 16,-12 17 0-16,5-10 0 0,7-7 0 15,-12 15 0-15,12-15 0 16,-8 15 0-16,8-15 0 15,-10 8 0-15,10-8 0 16,0 0 0-16,-10 15 0 16,10-15 0-16,-10 10 0 0,10-10 0 15,-8 12 0-15,8-12 0 16,-7 7 0-16,7-7 0 16,0 0 0-16,0 0 0 0,-9 8 0 15,9-8 0-15,0 0 0 16,0 0 0-16,0 0 0 15,-3-5 0-15,3-5 0 16,3-2 0-16,4-8-25 0,2-3-65 16,12-2-2-16</inkml:trace>
  <inkml:trace contextRef="#ctx0" brushRef="#br1" timeOffset="264461.6768">20261 13798 278 0,'0'0'8'0,"0"0"6"15,0 0 2-15,-3-7 4 16,3 7 1-16,0 0 3 16,-5-12 2-16,5 12 0 15,0 0-7-15,0 0-5 0,0 0-3 16,-4-11-3-16,4 11-2 16,0 0-2-16,-4 12-2 15,4-1 0-15,0 1 0 0,0 6-1 16,5-2 0-16,1 7 1 15,3 0 0-15,3 1-1 16,4-2 2-16,7 0-3 16,-2-2 0-16,7-2 0 15,-1-3 0-15,5-1 0 16,3-4 0-16,3-5 0 0,-1 0 0 16,0-2 0-16,-2-3 0 15,-1 0 0-15,-4-3 0 16,-2-2 0-16,-6-2 0 0,-6 2 0 15,-4-2 0-15,-3 1 0 16,-9 6 0-16,9-12 0 16,-9 12 0-16,0-7 0 0,0 7 0 15,0 0 0-15,0 0 0 16,-16-10 0-16,16 10 0 16,0 0 0-16,0 0-28 15,0 0-59-15,0 0-3 16</inkml:trace>
  <inkml:trace contextRef="#ctx0" brushRef="#br1" timeOffset="265072.4646">20074 14038 355 0,'0'0'7'0,"0"0"3"0,0 0 2 15,0 0 1-15,0 0 1 16,-13-5 0-16,13 5 1 0,-14 0 1 16,4 8-6-16,-3 1-2 15,4 6-1-15,-4 3-3 16,3 4-1-16,3 0 0 15,1 1-1-15,6-1-1 0,3 1 0 16,7-9 0-16,2 1 0 16,6-5 1-16,5-5 0 15,4-5 0-15,-3 0 0 16,3-3 0-16,-2-4 0 0,-2-6 0 16,-4 1-2-16,-1-3 0 15,-7-2 0-15,-6-5 0 16,-5-1 0-16,-5 1 0 15,-8 2 0-15,-4 6 0 16,-1 2 0-16,-5 3 0 16,1 7 0-16,-2 2 0 15,4 2 0-15,-1 7 0 0,5-3-2 16,8 4-22-16,-5-2-32 16,13-8-31-16,4 13-2 0</inkml:trace>
  <inkml:trace contextRef="#ctx0" brushRef="#br1" timeOffset="265291.9877">20228 13941 392 0,'0'0'6'16,"0"0"4"-16,0 0 1 16,-15 14 2-16,5 0 1 0,-7 6 2 15,2 9-1-15,-5 8 0 16,1 4-6-16,-6 5-2 15,4 4-4-15,4-1-3 16,-3-1 0-16,5-2 0 16,-2-8-3-16,9-1-36 0,1-5-45 15,-3-8-3-15</inkml:trace>
  <inkml:trace contextRef="#ctx0" brushRef="#br1" timeOffset="288273.9023">11731 14023 94 0,'0'0'8'0,"0"0"7"16,-7-9 4-16,7 9 3 15,-13-8 2-15,13 8 3 16,-9-12-1-16,9 12 3 0,-8-12-8 16,8 12-5-16,-8-13-3 15,6 2-2-15,2 11-2 16,-5-19-2-16,0 9-1 16,3 0-1-16,-1-2-1 0,0-3-1 15,3 3 0-15,0 0 0 16,0-5-2-16,0 3 2 15,0-2-2-15,3-2 0 16,4-2 1-16,-2 3-1 0,6-1 1 16,-4-1 0-16,3-1-1 15,3 0 3 1,-4 3-2-16,3 0-1 0,1 2 1 16,-1-6 0-16,2 7-1 0,2-4 0 15,2 2 0-15,1-3-1 16,6 3 1-16,2-2 0 15,1-2 0-15,9 1 1 16,6 2-1-16,2-7 1 16,2 10 0-16,2-6 0 0,3 5-1 15,1 3 1 1,2 2-1-16,-3 1 0 0,-2 1-1 16,1 1 1-16,-1 2 0 15,0 1-1-15,-1 2 1 16,4-2 0-16,-1 1 0 0,1 0 0 15,1-2 0-15,1 2 1 16,1-2-1-16,4 1 0 0,0-4 0 16,0 4 0-16,5-2-1 15,-1-1 1-15,1 0 0 16,2 0 0-16,4-1 0 16,-1 1 0-16,3-4-1 0,1 7 1 15,6-4 0-15,2 1-1 16,-2 2 1-16,7-3-1 15,2 4 1-15,1-2-1 16,-2 1 1-16,5 1 0 0,-3-2-1 16,-3 2 1-1,2-1 0-15,-5 0 1 0,1 2-1 16,-3 3 0-16,-3 0 0 16,1 0 0-16,2 0 0 15,-5 3 0-15,1 2 0 16,-2 2 0-16,-1-2-1 0,-3 2 1 15,-2-2 0-15,-5 1-1 16,-3-2 1-16,-5-2-1 0,-8 4 0 16,-5-1 0-16,-5-3 0 15,-2 3 0-15,-3 1 0 16,-2-3 0-16,4 6 1 16,-1-1-1-16,2-1 0 0,4-2 1 15,3 2-1-15,2 0 1 16,2 0-1-16,-1 1 1 15,-1-1-1-15,-3-1 0 16,-5 3 0-16,-3-4 0 0,-5 1 0 16,-3 0 0-1,-9 3 0-15,1-5 0 0,-2 4 0 16,-1-4 0-16,-2 4 0 16,0-3 0-16,4 0 0 15,-2 0 0-15,0 0 0 16,2 2 0-16,2 0-1 0,-5 1 1 15,5-1 0-15,-3 1 0 16,3 0 0-16,0-2 0 0,5 3 0 16,-5 0 0-16,2-1 1 15,1 2-1-15,-2-3 0 16,5 8 1 0,-4-1 0-16,-1-2-1 15,-5 3 1-15,0 3 0 16,-4-1 0-16,-3 1 1 15,2 1-1-15,-9 1 1 16,3-3-1-16,-5 4 1 0,3-1-1 16,-1 2 1-16,0-1 0 15,-2 3-1-15,3 1 1 16,-1-4 0-16,-2 1-1 16,0-2 1-16,4 3-1 15,-2-4 1-15,-2 1-1 16,0-2 0-16,0-1 0 0,0 1 0 15,0-4 1-15,0 4-1 16,0-3 0-16,-6-1 1 0,1 1 0 16,-2 0 0-16,-2-1 0 15,-2-1 0-15,1 3-1 16,-2-4 0-16,-1 0-1 16,1 0 1-16,-1-2-1 0,-1 3 0 15,-2 0 0-15,0-4 0 16,-2 3-1-16,1-1 2 15,-6-2 0-15,6 1 0 16,-5 0 0-16,-3 0 0 16,0-1-1-16,0 2 1 15,-3-2 0-15,3 1-1 0,-1-2 2 16,-2 2-2-16,1-2 0 16,-3-3 0-16,3 2 0 15,-3 0 0-15,2-2 0 16,-4 0 0-16,2 0 0 0,0 0 0 15,-4 2 0-15,2-2 0 16,-3 0 0-16,-3-1 0 16,-2 4 0-16,3-2 0 0,-6-2 0 15,-2 2 0-15,2-1 0 16,-5-2 0-16,-7 1 0 0,3-2 0 16,-2 1 0-16,-1 2 0 15,-5-2 0-15,3-1 0 16,-3 0 0-16,2 1 0 15,-2-1 0-15,6 1 0 16,-3-3 0-16,-3 2 0 16,4 1 0-16,-4-3 0 0,1 0 0 15,-1 0 0 1,3 0 0-16,-3 0 0 0,3 0 0 16,0 0 0-16,-1 0 0 15,3 0 0-15,1 0 0 16,-3 0 0-16,2-3 0 0,-3 1 0 15,2-1 0-15,1 3 0 16,1-2 0-16,-2 2 0 16,2-3 0-16,2 3 0 0,-3 0 0 15,1 0 0-15,-3 0 0 16,2 0 0-16,-5 3 0 16,0-1 0-16,-2 1 0 0,-1-1 0 15,3 1 0-15,-1-1 0 16,1 1 0-16,0-1 0 15,0-2 0-15,1 2 0 16,2-2 0-16,-5 0 0 16,-1 0 0-16,2 0 0 0,-1 0 0 15,-3 0 0-15,2-2 0 16,0 0 0-16,1-1 0 16,-1-2 0-16,6-2 0 15,1 2 0-15,7-2 0 16,0-1 0-16,6 1 0 0,6-1 0 15,0-2 0-15,5 2 0 16,0-1 0-16,2-1 0 0,0 2 0 16,0-1 0-16,3-1 0 15,-1 1 0-15,0-2 0 16,1 2 0-16,2-2 0 16,0 2 0-16,1-4 0 15,-1 0 0-15,5 1 0 0,1-3-2 16,1 1 4-16,-2-2-2 15,5-2 0-15,0 2 0 16,5-2 0-16,-2 1 0 16,2-2 0-16,2-2 0 0,0 5 0 15,2-10 0-15,0 4 0 16,4 0 0-16,-1-6 0 16,0 1 0-16,3-3-2 15,0-2 1-15,0 0 0 16,3 2 0-16,0-1 0 0,-3 2 0 15,3 2 0-15,4 1 0 16,-4 1 0-16,4 5 1 0,-3-3-1 16,4 3 0-16,3-2 0 15,-2 3 1-15,1-1-1 16,2 0 1-16,1 2 0 16,-4 1 0-16,7 3 0 15,-7 3-1-15,-9 11 1 0,18-12-1 16,-18 12-2-16,12 3-8 15,-9 9-24-15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29:05.7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7988 11764 221 0,'0'0'7'0,"0"0"1"16,0 0 3-16,0 0 0 15,0 0 2-15,-8-2-1 16,8 2 2-16,-10 0 0 16,10 0-4-16,-9 5-4 0,9-5 1 15,-11 15-1-15,11-15 1 16,-10 12-1-16,10-12 0 16,-7 18 0-16,2-11 1 15,3 3-1-15,-6 1-1 0,5 0-1 16,-4-2 0-16,0 2-1 15,2 4 0-15,-1-3-1 16,1-2 1-16,1 0-1 16,-4 0-1-16,4 2 1 0,-1-2-1 15,1 0 1-15,0 0-1 16,1 0 1-16,1 3-1 16,-3-4 0-16,3 3 1 0,-1-1-1 15,1 1 0-15,-1-2 0 16,1 4-1-16,-2-1 1 15,2-1-1-15,2 3 1 16,-2-2-1-16,2-1 1 16,0 0-1-16,-3 3 1 15,3-3-1-15,0 1 0 16,0-1 1-16,0 1-1 0,0-3 1 16,3 2 0-16,-3 0 0 15,2-2 0-15,-2 3 0 16,2 2 0-16,2-6 0 0,-2 6 1 15,1 0-1-15,-1-3 0 16,1 3-1-16,-1-2 2 16,0 1-2-16,1-2 1 0,2 4-1 15,-1-3 1-15,2-1 0 16,-1 0 0-16,0 1 0 16,0-4 0-16,2 1 0 0,1 0 0 15,-3 0 1-15,2 0 0 16,-2 0-1-16,2 0 1 15,-1 2 0-15,1-2 0 16,-2 0 0-16,2-3-1 16,-7-7 1-16,11 18-1 15,-11-18 0-15,14 15 0 0,-14-15 0 16,16 12 0-16,-16-12 0 16,14 14-1-16,-14-14 1 15,11 18 0-15,-11-18 0 16,14 15 0-16,-14-15-1 0,12 12 1 15,-12-12 0-15,13 13-1 16,-13-13 1-16,12 9-1 16,-12-9 1-16,7 11 0 0,-7-11 0 15,11 9 0-15,-11-9 0 16,7 11 0-16,-7-11 0 16,0 0-2-16,7 12-3 15,-7-12-9-15,0 0-36 0,5 12-33 16,-5-12-4-16</inkml:trace>
  <inkml:trace contextRef="#ctx0" brushRef="#br0" timeOffset="4479.3197">9121 13626 369 0,'0'0'6'16,"0"0"3"-16,0 0 1 16,0 0 1-16,0 0 1 0,0 0-1 15,0 0 1-15,-2 3 0 16,2-3-5-16,0 0-3 16,-10 15-2-16,6-7-1 15,2 2 0-15,0 0-1 16,2 0 1-16,0-1-1 0,0-9 1 15,8 13 0-15,-8-13 0 16,15 7 0-16,-6-7 1 16,-1-2 0-16,-8 2 1 0,17-10-1 15,-10 0 1-15,-1 0 0 16,-3 1-1-16,-3-2 1 16,0 11-2-16,-13-13 1 15,3 8-1-15,-2 4-1 16,-3 1 0-16,0 0 0 0,2 1 0 15,1 4 0-15,2 4-1 16,10-9 0-16,-10 12 0 16,10-12 0-16,0 9 0 0,0-9 0 15,11 6 0-15,3-4 1 16,0-2-1-16,-1 0 1 16,-1-5 0-16,1-2 1 15,-1-1-1-15,-4-1 1 0,-8 9-1 16,2-15 0-16,-2 15 0 15,-5-14 0-15,-4 7-1 16,-1 7 0-16,-5-2 0 16,5 2-1-16,-3 0-1 0,1 2-2 15,2 5-3-15,10-7-3 16,-13 11-6-16,13-11-6 16,-2 13-12-16,2-13-40 15,0 0-10-15</inkml:trace>
  <inkml:trace contextRef="#ctx0" brushRef="#br0" timeOffset="30968.5615">14798 6812 321 0,'0'0'3'0,"0"0"0"0,0 0 4 15,0 0 2-15,6 8 2 16,-6-8 3-16,15 19 2 0,2-6 0 16,-2 4-2-16,5 3 0 15,2 0-2-15,3 2-2 16,-2 3-2-16,1 0-1 0,-1 2-2 15,-5 0 0-15,1 3-2 16,-5 0 1-16,2-1-1 16,-2-1-1-16,-1-2 1 15,-2 5-1-15,1-9 1 16,-3 3-1-16,2-6-1 0,-1 1 1 16,-1-4-1-16,-1-2 0 15,0-1 0-15,-1-4-1 16,2 4 1-16,0-3-1 15,-5-1 0-15,1 1 0 0,0 0 0 16,0 0 0-16,1 1 0 16,-2-2 0-16,-4-9 0 15,10 15 0-15,-10-15 0 16,10 14 0-16,-10-14 0 0,8 13 0 16,-8-13 0-16,7 12 0 15,-7-12 0-15,7 12 0 16,-7-12 0-16,4 13 0 0,-4-13 0 15,8 13 1-15,-8-13-1 16,6 7 0-16,-6-7 0 16,3 12 0-16,-3-12 0 15,7 13 0-15,-7-13 0 0,0 0 0 16,6 10 0-16,-6-10 0 16,0 0 0-16,8 7 0 15,-8-7 0-15,0 0 0 16,0 0 0-16,0 0 0 15,11 9 0-15,-11-9 0 16,0 0 0-16,0 0 1 0,0 0-1 16,0 0 0-16,0 0 0 15,0 0 0-15,9 3 0 16,-9-3 0-16,0 0 1 0,0 0 0 16,10 0-1-16,-10 0 1 15,11-3 1-15,-11 3-2 16,17-9 0-16,-7 4 0 0,2-4 0 15,6-4 0-15,-1-2 0 16,5-2 0-16,6-4 0 16,2-1 0-16,7 0 0 15,0-4 0-15,8-3 0 16,-1 2 0-16,-1 3 0 0,4-1 0 16,-8 3 0-16,4-1 0 15,-10 6 0-15,-2 2 0 16,-8 5 0-16,-6 1 0 0,-1 1 0 15,-7 6 0 1,-9 2 0-16,0 0 0 0,10-2 0 16,-10 2 0-16,0 0 0 15,0 0 0-15,-10 2 0 16,10-2-45-16,-17 15-44 16,2-5-1-16</inkml:trace>
  <inkml:trace contextRef="#ctx0" brushRef="#br0" timeOffset="33158.7046">12881 7409 281 0,'0'0'8'0,"0"0"5"15,0 0 3-15,-12 2 3 16,12-2 1-16,-9 4 2 16,9-4 1-16,-10 0-1 15,10 0-7-15,0 0-5 16,-10 0-2-16,10 0-2 15,5-4 0-15,7-5-1 0,6-4 0 16,6-6 0-16,9-4 0 16,9-9 0-16,9-5 0 15,7-7 0-15,10-3-2 16,1-8 1-16,9-3-4 16,1-1 0-16,3 2 0 0,1 1 0 15,-5 3 0-15,-5 7 0 16,-6 5 0-16,-10 7 0 0,-5 12 0 15,-14 2 0-15,-8 8 0 16,-9 3 0-16,-8 5 0 16,-13 4 0-16,10-3 0 15,-10 3 0-15,0 0 0 0,0 0 0 16,0 0 0-16,0 0 0 16,0 0 0-16,0 0 0 15,0 0 0-15,0 0 0 0,0 0 0 16,0 0 0-1,0 0 0-15,0 0 0 0,-7 0-17 16,7 0-66-16,0 0-7 16</inkml:trace>
  <inkml:trace contextRef="#ctx0" brushRef="#br0" timeOffset="33537.3743">13815 6552 353 0,'0'0'7'0,"0"0"4"15,0 0 3-15,7-3-1 0,-7 3 2 16,10-4 0-16,3 1 2 16,1 1 1-16,2-4-7 15,3 1-4-15,-1 3-1 16,7 0-1-16,-4-1-1 0,2 3-2 15,0 0 0-15,-4 0-1 16,-1 0 1 0,-4 5-2-16,2 2 2 0,-7 8-1 15,-1-3 1-15,0 9 1 16,-8-1-3-16,0 4 0 0,-8 6 0 16,0 0 0-16,-7 2 0 15,0 0 0-15,-1 1 0 16,-3-4 0-16,5-2 0 0,-2-5 0 15,6 1-10-15,-2-8-15 16,12-15-45-16,-8 17-18 16</inkml:trace>
  <inkml:trace contextRef="#ctx0" brushRef="#br0" timeOffset="34188.1657">12910 7139 353 0,'0'0'7'15,"0"0"4"-15,0 0 2 16,0 0-2-16,0 0 1 0,0 0 2 15,0 0 0-15,0 17 1 16,0 1-7-16,-5 7-2 16,-1-3 0-16,-3 5 0 15,-1 3-1-15,-3-3-1 16,1-1 0-16,0-3-1 16,-1 0 0-16,-1-5-2 15,-2-2 1-15,6-3-1 0,0-2-1 16,10-11 0-16,-10 11 0 15,10-11 1-15,5 0 0 0,8 0 0 16,4-7 1-16,6 0 1 16,2-1 1-16,7 1-4 15,0-3 0-15,5 2 0 16,-5 4 0-16,1-2 0 0,-3 3 0 16,-5 3 0-16,-3 0 0 15,-5 0 0-15,-6 5 0 16,-2 1 0-16,-9-6 0 0,10 5 0 15,-10-5 0-15,0 0 0 16,6 13 0-16,-6-13 0 16,0 0-4-16,0 9-24 15,-13-4-58-15,13-5-2 16</inkml:trace>
  <inkml:trace contextRef="#ctx0" brushRef="#br0" timeOffset="35802.3884">9116 10053 179 0,'0'0'7'0,"0"0"5"16,0 0 5-16,0 0 4 0,0 0 3 15,0 0 1-15,0 0 0 16,0 0 1-16,0 0-6 16,0 0-2-16,0 0-3 0,0 0-4 15,8 0 0-15,4 2-2 16,5 8-1-16,8 2 2 16,1 5-1-16,7 4-2 15,5-1 0-15,2 6 0 0,7 3-2 16,6 7 0-16,-2 1 0 15,7 5 0-15,-1 3-1 16,5 2 0-16,0 0-1 16,0 7 0-16,3 3 0 15,-1 2 0-15,4 3-2 0,1 3 1 16,1 7-2-16,0 2 0 16,-3 3 0-16,2 8 0 15,-2 1 0-15,-5 5 0 0,0 9 0 16,-2 1 0-16,-3 1 0 15,-2 4 0-15,-5 1 0 16,-1-3 0-16,-3 0 0 16,-4-3 0-16,0-6 0 0,-4-1 0 15,-4-5 0-15,-4-2 0 16,0-6 0-16,-5-4 0 16,-6-2 0-16,-2-9 0 15,2-4 0-15,-8-7 0 0,-3-6 0 16,3-7 0-16,-7-7 0 15,1-3 0-15,0-13 0 16,-5 0 0-16,2-4 0 16,-2-5 0-16,0-10 0 15,0 12 0-15,0-12 0 0,0 0 0 16,0 0 0-16,0 0 0 16,0 0 0-16,0 0 0 15,-9 5 0-15,9-5 0 0,0 0 0 16,-13 0 0-16,13 0 0 15,-7-3 0-15,7 3 0 16,0 0 0-16,-16 0-44 0,16 0-46 16,-9 0-2-16</inkml:trace>
  <inkml:trace contextRef="#ctx0" brushRef="#br0" timeOffset="36325.3568">10976 13065 420 0,'0'0'5'0,"0"0"3"15,0 0 1-15,0 0 1 16,0 0 1-16,-8-10-1 0,8 10 1 15,0 0 1-15,0 0-5 16,10 3-2-16,0 4-2 16,5 0-3-16,-1 5 0 0,9 1 0 15,-5 2 0-15,4-1 0 16,0 4 0-16,-2-5 0 16,-3 1 0-16,3-2 0 15,-5 1 0-15,-2-4 0 0,1-1 0 16,-3-3 0-16,-11-5 0 15,12 7 0-15,-12-7 0 16,0 0 0-16,13 3 0 16,-13-3 0-16,5-5 0 15,0-8 0-15,-1 1 0 0,4-7 0 16,5-10 0-16,-1-5 0 16,6 0 0-16,-4-2 0 15,1-1 0-15,-3 6 0 16,0 4 0-16,-2 1 0 0,-2 12 0 15,-5 4 0-15,-3 10 0 16,0 0 0-16,0 0 0 16,0 0 0-16,-8 0 0 0,4 12 0 15,-9-6 0-15,-3 0-88 16,10 3-7-16</inkml:trace>
  <inkml:trace contextRef="#ctx0" brushRef="#br0" timeOffset="37304.7318">9146 10089 305 0,'0'0'8'15,"0"0"5"-15,-10-10 4 0,10 10 1 16,-10-7 5-16,10 7-2 16,-10-7 0-16,10 7 0 15,0 0-7-15,0 0-5 16,-2 7-3-16,4 6-2 0,6 6-1 16,4 1-1-16,-2 5 0 15,7 4 0-15,-4-3 0 16,-1 1-1-16,1-5-1 0,-1-2 1 15,-5-6-1-15,1-4 1 16,-8-10-1-16,9 13 2 16,-9-13 0-16,0 0 1 15,0 0 0-15,0 0 0 0,0-13 1 16,-6-2-4-16,-2-9 0 16,-2-6 0-16,-2-5 0 15,-1-1 0-15,1 1 0 0,-1-2 0 16,1 5 0-16,0 5 0 15,1 3 0-15,4 7 0 16,0 7 0-16,5 0 0 16,2 10 0-16,-3-9 0 15,3 9 0-15,7-3 0 0,3 3 0 16,3 0 0-16,1 0 0 16,7 0 0-16,-2 0 0 15,1 0 0-15,0 0 0 16,-3-2 0-16,0 0 0 0,2-1 0 15,0-2 0-15,1 3 0 16,1 2 0-16,3-5 0 16,5 5-9-16,-1-3-82 0,-3-2-4 15</inkml:trace>
  <inkml:trace contextRef="#ctx0" brushRef="#br0" timeOffset="45026.1241">16688 6515 345 0,'0'0'7'0,"0"0"3"15,-10 0 4-15,10 0 0 16,0 0 0-16,-9 2 1 0,9-2 0 15,0 0 0-15,0 0-5 16,0 0-4-16,0 0-1 16,0 0-1-16,7 5 0 15,-7-5 0-15,14 0 0 0,-5 0 0 16,-9 0-1-16,14-5 1 16,-14 5-1-16,16-10 0 15,-16 10 0-15,4-9-1 0,-4 9-1 16,0-15-5-16,0 15-12 15,-13 5-53-15,1-3-16 16</inkml:trace>
  <inkml:trace contextRef="#ctx0" brushRef="#br0" timeOffset="45850.3722">15415 6866 402 0,'0'0'6'0,"0"0"1"0,0 0 3 16,0 0 1-16,0-9 2 15,0 9-1-15,0 0 1 16,0 0-1-16,0-11-4 15,0 11-3-15,0 0-2 0,0 6-1 16,0-6-1-16,0 9 0 16,0-9-1-16,8 17 2 15,-8-17-1-15,12 11 1 16,-2-5-2-16,1-6 0 0,-2 0 0 16,3-6 0-16,-1-1 0 15,-1-6 0-15,-3-2 0 16,-5 0 0-16,-2 3 0 15,0-3 0-15,-7 3 0 0,0 2 0 16,-9 3 0-16,4 4 0 16,-6 3 0-16,4 0 0 15,-1 3 0-15,5 6 0 0,0-1 0 16,2 2 0-16,6 2 0 16,2-2 0-16,2 0 0 15,9-3 0-15,3-2 0 16,-1-2 0-16,9-3 0 0,-4-3 0 15,4 1 0-15,-7-8 0 16,0 0 0-16,-4 0 0 16,0-2 0-16,-8 5 0 15,-3-4 0-15,0 11 0 16,-10-9 0-16,-2 9 0 0,-4 0 0 16,4 0 0-16,-6 2 0 15,6 3 0-15,0 3 0 16,2 1 0-16,5 1 0 15,2-2 0-15,3 1 0 0,0 2 0 16,0-11 0-16,18 14 0 16,-11-9 0-16,4-3 0 15,4-2 0-15,-6 3-10 0,1-3-18 16,0-5-30-16,0-2-30 16,-8-4-3-16</inkml:trace>
  <inkml:trace contextRef="#ctx0" brushRef="#br0" timeOffset="46471.0866">15493 6590 333 0,'0'0'8'0,"0"0"4"0,-13-8 4 16,13 8 2-16,-12-10 0 15,2 4 1-15,-5 1 0 16,-2 5 0-16,-1 0-7 16,-5 5-4-16,-4 13-2 15,-1 7-2-15,-4 4 0 0,6 7-1 16,-2 5 0-16,8 9 0 15,2 2 0-15,11 2 0 16,7-4-3-16,2-3 0 0,16 0 0 16,5-8 0-16,7-7 0 15,4-8 0-15,8-10 0 16,4-6 0-16,0-8 0 0,7-12 0 16,-7-9 0-16,4-6 0 15,-8-7 0-15,4-8 0 16,-14-5 0-16,-5-6 0 15,-10-1 0-15,-9-3 0 0,-8 0 0 16,-10 3 0-16,-9 6 0 16,-11 6 0-16,-5 7 0 15,-11 13 0-15,2 10 0 16,-6 12 0-16,0 2 0 16,-1 15 0-16,3 10 0 15,6 7 0-15,4 7 0 0,8 2 0 16,14 6 0-16,8 3 0 15,8 0 0-15,10 0 0 16,10-5 0-16,15-3 0 0,4-8 0 16,9-9 0-16,3-8 0 15,3-11 0-15,5-8 0 0,-2-8 0 16,-7-7 0-16,-3-9 0 16,-8-9 0-16,-7-3 0 15,-11-9 0-15,-12-7 0 16,-9-5 0-16,-13-3 0 15,-17 4 0-15,-3 1 0 0,-15 8 0 16,-6 12 0-16,-8 15 0 16,-6 15 0-16,1 15 0 15,-2 17 0-15,8 16 0 16,10 3 0-16,22 7-34 16,16 5-55-16,13 3-3 15</inkml:trace>
  <inkml:trace contextRef="#ctx0" brushRef="#br0" timeOffset="51289.8468">9183 12364 75 0,'10'0'2'0,"22"0"2"16,10 0 2-16,24 2 0 16,16-2 3-16,22 2 3 15,13-2 0-15,26 0 2 16,15 3-2-16,3-3 0 0,8 0-2 16,13-3 2-1,4 1-3-15,18 0 0 0,10-3-1 16,5 0-1-16,6 2-2 15,7 0 1-15,2 1-2 16,6 0 0-16,1-1-2 0,4 1 0 16,6 0-1-16,4 2 0 15,0-3 0-15,7-2 0 16,9 2 0-16,-4 2 2 16,6-2 1-16,-15 0 0 0,0 3 2 15,-7 0 0-15,-2 0 1 16,-10 3-1-16,-2 1-1 15,-12 2 2-15,-16-1-3 16,0 2-1-16,-2 0 0 0,-14-4 0 16,-3 4 0-16,-22-2 0 15,-9 0 1-15,-12 0 1 16,-5-1-1-16,-18-1 0 16,-11 2-1-16,-19-2 0 15,-15-3 0-15,-11 2 0 16,-18 1-1-16,-13-3 0 0,-11 0 1 15,-5 2-2-15,-21-2-3 16,9 0-11-16,-9 0-40 0,-5 8-16 16</inkml:trace>
  <inkml:trace contextRef="#ctx0" brushRef="#br0" timeOffset="55644.9465">15615 6899 422 0,'0'0'6'15,"0"0"2"-15,0 0 1 0,0 0 2 16,0 0-1-16,0 0 1 16,0 0 0-16,0 0-1 15,0 0-5-15,0 0-3 16,6 3-7-16,-6-3-9 15,19 0-51-15,0 5-20 0</inkml:trace>
  <inkml:trace contextRef="#ctx0" brushRef="#br0" timeOffset="65794.7922">8609 12527 56 0,'0'0'3'0,"10"0"5"16,5 0 1-16,5 0 5 0,10 0 3 16,5-5 0-16,16 4 3 15,11-5 0-15,11-2-4 16,12 4-1-16,9-7-5 0,5 4-2 16,18-3-2-16,15 0-2 15,7 0-2-15,13 1 2 16,7-1-2-16,4-3 0 0,14 1 0 15,12 2 1-15,1 0-2 16,-2-1 1-16,8-1-1 16,6 3 1-16,6-2 0 15,7 2 2-15,-6-1 0 0,-3 0 1 16,2 3 3-16,3 0 2 16,-4-2-1-16,-3 6 1 15,-8-1-2-15,-9-1 0 16,-3 2-2-16,2 1 0 15,-15-1-3-15,-11 2-1 0,-11-5-1 16,-11-1 1-16,-13 2 1 16,-10-2 1-16,-26 4 2 15,-11-4 0-15,-22 4 1 0,-8 1 3 16,-21 2-1 0,-10 0 2-16,-6 0-2 0,-11 0-1 15,0 0 0-15,0 0-1 16,0 0 0-16,0 0-1 0,0 0 0 15,0 0 0-15,0 0-1 16,0 0-1-16,0 0 1 16,0 0-2-16,0 0 0 15,0 0 0-15,0 0-2 0,0 0 1 16,0 0-1-16,0 0 0 16,0 0 0-16,0 0-1 15,0 0 1-15,0 0-1 16,0 0 1-16,0 0-1 15,0 0-1-15,0 0-4 0,0 0-10 16,-5-5-11-16,5 5-42 16,0 0-13-16</inkml:trace>
  <inkml:trace contextRef="#ctx0" brushRef="#br1" timeOffset="121510.1137">8614 12198 77 0,'0'0'6'0,"0"0"4"0,0 0 5 15,0 0 4-15,-3 5 5 16,3-5 3-16,0 0 2 15,0 0 3-15,-9 2-4 16,9-2-3-16,0 0-4 0,0 0-1 16,0 0-5-16,0 0-2 15,0 0 0-15,0 0-1 16,0 0-3-16,0 0-2 0,0 0-1 16,0 0-1-16,0 0-1 15,0 10-1-15,0-10 0 16,9 3 1-16,1-3-1 15,3 3 2-15,-1-3-1 0,6 0 1 16,-1 0 0-16,3 0 0 16,0 0-1-16,4 1 0 15,-1-1 0-15,2 0-1 16,-3 0-1-16,6 3 0 16,-3 0 0-16,-1-3 0 0,1 2 0 15,-2-2 0-15,2 0 0 16,0 3-1-16,-4-3 1 15,2 2-1-15,2-2 1 0,-5 2-1 16,4-2 1-16,-3 3-1 16,1-1 0-16,1-2 0 15,1 3 0-15,1-1 0 16,0-2 0-16,-1 0 0 16,4 0 0-16,0 0-1 0,2 0 1 15,0 0 0-15,-4 0-1 16,2 0 0-16,-1 0 1 15,-2 0 0-15,0 0-1 0,-1 0 1 16,-1 0-1-16,2 0 1 16,0 0-1-16,-3 0 1 15,3 3-1-15,3-3 0 16,-2 0 1-16,4 0-1 0,0 2 0 16,2-2 1-16,3 0 1 15,1 0-2-15,-2 0 0 16,3 0 0-16,-2 0 0 15,-3 0 0-15,-2 0 0 0,0 0 0 16,-5 0 0 0,-3 0 0-16,1 0 0 15,-4 0 0-15,2 0 0 0,1 0 0 16,-2 0 0-16,2 0 0 16,2 0 0-16,2-2 0 0,-3 2 0 15,3 0 0-15,4 0 0 16,-5-3 0-16,5 3 0 15,-2 0 0-15,1 0 0 0,1 0 0 16,-2 0 0-16,-2 0 0 16,0 0 0-16,-3 0 0 15,1 0 0-15,-4 0 0 0,-1 0 0 16,4 0 0 0,-3 0 0-16,-1 0 0 0,6 0 0 15,1 0 0-15,1 0 0 16,5 0 0-16,0 0 0 15,-2 0 0-15,0 0 0 16,0 0 0-16,0 0 0 16,2 0 0-16,-7 0 0 0,3 0 0 15,-3 3 0-15,-4-3 0 16,4 0 0-16,-2 2 0 16,2-2 0-16,2 0 0 0,-5 0 0 15,1 0 0-15,2 0 0 16,0 0 0-16,0 0 0 15,1-2 0-15,2 2 0 0,-3 0 0 16,2 0 0-16,1 0 0 16,4 0 0-16,-7 0 0 15,1 0 0-15,3 0 0 0,-4 0 0 16,0 0 0-16,4 0 0 16,-2 0 0-16,-2 0 0 15,0 0 0-15,0 0 0 16,3 0 0-16,-4 0 0 15,3 0 0-15,-2 0 0 16,0-3 0-16,3 3 0 0,-1-2 0 16,1 2 0-16,-1-3 0 15,-3 1 0-15,1 2 0 16,-2 0 0-16,-2 0 0 16,2 0 0-16,2-3 0 0,0 3 0 15,-2 0 0-15,4 0 0 16,-2-2 0-16,2 0 0 15,-2 2 0-15,2-3 0 0,-3 3 0 16,-4-2 0-16,3 2 0 16,0 0 0-16,-1-3 0 15,-1 3 0-15,-5-3 0 0,2 3 0 16,-3 0 0-16,-2 0 0 16,1-1 0-16,-7 1 0 15,4 0 0-15,-11 0 0 16,10 0 0-16,-10 0 0 0,9-3 0 15,-9 3 0-15,0 0 0 16,0 0 0 0,0 0 0-16,0 0 0 0,0 0 0 15,0 0 0-15,0 0 0 16,0 0 0-16,0 0 0 16,0 0 0-16,0 0 0 15,0 0 0-15,-12 0 0 0,12 0 0 16,-20 0-14-16,10 0-73 15,-3 0-4-15</inkml:trace>
  <inkml:trace contextRef="#ctx0" brushRef="#br1" timeOffset="122052.6692">12412 12029 374 0,'0'0'6'0,"0"0"5"0,0 0 2 16,0 0 1-16,0 0 0 15,0 0 1-15,0 0 0 16,0 0 0-16,0 0-5 16,0 0-4-16,0 0-1 0,13 3-1 15,-1 9 0-15,6-2 1 16,1 4-5-16,6 3 0 15,0-4 0-15,5 3 0 0,0-4 0 16,0 0 0-16,-4 1 0 16,0-4 0-16,-3-1 0 15,1 2 0-15,-9-3 0 16,2-2 0-16,-6 3 0 16,-4-1 0-16,-2 3 0 0,-3 3 0 15,-2-4 0-15,-7 9 0 16,-8-1 0-16,-7 4 0 15,-1-2 0-15,-2 6 0 16,-2-6 0-16,-3 4 0 0,3-4 0 16,3-1 0-16,3 2 0 15,1-6 0-15,1 1 0 16,3 0 0-16,2 0 0 16,3-3 0-16,1-1 0 15,0-2 0-15,3 1 0 0,7-10 0 16,-13 15 0-16,13-15 0 15,0 0 0-15,-4 10 0 0,4-10 0 16,0 0-6-16,10 10-84 16,-10-10-2-16</inkml:trace>
  <inkml:trace contextRef="#ctx0" brushRef="#br1" timeOffset="122906.9459">12954 12584 413 0,'0'0'6'0,"0"0"2"16,0 0 1-16,-5-10 3 16,5 10 0-16,0 0 0 15,0-12 1-15,0 12 0 0,8-8-4 16,6 6-5-16,1 2-4 15,8 0 0-15,2 0 0 16,3 5 0-16,-1 4 0 0,-3 4 0 16,-1 1 0-16,-5 6 0 15,-6 1 0-15,-8 3 0 16,-4 1 0-16,-12 3 0 16,-8-1 0-16,-2-5 0 0,-5 0 0 15,-3-4 0-15,0 0 0 16,5-6 0-16,0-5 0 15,7-2 0-15,4-2 0 16,4-3 0-16,10 0 0 16,-8-13 0-16,8 0 0 0,12-6 0 15,12-4 0-15,2-4 0 16,8-2 0-16,5-4 0 16,-2 3 0-16,0 6 0 15,1 1 0-15,-11 5 0 0,-8 6 0 16,-3 5 0-16,-16 7 0 15,10-5 0-15,-10 5 0 16,0 7 0-16,-3 6 0 0,-4 5 0 16,-1-2 0-16,6 10 0 15,-4 1 0-15,4 0 0 16,2 0 0-16,2-2 0 16,6-3 0-16,10-2 0 0,-1-5 0 15,5-2 0-15,6-6 0 16,-1-2 0-16,3 0 0 15,-2-5 0-15,4 5 0 16,-5-2-91-16,-10-3-1 0</inkml:trace>
  <inkml:trace contextRef="#ctx0" brushRef="#br1" timeOffset="128289.1196">8547 12183 221 0,'0'0'7'0,"0"0"3"0,0 7 2 16,0-7 3-16,0 0 3 15,0 11 2-15,0-11 2 16,0 7 2-16,0-7-3 0,0 0-2 15,0 0-1-15,0 0-2 16,0 0-3-16,-3 10-1 16,3-10-2-16,0 0-2 15,0 0-2-15,0 0-1 0,0 0-1 16,-2-8 0-16,2 8-1 16,0-9 1-16,0 9-1 15,0-16 1-15,0 16-1 16,0-14 1-16,0 3-1 0,0 2-1 15,0-1-2-15,0 0 0 16,0 0 0-16,2-2 0 16,-2-3 0-16,0 0 0 15,3 0 0-15,-3-2 0 0,0 2 0 16,0-3 0-16,0 6 0 16,0-3 0-16,-3 3 0 15,3-3 0-15,-2 5 0 16,0 0 0-16,-1-2 0 15,0-3 0-15,1 3 0 0,-1 0 0 16,1-6 0-16,-2 5 0 16,4-2 0-16,-1 1 0 0,-2-1 0 15,1 2 0-15,2-2 0 16,-3 3 0-16,1-6 0 16,2 4 0-16,-2-3 0 15,2 0 0-15,0-1 0 0,0 4 0 16,0-7 0-16,0 4 0 15,0 0 0-15,0 0 0 16,2-3 0-16,-2 2 0 16,2-2 0-16,1-3 0 15,-3 4 0-15,0-5 0 16,2 4 0-16,-2-5 0 16,0 2 0-16,0 1 0 0,0 0 0 15,0 1 0-15,0 2 0 16,0-1 0-16,0 1 0 0,0-1 0 15,0 2 0-15,0 1 0 16,0 0 0-16,0 0 0 16,0 2 0-16,0-2 0 0,0 4 0 15,0-5 0-15,3 3 0 16,-3 0 0-16,0 1 0 16,0-3 0-16,1 2 0 15,-1 0 0-15,0-1 0 0,4 1 0 16,-2-4 0-16,-2 4 0 15,0-2 0-15,3 2 0 16,-3 1 0-16,0-7 0 16,0 6 0-16,0-2 0 15,0 0 0-15,0-3 0 16,0 2 0-16,0-2 0 0,0 1 0 16,0-1 0-16,0 3 0 15,0-4 0-15,0 5 0 16,0-4 0-16,2 5 0 0,-2-2 0 15,0-1 0-15,0 0 0 16,0 4 0-16,0-4 0 16,0 4 0-16,3-3 0 0,-3 0 0 15,0-1 0-15,0 0 0 16,0 1 0-16,3-2 0 16,-3-1 0-16,0 1 0 15,2 1 0-15,-2-2 0 0,2 2 0 16,-2-1 0-16,0 3 0 15,0 0 0-15,0-2 0 16,0 1 0-16,0-1 0 16,0 1 0-16,0-5 0 0,0 5 0 15,0-4 0-15,0 4 0 16,0 0 0-16,0 0 0 16,0-3 0-16,0 5 0 15,0-3 0-15,0 3 0 16,0-2 0-16,0 0 0 0,3 0 0 15,-3 1 0-15,0 1 0 16,2-1 0-16,-2 0 0 16,0 2 0-16,3-1 0 0,-3 3 0 15,1-4 0-15,-1 4 0 16,0-3 0-16,0 0 0 16,3 0 0-16,-3 1 0 15,0 2 0-15,0-6 0 0,0 3 0 16,0-3 0-16,0 1 0 15,0 0 0-15,0 3 0 16,0-4 0-16,0 4 0 16,0-2 0-16,0-1 0 0,-3 5 0 15,3-1 0 1,0 1 0-16,0-2 0 0,0 3 0 16,0-4 0-16,0 3 0 15,0 0 0-15,0-1 0 16,0 1 0-16,0-1 0 0,0 4 0 15,0-4 0-15,0 1 0 16,0-1 0-16,3 0 0 16,-3 4 0-16,0-1 0 0,0-2 0 15,3 2 0-15,-3 3 0 16,0-4 0-16,0 2 0 16,0 9 0-16,0-15 0 15,0 15 0-15,0-14 0 0,0 14 0 16,0-14 0-16,0 14 0 15,3-10 0-15,-3 10 0 16,0-9 0-16,0 9 0 16,0 0 0-16,0 0 0 0,0 0 0 15,0 0 0 1,0 0 0-16,0 0 0 0,0 0 0 16,0 0 0-16,-6 7 0 15,-1 10 0-15,-5 6 0 16,-8 4 0-16,0 7 0 0,-4 3 0 15,-6 8 0-15,-2-1 0 16,-2 0 0-16,5-10 0 0,4-5 0 16,5-5 0-16,2-3 0 15,9-6 0-15,-1-5 0 16,10-10 0-16,0 0 0 16,0 0 0-16,0 0 0 0,0 0 0 15,0 0 0-15,0-5 0 16,7-10 0-16,2-11 0 15,10-1 0-15,1-4 0 16,2-6 0-16,3-5 0 0,0 1 0 16,0 5 0-1,-4 1 0-15,0 8 0 16,-3 5 0-16,-6 2 0 0,-3 6 0 16,-1 2 0-16,-8 12 0 15,12-12 0-15,-12 12 0 16,0 0 0-16,4-9 0 0,-4 9 0 15,0 0 0-15,0 0 0 16,0 0 0-16,0 0 0 0,11 7 0 16,-11-7 0-16,13 20 0 15,-4-8 0-15,4 6 0 16,2-1 0-16,0 5 0 16,5 0 0-16,2 3 0 0,1 0 0 15,-2-3 0-15,8 0 0 16,-7 0 0-16,0-1 0 15,1-4 0-15,-4-4 0 16,-4-1 0-16,0-2 0 16,-2-5 0-16,-13-5 0 0,12 7 0 15,-12-7 0-15,0 0 0 16,0 0 0-16,0 0 0 16,0 0 0-16,0 0 0 15,0 0 0-15,0 0 0 16,0 0 0-16,0 0 0 0,0 10 0 15,0-10 0-15,-2 9 0 16,2 2 0-16,0 2-67 16,0-13-32-16</inkml:trace>
  <inkml:trace contextRef="#ctx0" brushRef="#br1" timeOffset="129188.4161">8207 8589 418 0,'0'0'6'0,"0"0"2"16,0 0 2-16,-8-13 2 15,8 13 2-15,0 0 0 16,-13-10 1-16,13 10-1 16,0 0-14-16,-7-8 0 0,7 8 0 15,0 6 0-15,5 4 0 16,7 2 0-16,1 0 0 15,7 3 0-15,-3 0 0 16,10-3 0-16,-2-2 0 16,3-5 0-16,-1-2 0 15,1-3 0-15,-7-6 0 0,0-3 0 16,-1-6 0-16,-8-5 0 16,-2 1 0-16,-6-4 0 15,0 2 0-15,-4-3 0 16,0 2 0-16,-6 5 0 0,1 5 0 15,0 2 0-15,5 10 0 16,0 0 0-16,0 0 0 0,0 0 0 16,10 12 0-16,3 1 0 15,-1 1 0-15,0 6 0 16,3 0 0-16,0-1 0 16,-5 1 0-16,-5 5 0 15,-5-3 0-15,-5 5 0 0,-12 3 0 16,-7 0 0-16,-6 0 0 15,-6 0 0-15,-6 2 0 16,5-8 0-16,0 5 0 16,9-10 0-16,6-6 0 0,7 1-53 15,15-2-43 1</inkml:trace>
  <inkml:trace contextRef="#ctx0" brushRef="#br1" timeOffset="131199.264">8611 12168 180 0,'0'0'6'0,"0"0"4"0,0 0 4 15,0 0 4-15,3 4 3 16,-3-4 2-16,0 0 3 16,0 0 2-16,0 0-4 0,10 6-1 15,-10-6-3-15,0 0-3 16,0 0-2-16,0 0-1 15,0 0-3-15,0 0-2 16,0 0 0-16,0 0-2 0,0 0-1 16,0 0-1-16,0 0-1 15,0 0 0-15,0 0-1 16,0 0 0-16,0 0-1 16,0 0 0-16,0 0 0 0,0 0 0 15,0 0 1-15,3 7-3 16,-3-7 0-16,-6 10 0 15,6-10 0-15,-17 13 0 16,7-3 0-16,2 2 0 0,-4 3 0 16,2 0 0-16,-2 1 0 15,0 2 0-15,-5 2 0 16,6 3 0-16,-4-4 0 16,-2 5 0-16,-1 2 0 15,4 1 0-15,-7-2 0 16,5 0 0-16,-2 5 0 0,-2-3 0 15,3-3 0-15,-3 3 0 16,3 1 0-16,-1-1 0 0,-1-2 0 16,3 1 0-16,-4 0 0 15,7 1 0-15,-6-2 0 16,4 0 0-16,-5 2 0 16,5-2 0-16,-2-1 0 0,-3 1 0 15,0-1 0-15,0 2 0 16,0-1 0-16,1-1 0 15,-4-1 0-15,3 1 0 16,-4 1 0-16,5 3 0 0,0-4 0 16,-4 3 0-16,4 1 0 15,1-3 0-15,1 1 0 16,-3 5 0-16,0-5 0 16,3 1 0-16,-3 2 0 15,-3 3 0-15,4-3 0 16,-4 3 0-16,-2-2 0 0,2-3 0 15,2 1 0-15,-2-3 0 16,3 0 0-16,6-6 0 0,-4 5 0 16,-3 2 0-16,5-2 0 15,-2-1 0-15,1 6 0 16,-3-2 0-16,-3 6 0 0,1-4 0 16,0-1 0-16,2-4 0 15,5 2 0-15,-5-2 0 16,6-5 0-16,-2 4 0 15,6-8 0-15,0 0 0 16,5-3 0-16,-2 3 0 0,0-5 0 16,2 0 0-16,5-10 0 15,-5 12 0-15,5-12 0 16,-8 10 0-16,8-10 0 16,0 0 0-16,-5 11 0 15,5-11 0-15,0 0 0 16,0 0 0-16,-7 6 0 0,7-6 0 15,0 0 0-15,0 0 0 16,-8 8 0-16,8-8 0 16,0 0 0-16,0 0 0 0,0 0 0 15,-11 7 0-15,11-7 0 16,0 0 0-16,0 0 0 16,0 0 0-16,0 0 0 0,0 0 0 15,0 0 0-15,0 0 0 16,0 0 0-16,0 0 0 15,0 0 0-15,0 0 0 16,0 0 0-16,0 0 0 0,0 0 0 16,0 0 0-16,0 0 0 15,0 0-50-15,-4-5-41 16,4 5-1-16</inkml:trace>
  <inkml:trace contextRef="#ctx0" brushRef="#br1" timeOffset="131757.0956">7287 13791 366 0,'0'0'8'15,"0"0"3"-15,-3-11 1 0,3 11 2 16,0 0 0-16,-5-9 2 15,5 9 0-15,0 0 1 16,0 0-7-16,0 0-3 16,-10 3-1-16,8 9-1 0,-3 2-1 15,0 7-1-15,-4 5-1 16,3-1-2-16,-4 7 0 16,-4-2 0-16,5 0 0 15,-1-3 0-15,-1-2 0 16,5-3 0-16,-1-1 0 0,1-5 0 15,-1-3 0-15,2-1 0 16,5-12 0-16,-5 12 0 16,5-12 0-16,0 0 0 15,0 0 0-15,5 6 0 0,6-6 0 16,1-3 0-16,5-4 0 16,4-1 0-16,5-1 0 15,4-2 0-15,2 2 0 0,0-3 0 16,1 1 0-16,-3 1 0 15,-5 5 0-15,0 0 0 16,-11 3 0-16,1 2 0 16,-15 0 0-16,13 0 0 0,-13 0 0 15,0 0 0 1,0 0 0-16,0 0 0 0,0 0 0 16,0 0 0-16,0 7 0 15,0-7 0-15,0 0 0 16,-5 0 0-16,5 0-88 15,0 0-4-15</inkml:trace>
  <inkml:trace contextRef="#ctx0" brushRef="#br1" timeOffset="132656.9762">6322 14554 450 0,'0'0'4'16,"0"0"2"-16,0 0 0 15,0 0 1-15,0 0 1 0,0 0 0 16,0 0 1-16,5-3 2 16,7 0-9-16,3 1-2 15,2-1 0-15,6-4 0 16,7 0 0-16,1-1 0 0,7 1 0 15,5-3 0-15,-4-2 0 16,2 2 0-16,1 2 0 16,-4-2 0-16,-2 5 0 15,-2 0 0-15,-4 2 0 16,-7 2 0-16,-3-2 0 16,-5 3 0-16,-5 0 0 0,-10 0 0 15,10 0 0-15,-10 0 0 16,-5 12 0-16,-5 0 0 15,-5 6 0-15,-5 2 0 0,-2 3 0 16,-3 0 0-16,-2 8 0 16,-1-4 0-16,1 0 0 15,-2 0 0-15,5-3 0 0,-2 2 0 16,8-6 0-16,-5 0 0 16,3-3 0-16,6 1 0 15,2-9 0-15,-1 2 0 16,13-11 0-16,-7 7 0 0,7-7 0 15,0 0 0-15,0 0 0 16,0 0 0-16,14 0 0 16,4 0 0-16,7-10 0 15,5 1 0-15,7-5 0 16,6-1 0-16,11 1 0 16,-2-4 0-16,3 6 0 0,-5 0 0 15,-1 5 0-15,-5-1 0 16,-6 3 0-16,-5 0 0 15,-8 5 0-15,-6 0 0 16,-6 0 0-16,-3 0 0 0,-10 0 0 16,12 0 0-16,-12 0 0 15,0 0 0-15,0 0 0 16,0 0 0-16,0 0 0 0,0 0 0 16,-8 7 0-16,8-7 0 15,-7 8 0-15,7-8 0 16,-13 4 0-16,13-4 0 0,0 0 0 15,-5 13 0-15,10-10-71 16,-5-3-26-16</inkml:trace>
  <inkml:trace contextRef="#ctx0" brushRef="#br1" timeOffset="136615.5261">9169 9958 271 0,'0'0'7'16,"0"0"2"-16,0 0 4 0,-4-9 1 15,4 9 2-15,0 0-2 16,0-10 1-16,0 10 2 16,0 0-5-16,0 0-2 0,13 4-3 15,-3 4-1-15,3 6 0 16,4 2 1-16,8 0 1 0,-1 7-1 16,2 0 0-16,4 1-2 15,0 1 0-15,-4 2 0 16,2 1-2-16,2 1 0 15,-3-1 0-15,0-1-1 16,1 0 0-16,-3 0-1 16,-1-2 2-16,4 3-1 0,-6-6 0 15,3 3 1-15,-5-4-1 16,0 5 0-16,-3-2 0 16,1-2-1-16,-1 1 0 15,-3-5 0-15,-1 3-1 16,-1-3 0-16,1-4 0 0,-2 1 0 15,4-3 0-15,-6 1 0 16,3-2 0-16,-1-2 0 16,-2 2 0-16,6-2 1 0,-5 3-1 15,0-2 0-15,3 0 0 16,-1 5 0-16,0-3 1 16,4 4-1-16,-4 0 0 0,1 2 0 15,1-3 1-15,4 5-1 16,-4-3 0-16,3 1 0 15,1-4 1-15,0 6-1 0,0-5 0 16,-2 2 1-16,2 3 0 16,1-2 1-16,-1-1-1 15,-2 3 2-15,-2 0 0 16,4-1-1-16,-4 0-2 16,2 0 0-16,-2-3 0 15,2-1 0-15,-4 5 0 16,2-2 0-16,-2-1 0 0,1-1 0 15,0 5 0-15,2-1 0 16,-7 2 0-16,6-2 0 16,-2 6 0-16,1-5 0 0,-3 6 0 15,-1-2 0-15,2 0 0 16,-1 0 0-16,-3 2 0 0,6-1 0 16,-3 0 0-16,2-1 0 15,-2-1 0-15,2 1 0 16,1 0 0-16,-1 0 0 15,0 0 0-15,0-3 0 0,-1 0 0 16,2 1 0-16,-3-4 0 16,-1 1 0-16,2 0 0 15,-5-3 0-15,4-3 0 16,-2 3 0-16,0-2 0 16,-1-3 0-16,-2-1 0 15,2 6 0-15,0-4 0 0,-1 0 0 16,-1 1 0-16,2 4 0 15,-2-6 0-15,0 6 0 16,1-3 0-16,-2-1 0 16,-1-1 0-16,-1 1 0 0,1-4 0 15,-1 1 0-15,-2-2 0 16,0-9 0-16,0 15 0 16,0-15 0-16,-2 8 0 0,-8-1-66 15,10-7-26-15</inkml:trace>
  <inkml:trace contextRef="#ctx0" brushRef="#br1" timeOffset="137464.389">8602 12205 131 0,'0'0'2'0,"0"0"0"0,0-7 0 16,0 7 2-16,0 0 2 15,0 0-1-15,0 0 2 0,0 0-1 16,-8 12 0-16,5 0-1 16,-4 11-3-16,2-6-4 15,-5 5-8-15,0 1-6 16,0 4-7-16,-5-7-9 16,4 9-7-16</inkml:trace>
  <inkml:trace contextRef="#ctx0" brushRef="#br1" timeOffset="138082.4264">7455 13741 5 0,'-22'27'13'16,"-1"-2"2"-16,4-3 0 0,-1 0-1 15,3-2 0-15,-1 3 0 16,6-6 0-16,-6-2-3 16,11-5-5-16,0 2-4 15,2-2-1-15,-1 3-1 0,-1-3 2 16,2-1-1-16,0 2 0 15,0-2 0-15,0 1 0 16,-1 0 0-16,6-10 4 16,-9 14 5-16,9-14 1 15,0 0 2-15,0 0 1 0,0 0 0 16,0 0 2-16,0-7-1 16,5-2-3-16,5-4-3 15,0-1-4-15,5-4 0 16,3-2-1-16,4-4-3 0,0 1-2 15,3-4-4-15,-2-1-1 16,6-6 0-16,-1 0-1 16,6-12-1-16,6 0 0 15,-3-4 3-15,6-9-10 0,-4-4-22 16,14 4-19-16</inkml:trace>
  <inkml:trace contextRef="#ctx0" brushRef="#br1" timeOffset="138267.9626">8549 12430 54 0,'0'0'1'0,"0"0"-1"16,0 0 1-16,0 0-8 15,10-7-13-15</inkml:trace>
  <inkml:trace contextRef="#ctx0" brushRef="#br1" timeOffset="138966.7804">7102 14197 201 0,'0'0'5'0,"0"0"3"15,0 0 2-15,0 0 0 16,0 0 2-16,0 0 1 15,0-8 1-15,0 8 3 0,13-20-2 16,-1 5-3-16,6-9 2 16,6-6-3-16,1-5 1 15,13-14-1-15,4-9 1 16,8-10-3-16,5-9-2 16,12-10-1-16,2-5 1 15,5-9 0-15,4-6 1 0,9 3-1 16,-2-5-2-16,4 2 1 15,-3 6-1-15,2 1 0 16,-4 10-2-16,-4 5 0 0,-8 9-1 16,-5 6 0-16,-7 11 0 15,-13 9 0-15,-6 11 1 16,-10 9 0-16,-11 4 1 0,-5 10-1 16,-5 6 1-16,-10 10 0 15,7-10-1-15,-7 10 0 16,0 0 0-16,0 0-2 0,0 0-1 15,0 0 0-15,0 0 0 16,0 0-1-16,-4 4 0 16,4-4 0-16,-11 13-2 15,4-1-3-15,0 3-10 16,-3 0-16-16,10 0-51 16,-8 3-1-16</inkml:trace>
  <inkml:trace contextRef="#ctx0" brushRef="#br1" timeOffset="139532.9257">7470 13764 258 0,'0'0'8'0,"6"-16"1"16,1-2 5-16,7-6 1 0,9-10 0 15,4-9 2-15,10-11 0 16,6-13 3-16,6-8-6 15,11-6-3-15,8-8 0 0,4-8-3 16,2-2 0-16,6-2-1 16,2 1-1-16,-2 6 0 15,1 5-2-15,-9 10-1 16,-6 12-1-16,-15 10 0 16,-9 15 0-16,-9 5 0 0,-11 12 0 15,-7 8 0-15,-7 6 0 16,-8 11 0-16,7-11-4 15,-7 11-5-15,0 0-33 16,0 7-40-16,0-7-3 16</inkml:trace>
  <inkml:trace contextRef="#ctx0" brushRef="#br1" timeOffset="140591.2703">9263 10089 361 0,'0'0'8'15,"0"0"2"-15,0-12 5 16,0 12-1-16,-2-15 2 16,-3 8 1-16,5 7 1 15,0-17 0-15,0 17-8 16,0 0-2-16,0 0-4 15,0 0 0-15,7 15-1 0,-3 6-1 16,4 6 1-16,-1 7-3 16,4 5 0-16,-4 1 0 15,0-1 0-15,-2-2 0 0,-1 1 0 16,-4-9 0-16,5-1 0 16,-5-12 0-16,0 1 0 15,0-3 0-15,0-14 0 0,0 0 0 16,0 0 0-16,-6-14 0 15,1-7 0-15,2-9 0 16,1-7 0-16,-3-8 0 0,0-4 0 16,1-1 0-1,-1-1 0-15,1 2 0 0,0 6 0 16,-4 6 0-16,4-1 0 16,-1 11 0-16,-1 5 0 15,4 5 0-15,-1 1 0 16,1 8 0-16,2 8 0 15,0 0 0-15,8 0 0 0,9 8 0 16,5 8 0-16,6-2 0 16,9 4 0-16,5-1 0 0,8-3 0 15,2 3 0-15,5-6 0 16,10 8 0-16,8-5-80 16,-11-2-12-16</inkml:trace>
  <inkml:trace contextRef="#ctx0" brushRef="#br1" timeOffset="141581.8795">10516 12012 323 0,'0'0'8'0,"0"0"5"16,-4-10 4-16,4 10 3 15,-1-12 1-15,1 12 1 0,0-14 0 16,0 14-1-16,0-9-6 16,0 9-4-16,0 0-3 15,12 8-1-15,1 1-4 0,4 1-3 16,6 4 0-16,3-3 0 15,4 2 0-15,3-1 0 16,-1 3 0-16,1-3 0 16,-6-3 0-16,-1 2 0 0,-5-1 0 15,-1 0 0 1,-8-5 0-16,-5 0 0 0,-7-5 0 16,10 8 0-16,-10-8 0 15,0 0 0-15,0-8 0 0,0-2 0 16,0-7 0-1,0-3 0-15,-2-6 0 0,0 3 0 16,2-8 0-16,0 1 0 16,4 1 0-16,2 2 0 0,1 2 0 15,13 5 0-15,-3 0-82 16,-2-2-12-16</inkml:trace>
  <inkml:trace contextRef="#ctx0" brushRef="#br2" timeOffset="159232.6705">8597 12195 268 0,'0'0'5'0,"0"0"2"0,0 0 1 15,0 0 3-15,0 0-1 16,0 0 3-16,0-6 0 16,0 6 2-16,0 0-3 0,0 0 2 15,0 0-1-15,10 0-1 16,-10 0 0-16,12 0 1 15,-12 0 0-15,17-6-2 0,-5-2-1 16,4-2-2-16,-2-2 0 16,4-3-1-16,1 0-1 15,4-4-1-15,0 0-1 16,-1 0 0-16,6-3-1 0,-7 3 0 16,7-4 0-16,-3 3-3 15,0-2 0-15,2 5 0 16,-2-5 0-16,3 2 0 15,-3-3 0-15,4 3 0 16,-2-2 0-16,5-2 0 16,1 1 0-16,0-2 0 0,4-2 0 15,-2 2 0-15,2 1 0 16,-3-2 0-16,0 4 0 16,-1 0 0-16,0 5 0 0,-6 0 0 15,0 1 0-15,-2 2 0 16,-2-1 0-16,0 2 0 15,-4-2 0-15,1 4 0 16,2-4 0-16,-4-2 0 0,4-1 0 16,1-2 0-16,-1 0 0 15,3 3 0-15,-3-6 0 16,1 6 0-16,-4-3 0 0,6 2 0 16,-5-1 0-16,-3 2 0 15,3-1 0-15,1 0 0 16,-5 1 0-16,5 2 0 15,-1-2 0-15,-1 0 0 16,-1 3 0-16,2 1 0 16,-3 0 0-16,-3-2 0 0,4 3 0 15,0-2 0-15,-1 1 0 16,-2-2 0-16,2 6 0 16,-2-7 0-16,2 3 0 0,1-2 0 15,-2 1 0-15,1-1 0 16,-2 4 0-16,4-4 0 15,-1-1 0-15,-4 1 0 16,3 0 0-16,1 3 0 0,-6-3 0 16,4 5 0-16,-2-2 0 15,1-2 0-15,3 0 0 16,-3 2 0-16,0-6 0 0,-3 7 0 16,6-2 0-16,-6-2 0 15,6 0 0-15,-4 3 0 16,2-6 0-16,-2 6 0 15,4-3 0-15,-4 3 0 16,2 0 0-16,-2-3 0 0,2 2 0 16,-2-2 0-16,-2 3 0 15,6 2 0-15,-3-3 0 16,0 1 0-16,2 0 0 16,-2 0 0-16,3 0 0 0,-4-1 0 15,4 1 0-15,-4 1 0 16,-1 2 0-16,2-2 0 15,-2 2 0-15,1-1 0 0,-3 0 0 16,3 0 0-16,-1 1 0 16,-1-4 0-16,3 2 0 15,0-1 0-15,-3 3 0 16,4-2 0-16,-2 2 0 0,-1-4 0 16,-1 4 0-16,4-2 0 15,-7 5 0-15,3-2 0 16,-1-2 0-16,1 0 0 15,3 0 0-15,-3 0 0 16,0 1 0-16,-1-2 0 0,1 2 0 16,-5 1 0-16,4 1 0 15,-11 7 0-15,17-10 0 16,-17 10 0-16,13-12 0 16,-13 12 0-16,14-10 0 0,-14 10 0 15,15-16 0-15,-5 8 0 16,0 1 0-16,0 0 0 15,-10 7 0-15,15-15 0 0,-6 8 0 16,-9 7 0-16,13-10 0 16,-13 10 0-16,15-9 0 15,-15 9 0-15,13-13 0 16,-13 13 0-16,14-10 0 0,-14 10 0 16,16-15 0-16,-16 15 0 15,14-12 0-15,-14 12 0 16,13-13 0-16,-13 13 0 15,17-10 0-15,-17 10 0 16,15-12 0-16,-5 5 0 16,0-1 0-16,3-4 0 0,-1 1 0 15,1 1 0-15,-1-2 0 16,0 3 0-16,-2-2 0 16,2 2 0-16,-4 1 0 0,-8 8 0 15,15-12 0-15,-15 12 0 16,0 0 0-16,10-7 0 15,-10 7 0-15,0 0 0 16,0 0 0-16,0 0 0 0,0 0 0 16,0 0 0-16,0 0 0 15,0 0 0-15,0 0 0 16,-5 7 0-16,5-7 0 16,-10 15 0-16,-3-6-23 0,-6-1-68 15,8 1-2-15</inkml:trace>
  <inkml:trace contextRef="#ctx0" brushRef="#br2" timeOffset="159781.8197">11237 9924 400 0,'0'0'7'0,"0"0"1"0,0 0 2 16,-2-10 3-16,2 10-3 15,0 0 3-15,0 0 0 16,0 0 0-16,0 0-6 0,0 0-2 16,0 0-1-16,0 0 0 15,0 0 0-15,12-10-4 16,-3 8 0-16,9-4 0 16,2 3 0-16,4-1 0 0,6-4 0 15,0 1 0-15,0 2 0 16,-3-3 0-16,1 1 0 15,-6 0 0-15,1 4 0 16,-11-2 0-16,0 3 0 16,-1 0 0-16,-11 2 0 15,9 0 0-15,-9 0 0 0,10 0 0 16,-10 0 0-16,8 12 0 16,-8 2 0-16,3 6 0 15,-3 5 0-15,-3 5 0 0,-3 7 0 16,-6 2 0-16,3 4 0 15,-4 2 0-15,-2-3 0 0,2-1 0 16,1-5 0-16,5-2 0 16,0-9 0-16,1-3 0 15,6-4 0-15,-2-4 0 16,2-3 0-16,0-11 0 16,0 9 0-16,0-9 0 0,0 0 0 15,0 0 0-15,0 0 0 16,0 0 0-16,0 0 0 15,2-8 0-15,6-1-33 16,-3-3-59-16,-3-4-4 16</inkml:trace>
  <inkml:trace contextRef="#ctx0" brushRef="#br2" timeOffset="163562.1316">8572 12146 215 0,'0'0'8'0,"0"0"4"16,0 0 5-16,0 5 3 15,0-5 3-15,0 0 1 16,2 9 3-16,-2-9 0 16,0 0-4-16,0 0-6 0,0 0-3 15,0 0-2-15,0 0-4 16,0 11-1-16,0-11-3 15,0 0 0-15,0 0-1 0,0 0 0 16,0 0 0-16,0 0 0 16,0 0 1-16,0 0-1 15,0 0 1-15,0 0 0 16,0 0 0-16,0 0 1 16,0 0-1-16,0 0 0 0,0 0-1 15,0 0-1-15,0 0-2 16,0 0 0-16,-5-6 0 15,5 6 0-15,-10-14 0 0,3 4 0 16,-1-2 0-16,-2-6 0 16,-1 4 0-16,2-9 0 15,-6 0 0-15,1-3 0 16,-6-2 0-16,-1-5 0 0,-3-1 0 16,-1 0 0-1,-7-4 0-15,2 1 0 0,-7 2 0 16,0-4 0-16,-3 0 0 15,-2 3 0-15,-4-1 0 16,0 0 0-16,-4-3 0 0,-4 1 0 16,6-3 0-16,-4 0 0 15,-1-3 0-15,4-2 0 16,-3 0 0-16,-1-3 0 0,4 1 0 16,-4-1 0-16,1-1 0 15,0 1 0-15,0 0 0 16,2 1 0-16,0-4 0 15,1 4 0-15,4-3 0 16,-2 2 0-16,2 1 0 16,3-2 0-16,-6 2 0 0,9-2 0 15,-6 3 0-15,2 2 0 16,-1-2 0-16,1 4 0 16,4 1 0-16,-3 2 0 15,3-1 0-15,-2 1 0 0,4 5 0 16,2-1 0-16,1-1 0 15,0 4 0-15,2 1 0 0,0 2 0 16,4 1 0-16,0 1 0 16,5 3 0-16,0 2 0 15,-2-1 0-15,5 5 0 16,1-3 0-16,1 8 0 0,1-5 0 16,-1 6 0-16,6-1 0 15,-1 3 0-15,-1-2 0 16,3 6 0-16,2-2 0 15,-1-1 0-15,10 11 0 16,-13-12 0-16,13 12 0 16,-10-12 0-16,10 12 0 0,0 0 0 15,0 0 0-15,-9-8 0 16,9 8 0-16,0 0 0 16,0 0 0-16,0 0 0 15,0 0 0-15,0 0 0 0,0 0 0 16,0 0 0-16,0 0 0 15,0 0 0-15,0 0 0 0,0 0 0 16,0 0 0-16,0 0 0 16,0 0 0-16,0 0 0 15,0 0 0-15,0 0 0 16,0 0 0-16,0 0 0 0,0 0 0 16,0 0 0-16,0 0 0 15,-6-9 0-15,6 9 0 16,0 0 0-16,0 0 0 15,0 0 0-15,0 0 0 16,0 0 0-16,0 0 0 0,-7 5 0 16,3 10 0-16,3 4 0 15,-1 6 0-15,-1-2 0 16,-2 6 0-16,3 3 0 16,-1 3 0-16,1-8 0 0,0 0 0 15,2-2 0-15,0-2 0 16,0-3 0-16,0-4 0 15,0-3 0-15,0-3 0 0,0-10 0 16,0 12 0-16,0-12 0 16,0 0 0-16,0 0 0 15,0 0 0-15,0 0 0 16,-4-7 0-16,4 7 0 0,-9-20 0 16,4 5 0-16,-2 0 0 15,-2-4 0-15,2-1 0 16,0-6 0-16,0-1 0 15,4 6 0-15,-2-5 0 16,5 4 0-16,-3-3 0 16,3 8 0-16,0 0 0 0,0 5 0 15,0-2 0-15,0 5 0 16,0 9 0-16,0-12 0 16,0 12 0-16,0-11 0 0,0 11 0 15,0 0 0-15,0 0 0 16,0-9 0-16,0 9 0 15,0 0 0-15,0 0 0 16,0 0 0-16,0 0 0 0,0 0 0 16,0 0 0-16,0 0 0 15,0 0 0-15,0 0 0 16,0 0 0-16,0 0 0 0,0 0 0 16,0 0 0-16,0 0 0 15,0 0 0-15,0 0 0 16,0 0 0-16,0 0 0 15,0 0 0-15,0 0 0 16,0 0 0-16,0 0 0 16,0 0 0-16,0 0 0 0,0 0 0 15,0 0 0-15,0 0 0 16,0 0 0-16,11-3 0 16,6 1 0-16,5-5 0 0,6-1 0 15,9 1 0-15,8-3 0 16,2 1 0-16,3-2 0 0,-1 2 0 15,-1 0 0-15,-5 2 0 16,-2 5 0-16,-6-4 0 16,-5 6 0-16,-5 0 0 15,-6 0 0-15,-1 0 0 0,-8 0 0 16,-10 0 0 0,13 0 0-16,-13 0 0 0,0 0 0 15,0 0 0-15,0 0 0 16,0 0 0-16,0 0 0 15,0 13 0-15,0-13 0 16,-5 5 0-16,5-5 0 0,-16 6 0 16,16-6 0-16,0 0-81 15,-18 0-16-15</inkml:trace>
  <inkml:trace contextRef="#ctx0" brushRef="#br2" timeOffset="164314.6177">5365 9027 418 0,'0'0'6'16,"0"0"1"-16,0 0 3 15,-10-3 1-15,10 3 0 16,0 0 0-16,-10 0 1 0,10 0 0 16,0 12-4-16,10 3-3 15,2 1-5-15,8 2 0 16,5-2 0-16,8 1 0 15,1-4 0-15,3-6 0 16,4-7 0-16,-4 0 0 0,0-7 0 16,-2-6 0-16,-8-4 0 15,-2 1 0-15,-8-2 0 16,-9-5 0-16,-3 3 0 16,-5-2 0-16,-2 1 0 0,-9 4 0 15,4 0 0-15,-5 5 0 16,1 2 0-16,11 10 0 15,-10-5 0-15,10 5 0 16,7 15 0-16,9-6 0 0,-2 10 0 16,7-1 0-16,4 3 0 15,7 1 0-15,-5 1 0 16,6-3 0-16,-11-1 0 16,-1 1 0-16,0 2 0 0,-9 1 0 15,-4 0 0-15,-8 4 0 16,-8 4 0-16,-11 6 0 15,-6-4 0-15,-5 6 0 16,-7 2 0-16,2-5 0 0,-3-1 0 16,8-2 0-16,3-13 0 15,1-7-80-15,26-13-14 16</inkml:trace>
  <inkml:trace contextRef="#ctx0" brushRef="#br3" timeOffset="172340.7346">8758 12039 197 0,'0'0'5'16,"0"0"3"-16,-13 0 2 15,13 0 2-15,-12 0 3 16,12 0 2-16,-12 2 1 0,2 1 1 16,10-3-4-16,-15 7 0 15,15-7-4-15,-12 13-1 16,12-13-2-16,-8 10 0 0,8-10-2 16,-3 11 0-16,3-11 1 15,0 0 1-15,5 6 0 16,6-6 1-16,3-6 0 15,4-5 1-15,5-4 0 16,6-7 0-16,3-1-2 0,6-4-1 16,4-5-1-16,3-5-1 15,2-1-1-15,2 1-1 16,-4 0 0-16,5-2 1 16,-2-3-1-16,-4 5 0 0,6-1-1 15,-3 1 0-15,5 0 0 16,-2 0 0-16,0 2-1 15,-4 0 0-15,-1 1-1 16,0 4 0-16,-5 1 1 0,-3 3-1 16,-4 4 1-1,1-2 1-15,-4-1-2 16,0 1 0-16,2 0 0 0,6-3 0 16,-6-2 0-16,3 1 0 15,0 0 0-15,-1 2 0 0,1 1 0 16,-3-2 0-16,-2 7-3 15,-2-2 1-15,-3 2 1 16,-3 1 0-16,1 1-1 0,1 0 1 16,-1-4 1-16,2 5 1 15,0-5-1-15,2-1 1 16,-4 2 0-16,6 0-1 16,-2-1 1-16,1 2 0 0,-3 0-1 15,0 2 1-15,-3 3 0 16,-3 1 0-16,4 1-1 15,-5-1 2-15,1-1-2 16,1-3 0-16,0 3 0 0,2-5 0 16,1 1 0-16,2-1 0 15,0-2 0-15,-1 4 0 16,1 1 0-16,-2 0 0 16,-3 0 0-16,2 2 0 15,-5 5 0-15,-2-2 0 16,2-1 0-16,-2 0 0 0,-2 3 0 15,4-4 0-15,1-1 0 16,2 0 0-16,-3 0 0 0,1 1 0 16,-2-2 0-16,5 4 0 15,-6-5 0-15,2 5 0 16,3-3 0-16,-3 0 0 16,3 0 0-16,0 0 0 0,2-3 0 15,-2 1 0-15,3 0 0 16,-4 3 0-16,-1 1 0 15,0-3 0-15,-4 7 0 16,-1-2 0-16,-1 4 0 16,-12 7 0-16,10-7 0 15,-10 7 0-15,0 0 0 0,11-7 0 16,-11 7 0-16,0 0 0 16,0 0 0-16,0 0 0 15,0 0 0-15,0 0 0 0,0 0 0 16,8-3 0-16,-8 3 0 15,0 0 0-15,8-9 0 16,-8 9 0-16,10-10 0 0,-10 10 0 16,11-10 0-16,-11 10 0 15,14-13 0-15,-14 13 0 16,15-9 0-16,-7 4 0 16,-8 5 0-16,13-13 0 0,-13 13 0 15,14-8 0-15,-14 8 0 16,12-7 0-16,-12 7 0 15,0 0 0-15,11-8 0 16,-11 8 0-16,0 0 0 16,0 0 0-16,0 0 0 0,0 0 0 15,0 0 0-15,-3 12-7 16,3-12-25-16,-13 6-53 16,3 2-5-16</inkml:trace>
  <inkml:trace contextRef="#ctx0" brushRef="#br3" timeOffset="173032.6468">11065 9993 310 0,'0'0'8'16,"0"0"4"-16,-9-11 4 0,9 11 0 15,-11-7 5-15,11 7-3 16,-7-7 1-16,7 7 0 15,0 0-8-15,0 0-3 16,0 0-2-16,0 0-1 16,9-5 0-16,7 3 0 15,4-1 0-15,10-2 2 0,0-2-1 16,4 0 0-16,3-1 0 16,0-1-4-16,3 1-2 15,-8 0 0-15,0 4 0 16,-2-2 0-16,-10 3 0 15,3 2 0-15,-5-2 0 0,-1 3 0 16,-2-3 0-16,0 3 0 16,0-2 0-16,-3-1 0 0,0 3 0 15,1 0 0-15,-3-3 0 16,-1 3 0-16,-9 0 0 16,12 0 0-16,-12 0 0 15,0 0 0-15,0 0 0 0,0 0 0 16,11 0 0-16,-11 0 0 15,0 0 0-15,0 0 0 16,0 0 0-16,0 0 0 0,0 0 0 16,0 0 0-16,0 0 0 15,0 0 0-15,0 0 0 16,-2 11 0-16,-1 2 0 16,-3 1 0-16,0 9 0 15,-2 3 0-15,-2 9 0 16,1 5 0-16,-2 5 0 0,-3 0 0 15,4 1 0-15,-3-1 0 16,3-3 0-16,3-3 0 16,-1-1 0-16,1-6 0 0,2-7 0 15,0-4 0-15,0 0 0 16,3-9 0-16,-4-4 0 16,6-8 0-16,0 12 0 0,0-12 0 15,0 0 0-15,0 0 0 16,0 0 0-16,0 0 0 15,0 0 0-15,-2-10-13 16,-3-2-77-16,10-1-3 16</inkml:trace>
  <inkml:trace contextRef="#ctx0" brushRef="#br3" timeOffset="176680.1748">8629 12039 325 0,'0'0'6'0,"0"0"3"0,0 0 3 16,0 0 1-16,0 0 5 16,0 0-2-16,0 0 3 15,0 0 1-15,-10-10-5 0,10 10-3 16,0 0-1-16,-10-10-2 16,10 10-1-16,-12-11-1 15,12 11-2-15,-13-11 1 16,13 11-6-16,-12-10 0 0,12 10 0 15,-16-12 0-15,16 12 0 16,-14-13 0-16,14 13 0 16,-19-12 0-16,13 5 0 0,-1-3 0 15,-4 0 0-15,2 0 0 16,-1 2 0-16,-1-1 0 16,4-4 0-16,-5 2 0 15,-1 2 0-15,3 1 0 0,1-1 0 16,-4-1 0-16,1-3 0 15,0 4 0-15,-1-4 0 16,1 4 0-16,-1-7 0 16,1 7 0-16,0-4 0 15,-1 1 0-15,0-1 0 0,-2 3 0 16,3-1 0-16,2 0 0 16,0 2 0-16,-3-1 0 15,2 2 0-15,0-4 0 16,3 1 0-16,-4 2 0 0,0 1 0 15,2 1 0-15,-3-1 0 16,1 1 0-16,2-3 0 16,0 4 0-16,-2-2 0 0,4-3 0 15,-2 2 0-15,3-1 0 16,-3-4 0-16,0 5 0 16,0-1 0-16,1-2 0 15,-4 0 0-15,0 0 0 16,1 1 0-16,0-1 0 0,0 1 0 15,-1 2 0-15,1-1 0 16,1 0 0-16,-1-2 0 16,2 2 0-16,-3 0 0 15,1-2 0-15,3 2 0 0,-4-3 0 16,-2 4 0-16,2-7 0 16,1 7 0-16,-3-6 0 15,0 2 0-15,2 1 0 0,-1 0 0 16,-2-3 0-16,2 3 0 15,0-1 0-15,3 1 0 16,-8-1 0-16,6 1 0 16,-5-3 0-16,6 1 0 15,-5 2 0-15,4-2 0 0,-1 2 0 16,-2-3 0-16,-2 1 0 16,6-4 0-16,-2 5 0 15,-4-1 0-15,3-2 0 16,-2 4 0-16,1-5 0 15,-1 5 0-15,2-3 0 0,3 3 0 16,-2-3 0-16,-2 2 0 16,3 0 0-16,1 1 0 15,0-5 0-15,-1 5 0 0,1-1 0 16,0-2 0-16,-1 3 0 16,3-2 0-16,-3 1 0 15,-1 0 0-15,2 1 0 16,-1 2 0-16,1-2 0 0,1 2 0 15,-1 0 0-15,0 0 0 16,-1-2 0-16,4 1 0 16,-4 4 0-16,5-3 0 15,-1 1 0-15,-2-1 0 16,4 2 0-16,-5-2 0 0,5 1 0 16,-4 1 0-16,2-2 0 15,-1-1 0-15,-1 4 0 16,2 0 0-16,-1-3 0 0,-3 0 0 15,3 0 0-15,-5-2 0 16,1 2 0-16,2-2 0 16,-4 3 0-16,4-5 0 0,-6 4 0 15,4 0 0-15,-3-2 0 16,8 2 0-16,-3-2 0 16,0-3 0-16,-1 1 0 15,-2 1 0-15,1-2 0 0,1 0 0 16,-2 1 0-16,0-4 0 15,1 1 0-15,-4 2 0 16,3-2 0-16,-2 1 0 16,1 1 0-16,2 1 0 0,-2 2 0 15,-1-3 0 1,1-3 0-16,0 0 0 0,1 4 0 16,0-4 0-16,0-1 0 15,0-1 0-15,0 0 0 16,3 2 0-16,-2 2 0 0,3-4 0 15,-1 2 0-15,-1 4 0 16,1-1 0-16,2 3 0 16,0-4 0-16,0 4 0 0,0-3 0 15,-3 3 0-15,4 0 0 16,-1-1 0-16,0 1 0 16,0 2 0-16,-4-2 0 0,8-2 0 15,-6 5 0-15,7-1 0 16,-3-2 0-16,1 2 0 15,-3 0 0-15,5 1 0 16,-3 1 0-16,-2-4 0 16,1 1 0-16,-2 4 0 15,4-5 0-15,-3 1 0 0,3-1 0 16,-6 5 0-16,6-5 0 16,-5 4 0-16,1-4 0 15,2 0 0-15,-1 1 0 16,2-2 0-16,-2 1 0 0,0-2 0 15,0 4 0-15,-2 0 0 16,2-3 0-16,2 4 0 16,-2-1 0-16,1 2 0 0,-2-2 0 15,4 0 0-15,7 10 0 16,-15-10 0-16,15 10 0 16,-14-12 0-16,14 12 0 0,0 0 0 15,-8-10 0-15,8 10 0 16,0 0 0-16,0 0 0 15,0 0 0-15,0 0 0 16,0 0 0-16,0 0 0 0,-5 12 0 16,5 1 0-1,0 6 0-15,0 4 0 16,0 7 0-16,0 2 0 0,2 8 0 16,-2-1 0-16,0 1 0 15,3 2 0-15,-3-3 0 16,0-2 0-16,2 1 0 0,3-9 0 15,-4-1 0-15,3-3 0 16,-2-8 0-16,4-2 0 16,-4-3 0-16,-2-12 0 0,3 10 0 15,-3-10 0-15,0 0 0 16,0 0 0-16,0 0 0 16,0 0 0-16,0 0 0 0,2-10 0 15,-2-2 0-15,0 0 0 16,0 0 0-16,-2-6 0 15,2-2 0-15,-3 0 0 16,1-2 0-16,2 0 0 0,0-4 0 16,0 4 0-16,0-5 0 15,0 5 0-15,0-5 0 16,-2 4 0-16,2-1 0 16,0 4 0-16,-4 1 0 15,2 1 0-15,2 5 0 16,-4-2 0-16,3 5 0 0,1 3 0 15,0 7 0-15,-5-10 0 16,5 10 0-16,0 0 0 16,0 0 0-16,-2-10 0 0,2 10 0 15,0 0 0-15,0 0 0 16,0 0 0-16,0 0 0 16,0 0 0-16,0 0 0 15,0 0 0-15,0 0 0 0,0 0 0 16,0 0 0-16,0 0 0 15,7 0 0-15,4 0 0 16,1 0 0-16,7 0 0 0,6 0 0 16,10 0 0-16,3 0 0 15,1 0 0-15,1-2 0 16,2-1 0-16,-1 1 0 16,-1 0 0-16,-4-1 0 15,-3 1 0-15,-6 2 0 16,-3 0 0-16,-1 0 0 0,-3 0 0 15,-5 0 0-15,-2 2 0 16,-1 5 0-16,-4-2 0 16,4 3-31-16,5 2-63 0,-17-10-3 15</inkml:trace>
  <inkml:trace contextRef="#ctx0" brushRef="#br3" timeOffset="185007.5603">10732 10664 296 0,'0'0'5'0,"0"0"2"15,0 0 0-15,0 0 2 0,0 0 1 16,0 0 1-16,0 0 2 16,7 5 3-16,9 2-4 15,-2 3-2-15,9 5 1 0,4 2 1 16,1 6-2-16,6 4-1 16,-2 3-1-16,3 7-1 15,2 0-1-15,1 1-1 16,-1 4 2-16,3 0-1 15,-6 2 0-15,5 1-1 0,-7-1 0 16,0 1 0-16,0 0 0 16,-4-1 0-16,-2-1-2 0,2-1-3 15,-3 0 0-15,-3-3 0 16,1 2 0-16,-4-2 0 16,-4-3 0-16,0 5 0 15,-7-4 0-15,2 0 0 0,-5 1 0 16,-1 1 0-16,1 0 0 15,1-4 0-15,-1 2 0 16,-3 0 0-16,3-2 0 16,-3 2 0-16,3-5 0 15,-2 0 0-15,-1-4 0 0,-2-1 0 16,0 0 0-16,0-2 0 16,0 0 0-16,0-5 0 15,0 1 0-15,0 0 0 16,-5-4 0-16,5 0 0 15,-5-4 0-15,3-1 0 0,2-3 0 16,-5 3 0-16,5-12 0 16,0 9 0-16,0-9 0 0,0 0 0 15,-2 10 0-15,2-10 0 16,0 0 0-16,0 0 0 16,0 0 0-16,-8-5 0 15,3-8 0-15,2 0-15 16,8-8-73-16,-7-9-3 0</inkml:trace>
  <inkml:trace contextRef="#ctx0" brushRef="#br3" timeOffset="185756.5478">10898 10729 332 0,'0'0'6'0,"0"0"2"0,0 0 3 16,-7-8 2-16,7 8 2 15,0 0-2-15,0 0 1 16,-12-7-1-16,12 7-3 15,-3 7-3-15,3 8-2 16,0 2-1-16,0 6 0 0,0 1-1 16,0 9 1-16,0-6 0 15,3 3-1-15,-1-1-1 0,-2-9-1 16,5 2 0-16,-5-7 0 16,2-2 1-16,-2-13 0 15,3 12 1-15,-3-12 0 16,0 0 0-16,0-5 0 0,0-10 0 15,-3 1-1-15,1-9 1 16,-1-2-2-16,1-4-1 16,-3-1 1-16,2-3 0 15,2 4 0-15,-2-1 0 0,0 9 1 16,-1-5 0-16,3 6 0 16,1 3 0-16,0 2-2 15,-2 6 0-15,2 9 0 16,0-16 0-16,0 16 0 15,0 0 0-15,7 0 0 16,3 0 0-16,5 11 0 0,3-2 0 16,4 3 0-16,8 6 0 15,0-1 0-15,5 1 0 0,-1 4 0 16,0 1 0-16,4-1 0 16,-1 0 0-16,-1 0 0 15,-4-2-14-15,3 7-21 16,-5-3-52-16,-5 0-2 0</inkml:trace>
  <inkml:trace contextRef="#ctx0" brushRef="#br3" timeOffset="186659.4599">11353 12044 370 0,'0'0'7'0,"0"0"3"15,0 0 2-15,0 0 1 16,0 0 1-16,0 0 0 0,0 0 1 16,0 0 1-16,0 0-5 15,11 3-4-15,-2 4 0 0,3 3-2 16,1 0 0-16,3 1 0 16,5 2-5-16,-1 3 0 15,1-1 0-15,-4-3 0 16,3 5 0-16,-3-4 0 0,-2-1 0 15,2 0 0-15,-4-2 0 16,-1-5 0-16,-12-5 0 16,13 11 0-16,-13-11 0 15,0 0 0-15,0 0 0 16,0 0 0-16,6-6 0 0,-6-4 0 16,4-5 0-16,0 0 0 15,1-5 0-15,1 1 0 16,11-1 0-16,-4 1 0 15,4-4 0-15,3 10 0 0,-3-4-82 16,5 2-7-16</inkml:trace>
  <inkml:trace contextRef="#ctx0" brushRef="#br4" timeOffset="198568.7876">12358 9264 202 0,'0'0'8'0,"0"0"6"16,0 0 7-16,-3-7 5 15,3 7 4-15,0 0 2 0,-5-15 1 16,5 15 4-16,-2-10-8 16,2 10-4-16,0 0-6 15,0 0-5-15,-12-4-4 16,12 4-3-16,-8 7-3 0,6 2-4 16,-4 2 0-16,6-5 0 15,-2 5 0-15,2-4 0 16,0-7 0-16,5 11 0 15,5-11 0-15,2-3 0 0,8-6 0 16,-3-5 0-16,6-1 0 16,-3-2 0-16,-1 0 0 15,-6 0 0-15,-3 2 0 16,-5 0 0-16,-5 4 0 0,-5 2 0 16,-5 4 0-16,-5 0 0 15,-2 5 0-15,-5 7 0 16,1 1 0-16,2 4 0 15,1 4 0-15,4-2 0 0,1-1 0 16,8 4 0-16,5-7 0 16,0 2 0-16,7-4 0 15,9-3 0-15,3-5 0 16,1 0 0-16,4-5 0 0,2-6 0 16,-2 2 0-16,-6-6 0 15,2 3 0-15,-8-3 0 16,-7 3 0-16,-5-4 0 15,0 7 0-15,-10-2 0 0,-6 4 0 16,-7 2 0-16,-3 5 0 16,0 3 0-16,-2 1 0 15,1 9 0-15,2-1 0 16,5 4 0-16,0-4 0 0,8 1 0 16,7-1 0-16,2 0 0 15,3-12 0-15,6 14 0 16,3-9 0-16,6-5 0 15,3 0 0-15,2 0 0 0,-1-7 0 16,0 0 0-16,0-3 0 16,-8-2 0-16,2 0 0 15,-7 1 0-15,-6 2 0 16,0-1 0-16,-11 7 0 0,-3-2 0 16,-4 5 0-16,1 5 0 15,-3 4 0-15,2 4 0 16,-1 3 0-16,4 0 0 15,5 2 0-15,0-1 0 16,4-5 0-16,6 0 0 16,0-12 0-16,9 11 0 0,3-11 0 15,3-5 0-15,2-4 0 16,3-5 0-16,-1-6 0 16,2 1 0-16,-5 0 0 0,-2 2 0 15,-5-4 0-15,-6 6 0 16,-3 2 0-16,-8 4 0 15,-10 9 0-15,2 0 0 0,-9 7 0 16,0 8 0-16,3 3 0 16,-1 4 0-16,1-2 0 15,7 2 0-15,2 0 0 16,8-7 0-16,5 0 0 0,5-8 0 16,8 1 0-16,4-8 0 15,3 0 0-15,3-3 0 16,2-6 0-16,-1-6 0 15,1 0 0-15,-1-3 0 16,-5 1 0-16,-5-2 0 16,-2 3 0-16,-12 0 0 0,0-1 0 15,-7 5 0-15,-11 5 0 16,-2 2 0-16,-4 5 0 16,-6 7 0-16,0 4 0 0,-2 6 0 15,5 1 0-15,2 2 0 16,2-1 0-16,9 0 0 15,4 1 0-15,4-6 0 0,6-2 0 16,10 0 0-16,5-9 0 16,8 4 0-16,-3 3-62 15,10-10-28-15</inkml:trace>
  <inkml:trace contextRef="#ctx0" brushRef="#br4" timeOffset="205201.9727">11669 8175 189 0,'0'0'9'15,"0"0"7"-15,0 0 5 16,-9-10 3-16,9 10 4 0,-11-9 1 16,11 9 2-16,-7-11 1 15,7 11-9-15,0 0-6 16,0 0-5-16,-10-5-3 15,10 5-3-15,0 13-2 16,3-1-1-16,4 5 0 16,2 5 2-16,6 6 0 15,5 9 2-15,3 2-1 0,4 3 1 16,5 8-1-16,3 3 0 16,0-2 0-16,4 3-2 0,-1 1-1 15,-1 2-3-15,-4-3 0 16,1 1 0-16,0-3 0 15,-6-2 0-15,2-3 0 0,0 0 0 16,-5-8 0-16,0-2 0 16,-2-2 0-16,-4-7 0 15,1-4 0-15,-4 1 0 0,-2-7 0 16,-1-4 0-16,-6-1 0 16,-2-3 0-16,-5-10 0 15,10 14 0-15,-10-14 0 16,0 0 0-16,0 0 0 15,2 8 0-15,-2-8 0 16,0 0 0-16,0 0 0 16,0 0 0-16,0 0 0 0,0 0-4 15,0 0-21-15,0 0-58 16,0 0-5-16</inkml:trace>
  <inkml:trace contextRef="#ctx0" brushRef="#br4" timeOffset="206241.6022">12290 9232 309 0,'0'0'7'0,"0"0"3"16,0 0 2-16,0 0 0 15,0 0 3-15,0 0 0 16,0 0 3-16,-9-7-1 15,9 7-5-15,0 0-3 16,0 0 0-16,0 0 0 16,0 0-1-16,9-5-1 0,-9 5 0 15,21-14 0-15,-6 1-1 16,4 1 0-16,5-9-2 16,5 1 0-16,1-4 0 0,4-1 0 15,3-5-4-15,0 1 0 16,1-1 0-16,-2 1 0 0,5-4 0 15,-4 1 0-15,1 0 0 16,-1-1 0-16,0 4 0 16,0-3 0-16,1 3 0 15,-2-4 0-15,7 1 0 16,-2 2 0-16,5-3 0 0,-4 1 0 16,3 3 0-16,0 1 0 15,-6 3 0-15,1 3 0 16,-2-2 0-16,-4 3 0 15,2 1 0-15,-4-1 0 16,-2 1 0-16,1 1 0 0,-2-1 0 16,1-4 0-16,0 5 0 15,-4-3 0-15,1 4 0 16,-2-1 0-16,3-1 0 16,-3-3 0-16,2 6 0 0,1-5 0 15,-1 2 0-15,-3 2 0 16,1-4 0-16,0 5 0 15,0-1 0-15,-2 2 0 0,-4 0 0 16,2 1 0-16,1 3 0 16,-7-3 0-16,2 5 0 15,-5 1 0-15,2-2 0 0,-2 2 0 16,-3 2 0-16,2 2 0 16,-11 5 0-16,14-12 0 15,-14 12 0-15,12-9 0 16,-12 9 0-16,0 0 0 15,10-8 0-15,-10 8 0 0,0 0 0 16,0 0 0-16,0 0 0 16,0 0 0-16,0 0 0 15,0 0 0-15,0 0 0 16,0 0 0-16,-6 11 0 16,6-11 0-16,-11 15-3 0,1-10-31 15,-7 5-53-15,7-1-3 16</inkml:trace>
  <inkml:trace contextRef="#ctx0" brushRef="#br4" timeOffset="206769.6714">13839 7840 398 0,'0'0'5'0,"0"0"3"16,0 0 2-16,0 0 0 15,0 0 1-15,0 0-1 16,0 0 2-16,0 0 2 16,11 3-5-16,-2-3-1 0,1 2-2 15,5-2 1-15,2 3-4 16,6-3-3-16,2-3 0 15,1 1 0-15,0-3 0 16,4 0 0-16,-6-4 0 0,1 3 0 16,0-5 0-16,-4 10 0 15,-5-5 0-15,0 1 0 16,-7 3 0-16,-9 2 0 16,16 0 0-16,-16 0 0 0,0 0 0 15,9 7 0-15,-9 0 0 16,3 10 0-16,-2 2 0 15,-1-2 0-15,0 8 0 16,0 4 0-16,0 4 0 16,-4 1 0-16,-3 3 0 0,0 1 0 15,-4-9 0-15,4 6 0 16,0-5 0-16,2-3 0 16,-1-5 0-16,6-2 0 0,0-5 0 15,0-3 0-15,0-1 0 16,0-4 0-16,0-7 0 15,-4 2-66-15,4-2-29 16</inkml:trace>
  <inkml:trace contextRef="#ctx0" brushRef="#br4" timeOffset="209356.4197">12278 9177 249 0,'0'0'7'0,"0"0"5"0,0 0 3 16,0 0 3-1,0 0 3-15,0 0 1 0,0 0 2 16,0 0 2-16,0 0-7 16,0 0-2-16,0 0-2 15,0-9-2-15,0 9-2 0,3-11-1 16,-3 11 0-16,0-12-2 15,-3 3-1-15,1-1 0 16,-3-2-7-16,0-1 0 0,-1 1 0 16,-1-3 0-16,0-3 0 15,-6-2 0-15,3 1 0 16,-2-1 0-16,-1-2 0 16,-1-1 0-16,-1-1 0 15,0 4 0-15,0-5 0 0,0 0 0 16,0 6 0-16,0-4 0 15,0-1 0-15,1 4 0 16,2 2 0-16,1-4 0 16,-3 5 0-16,3-1 0 0,1 2 0 15,-2-2 0-15,2 4 0 16,0-4 0-16,2 5 0 16,-2-4 0-16,0 2 0 15,0 1 0-15,0-1 0 0,-2 3 0 16,4-7 0-16,-4 7 0 15,2-5 0-15,1 2 0 16,-4 1 0-16,1-4 0 0,2 3 0 16,-5-5 0-16,5 2 0 15,-3 2 0-15,1-1 0 16,-1-1 0-16,1 0 0 16,0 1 0-16,-1-1 0 0,1 1 0 15,-1 2 0-15,1-1 0 16,0-3 0-16,-1 1 0 15,-1 5 0-15,0-7 0 16,-1 2 0-16,1-1 0 16,-2 1 0-16,2-4 0 15,-2 5 0-15,4-3 0 0,0 3 0 16,-2-1 0-16,1 0 0 16,3 1 0-16,-5 0 0 15,3 3 0-15,0-4 0 0,1 4 0 16,-1-3 0-16,-3 1 0 15,0-2 0-15,2 4 0 16,1-1 0-16,-1 0 0 0,1 0 0 16,3 0 0-16,-4 0 0 15,3-2 0-15,0 2 0 16,0-2 0-16,0-1 0 16,-2-1 0-16,-1 0 0 0,1 0 0 15,2 0 0-15,-3 2 0 16,4-1 0-16,-7-2 0 15,4 5 0-15,3-2 0 0,-4 2 0 16,3 0 0 0,-3 0 0-16,1 3 0 0,2-3 0 15,-3 3 0-15,3-1 0 16,0 1 0-16,-2-1 0 16,3 1 0-16,-1-1 0 0,2 1 0 15,1 2 0-15,-3-2 0 16,3-1 0-16,1 3 0 15,-4-2 0-15,3 2 0 0,-4-2 0 16,4 3 0-16,0-2 0 16,-5-2 0-16,4 1 0 15,1 2 0-15,-3-2 0 16,5 2 0-16,-5 1 0 16,2-1 0-16,1-3 0 0,2 3 0 15,-3-2 0-15,1 1 0 16,2 2 0-16,-3-1 0 15,3 0 0-15,0 3 0 16,5 7 0-16,-7-15 0 16,7 15 0-16,-5-12 0 0,5 12 0 15,-8-11 0-15,8 11 0 16,-7-12 0-16,7 12 0 16,-5-10 0-16,5 10 0 0,0 0 0 15,-8-10 0-15,8 10 0 16,0 0 0-16,-6-15 0 15,6 15 0-15,-8-7 0 0,8 7 0 16,-3-10 0-16,3 10 0 16,0 0 0-16,0 0 0 15,-10-8 0-15,10 8 0 0,0 0 0 16,0 0 0-16,-7-9 0 16,7 9 0-16,0 0 0 15,-6-10 0-15,6 10 0 16,0 0 0-16,-3-10 0 15,3 10 0-15,0 0 0 16,-9-10 0-16,9 10 0 0,0 0 0 16,-4-8 0-16,4 8 0 15,0 0 0-15,-5-10 0 16,5 10 0-16,0 0 0 16,-5-10 0-16,5 10 0 15,0 0 0-15,0 0 0 0,0 0 0 16,0 0 0-16,0 0 0 15,-11-7 0-15,11 7 0 0,0 0 0 16,0 0 0-16,0 0 0 16,0 0 0-16,0 0 0 15,0 0 0-15,0 0 0 16,-2 7 0-16,2-7 0 0,0 20 0 16,-3-2 0-16,3 2 0 15,0 4 0-15,0 3 0 16,-2 6 0-16,2-4 0 0,-2 4 0 15,2-1 0-15,-3-2 0 16,3-5 0-16,-2-6 0 16,2 1 0-16,0-4 0 15,0-7 0-15,0-1 0 16,0-8 0-16,0 0 0 16,0 10 0-16,0-10 0 15,0 0 0-15,0 0 0 0,0 0 0 16,0 0 0-16,0-3 0 15,0-7 0-15,0 0 0 0,-3-2 0 16,1-4 0-16,2-4 0 16,-2 1 0-16,-1-2 0 15,1-3 0-15,-2-2 0 16,2-2 0-16,0 6 0 0,-1-6 0 16,-2 3 0-16,3-2 0 15,-3 5 0-15,3 3 0 16,-3 4 0-16,3 2 0 0,-2 0 0 15,4 13 0 1,-2-12 0-16,2 12 0 16,0 0 0-16,0 0 0 0,0 0 0 15,0 0 0-15,6 0 0 16,3 5 0-16,6 2 0 16,0 3 0-16,8 0 0 0,1-2 0 15,6 2 0-15,-2-2 0 16,8-4 0-16,-3-1 0 15,2-1 0-15,-3-2 0 0,-2 0 0 16,-5 0 0-16,-6 0 0 16,-1 0 0-16,-3 3 0 15,-7-1 0-15,-8-2 0 16,11 7 0-16,-11-7 0 0,8 15 0 16,3 0 0-16,0 2-77 15,2-14-17-15</inkml:trace>
  <inkml:trace contextRef="#ctx0" brushRef="#br4" timeOffset="213459.0855">14262 8534 432 0,'0'0'6'0,"0"0"2"16,-16 0 2-16,16 0 3 16,-14-3 2-16,4-2 0 15,1 3-3-15,0-6-12 16,9 8 0-16,-8-17 0 0,14 5 0 15,8-1 0-15,4-1 0 16,7 1 0-16,0 1 0 0,5 1 0 16,2 9 0-16,-2 2 0 15,-2 2 0-15,-6 10 0 16,-2 5 0-16,-7 2 0 16,-5 3 0-16,-4 5 0 15,-4-2 0-15,-5 3 0 0,-5-4 0 16,-3 3 0-16,1-7 0 15,-1-2 0-15,4-8 0 16,1-1 0-16,8-9 0 0,-9 0 0 16,9-9 0-1,0-9 0-15,7-9 0 0,0-8 0 16,3 0 0-16,0-4 0 16,0 0 0-16,-3-1 0 15,4 5 0-15,-6 6 0 0,-1 9 0 16,-1 4 0-16,-2 4 0 15,-1 12 0-15,0 0 0 16,0 0 0-16,11 0 0 0,-3 12 0 16,2 1 0-16,1 2 0 15,5 2 0-15,1 1 0 16,-2-1 0-16,3-2 0 0,-4-3 0 16,4-6 0-16,-1-5 0 15,-1-1 0-15,1 0 0 16,0-7 0-16,-2-4 0 15,-5 5 0-15,1-2 0 16,0 3 0-16,-11 5 0 16,8-7 0-16,-8 7 0 0,0 0 0 15,0 0 0-15,0 5 0 16,0-5-50-16,-13 9-46 16</inkml:trace>
  <inkml:trace contextRef="#ctx0" brushRef="#br4" timeOffset="214834.5538">10312 6456 383 0,'0'0'7'0,"0"0"4"15,0 0 2-15,-12-11 1 16,12 11 0-16,-11-4 1 16,11 4 0-16,0 0 0 15,-7 7-6-15,9 2-3 0,9 4-2 16,3 3-2-16,7-2 1 15,-1-1-3-15,9-6 0 16,-2-5 0-16,3-2 0 0,0-5 0 16,-3-5 0-16,-4-2 0 15,-3-5 0-15,-5-4 0 16,-3 2 0-16,-9-3 0 0,-3 2 0 16,0 3 0-16,-11-4 0 15,2 7 0-15,-4 2 0 16,3-1 0-16,3 5 0 15,7 8 0-15,0 0 0 16,0 0 0-16,2 8 0 16,13 5 0-16,5-1 0 0,3 2 0 15,3 7 0-15,0-4 0 16,4 5 0-16,-4-4 0 16,-1 2 0-16,-4-4 0 15,-5 7 0-15,0-3 0 0,-14-1 0 16,-2 7 0-16,0-4 0 15,-12 5 0-15,-6-5 0 16,-2 5 0-16,-2-4 0 0,0 4 0 16,-1-10 0-16,6 5 0 15,-1-12 0-15,8 7 0 16,-4-3-59-16,14-14-34 16</inkml:trace>
  <inkml:trace contextRef="#ctx0" brushRef="#br4" timeOffset="216200.7622">12253 9261 133 0,'0'0'8'16,"0"0"5"-16,0 0 5 16,0 0 5-16,0 0 4 0,0 0 3 15,0 0 2-15,0 0 1 16,0 0-4-16,0 0-4 15,0-9-3-15,0 9-5 16,0 0-2-16,0 0-4 0,0 0-3 16,0 0 0-16,0 0-2 15,0 0-2-15,0 0 0 16,0 0-1-16,0 0 0 16,0 0 0-16,0 0-1 0,0 0 0 15,0 0 0-15,0 0-1 16,0 0 0-16,0 0 0 15,0 0-1-15,0 0 0 16,0 0 0-16,0 0-3 0,0 0-4 16,0 0-7-16,0 8-13 15,0 4-34-15,0-12-21 16,0 13-6-16</inkml:trace>
  <inkml:trace contextRef="#ctx0" brushRef="#br4" timeOffset="216822.751">12253 9261 290 0,'62'3'8'0,"-62"-3"2"15,0 0 4-15,0 0 2 16,-7-9 0-16,7 9 4 15,0 0 1-15,0 0-1 16,-9-11-5-16,9 11-4 16,0 0-2-16,0 0-3 15,0 0-1-15,0 0-1 0,-6 17-2 16,3 0 0-16,3 2-1 16,0 8 0-16,-2 8 0 15,0 5 0-15,-1 4 0 16,3 6 1-16,-2-1-1 0,-1 8 0 15,-1-3 1-15,-4 8 0 16,0-3 0-16,1 4 1 0,-3-2-1 16,-3 2 0-16,3 2 1 15,0-6-1-15,0 3 0 16,0-1 1-16,0-1-1 16,5-3 0-16,-2-3 1 0,-1-4 0 15,4-3-3-15,-2-4 0 16,2-2 0-16,1-4 0 15,3-5 0-15,-5 1 0 16,5-6 0-16,0-2 0 16,-2-3 0-16,2 3 0 15,-3-8 0-15,0 1 0 0,3-4 0 16,-1 3 0-16,1-7 0 16,-3 4 0-16,3-8 0 15,0-6 0-15,-6 15 0 16,6-15 0-16,0 0 0 0,-1 10 0 15,1-10 0-15,0 0 0 16,0 0 0-16,0 0 0 0,0 0-2 16,0 0-6-16,0 0-8 15,-6-5-13-15,6-7-50 16,0 12-9-16</inkml:trace>
  <inkml:trace contextRef="#ctx0" brushRef="#br4" timeOffset="217365.0538">11993 10696 357 0,'0'0'8'0,"0"0"3"0,0 0 3 15,0 0 0-15,0 0 1 16,0-10 0-16,0 10 1 0,0 0 1 15,9 8-7-15,-4-1-4 16,0 6 0-16,2 3-2 16,2 7 0-16,-2 2 0 15,2 0-1-15,-4 3 0 0,1-2-1 16,-1 2 0-16,-3-3-2 16,5 0 0-16,-4-5 0 15,-1 0 0-15,1-6 0 0,-1-2 0 16,-2-2 0-16,0-10 0 15,0 0 0-15,0 0 0 16,13 0 0-16,-13 0 0 16,14-15 0-16,-3 0 0 15,3-2 0-15,3-5 0 16,4-3 0-16,1-5 0 0,1 0 0 16,-1 0 0-16,0 3 0 15,-2 1 0-15,-2 5 0 16,-1 1 0-16,-4 5 0 0,-1 6 0 15,-12 9 0-15,12-13 0 16,-12 13 0-16,0 0 0 16,0 0 0-16,0 0 0 0,0 0 0 15,0 0 0-15,0 0 0 16,0 0 0-16,0 0 0 16,0 0 0-16,5 13-7 15,-5-13-84-15,0 8-4 0</inkml:trace>
  <inkml:trace contextRef="#ctx0" brushRef="#br4" timeOffset="228770.4956">8711 12079 59 0,'0'0'5'16,"0"0"1"-16,0 0 0 0,0 0 2 15,0 0 3-15,0 0 3 16,0 0 1-16,0 0 4 15,0 0-4-15,4 1 0 16,-4-1 1-16,0 0-1 0,0 0 0 16,11-9-4-16,-11 9-2 15,12-12-3-15,-5 0 1 16,6 2-3-16,2-2-1 0,0-3 1 16,5-1-2-16,4 2 0 15,-1-2-1-15,4 2 0 16,-4-1-1-16,4 1 0 0,-5-2-1 15,1 4 0-15,-4-3 0 16,-1 0-1-16,0 3 0 16,-1-3 0-16,0-2 1 15,1 2 0-15,1-3 0 16,-1-1 0-16,2 0 1 0,-3 0 0 16,6 0 0-16,-3-6 1 15,-1 8-1-15,-2-7 0 16,1 8 1-16,0-4-1 15,0 4 1-15,-4-3-1 16,4 1 0-16,1 6 0 0,-1-5 0 16,-1 2 0-16,3-2 0 15,-2 3 0-15,4-6 0 0,3 4 0 16,-3-1 0-16,2 2 1 16,-1 0-1-16,-1 1 0 15,1-4 0-15,2 6 0 16,-3-3 0-16,0-2 0 0,1 0 0 15,0-3 0-15,4 0 0 16,-3 2 0-16,1-2 0 16,3-2 0-16,-4 5 0 15,-1-1 0-15,1 4 0 16,-1-4 0-16,-3 3 0 0,1 0-1 16,0 4 1-16,-3-5 0 15,2 4 0-15,-5-3 0 16,0 3-2-16,2-6 1 15,-3 1-1-15,4 0 0 0,2 3 1 16,2-6-1-16,1 2-1 16,4-2 2-16,-4 2 1 15,7 4 0-15,-5-3 0 0,0 2 0 16,-4-1 0-16,2 1 0 16,-3-2 0-16,-3 2 0 15,3-1 1-15,-4 1-1 16,5-3 1-16,-3 4-1 0,-3-2 2 15,0 4-2-15,-1-3 0 16,-1 5 1-16,-1-2-1 16,-2 2 1-16,3-3 0 15,-1-1-1-15,1 3 1 16,2-4 0-16,0 3-1 0,2-5 1 16,2 5-1-16,-1-6 1 15,2 0 0-15,-2 4-1 16,4-1 0-16,3 0 1 15,-3 1-1-15,-3 1 0 0,-1 1 0 16,1 0-1-16,-1-4 1 16,3-1-1-16,-7 5 0 15,-1-6 1-15,0 4-1 16,6-4 1-16,-2 0-1 0,1 1 1 16,-1 1 0-16,3 0 0 15,0-1 0-15,-2 3 0 16,1-4-1-16,-1 3 1 0,1 0 0 15,-3 3 0-15,-2-3 0 16,3 3 0-16,-2-3 0 16,0 2 0-16,0 0 1 15,3 1-1-15,-2-3 0 16,-2 3 0-16,4 0 0 0,-1 0 1 16,3-3-1-16,-6 2 0 15,4 0 0-15,2-1 1 16,0 1-1-16,1-1 1 15,-3 2-1-15,5-1 1 0,-6 1-1 16,0 2 1-16,-2-2 0 16,6 2 0-16,-9-4 1 15,2 2-1-15,-1 0 0 0,4 2 0 16,-4-2-1-16,4-1 1 16,1 1 0-16,0-6-1 15,1 6 0-15,-1-5 0 16,-4 7 0-16,3-5 1 0,-2 3-1 15,3-3 0-15,-1 3 1 16,-1-1-1-16,1 0 1 16,0 1 0-16,1 0 0 15,-1 0 0-15,1 0 1 16,1 0 0-16,-1-1 0 0,-3 0 0 16,2 3 0-1,-4 0 0-15,3-2 0 0,-7 4 1 16,8-4-1-16,-5 5 2 15,0-3-1-15,-2 1 0 0,6-4 1 16,1 3 0-16,1-4-1 16,3 5 0-16,-3-3 0 15,2 0 1-15,-3-1-1 0,6 1 0 16,-9 2 0-16,3-2 1 16,-4-1 0-16,0 5 0 15,-1-1 2-15,-1-1-1 16,-2 2 1-16,1-1-1 0,-10 9 0 15,15-13 0-15,-5 6-2 16,0 0-1-16,0-1 1 16,2 1-2-16,1-2 0 15,-1 0 0-15,-2 1 0 0,1 4 0 16,-2-4 0 0,-9 8 1-16,12-8-1 0,-12 8 0 15,0 0 0-15,0 0-3 16,0 0-1-16,0 0-8 15,0 0-10-15,0 20-45 0,0-9-7 16</inkml:trace>
  <inkml:trace contextRef="#ctx0" brushRef="#br4" timeOffset="231532.5296">8627 12118 272 0,'0'0'7'0,"0"0"2"16,0 0 2-16,0 0 1 15,0 0 1-15,0 0-2 0,-13-4 0 16,13 4 1-16,-7 7-5 16,4 3-4-16,1 0-1 15,-1 2-1-15,1 3 0 0,2-3 2 16,0 0 0-16,2-1 0 15,6-1 3-15,-1-5 0 16,6-5 0-16,-1 0 1 16,3-3 1-16,-3-7-1 15,3-3 1-15,0-1-1 0,-3-4 0 16,-1-4-1-16,-6 5 0 16,-3-6 0-16,-2 5 0 15,0-1-1-15,-5 2-1 16,-8 5 0-16,1-1 0 15,-3 8-2-15,-2 1 0 16,1 4-1-16,0 0-1 0,-2 4 0 16,3 7 0-16,2-2 0 15,4 8-1-15,-1-2 0 0,5 4 0 16,2 0 1-16,3-2-1 16,3 0 1-16,4-2 0 15,3 0 0-15,5-5 0 16,0-3 1-16,5-3 0 0,-1-4 1 15,2-9 0-15,-1-3-1 16,-1-5 1-16,-1-1 0 16,-4-4 0-16,-1-1-1 0,-8 1 1 15,0 0 0-15,-5 0-1 16,-5 2 0-16,-8 5 0 16,-1 0-1-16,-3 7 0 15,-3 6 0-15,-1 2-1 16,-1 8 0-16,3 6 1 15,-2 4-1-15,4 5 0 0,5-1 0 16,2 7 0-16,2-1 1 16,3-1-1-16,5-3 1 15,0 1 0-15,3-2-1 0,7-5 1 16,0-4 0-16,2-7 1 16,3-4-1-16,5-3 1 15,-3-5 0-15,1-7 0 0,2-6 1 16,-8 0-1-16,0-3 0 15,-1-2 0-15,-6 1 0 16,-5-3 0-16,0 4 1 16,-9 2-2-16,0-1 0 0,-3 8 0 15,-6 0 0-15,1 7 0 16,-1 3 0-16,-2 2 0 16,3 9 0-16,2 4-2 15,3 3 1-15,-1 7-1 16,2-3 2-16,7 5-1 15,2-3 0-15,2 0 1 0,0-4-1 16,6-1 1-16,3-4 0 16,3-3 0-16,3-7 0 15,0-3 1-15,5-3 0 0,-3-5 0 16,1-4 0-16,-4-6 1 16,-2 1 0-16,-1-3-2 15,-4 0 0-15,-7 1 0 0,0 0 0 16,-7 0 0-16,-5 4 0 15,-3 1 0-15,-3 6 0 16,-1 4 0-16,-2 4 0 16,1 2 0-16,1 8 0 0,0 1 0 15,6 12 0-15,0 0 0 16,3 1 0-16,5-1 0 16,5 4-2-16,0-5 2 15,5-2-1-15,1-2 1 16,8-6 0-16,2-5 0 0,3-4 1 15,0-3-1-15,-1-8 2 16,2-4-2-16,-3 0 0 16,1-5 0-16,-6-4 0 15,-3 1 0-15,-3 1 0 0,-6-1 0 16,-6 0 0-16,-3 4 0 16,-6 2 0-16,-5 7 0 15,-2 2 0-15,-3 5 0 0,5 5 0 16,-2 7 0-16,-1 9 0 15,6 0 0-15,4 4 0 16,1 3 0-16,7-1 0 16,5-3 0-16,0 1-2 0,5-5 0 15,7-6 0-15,1-1-1 16,-2-2 1-16,8-6-1 16,-5-5 0-16,4-5 1 15,-3-7 0-15,-2-5 0 16,-4-2 2-16,4-1 0 0,-8-2 0 15,-5-1 0-15,0-1 0 16,-5 4 1-16,-5 3-1 16,-2 2 0-16,-1 3 0 0,-4 5 0 15,1 1 0-15,0 6-1 16,-1 6 0-16,4 3 1 16,0 6-1-16,1 2 0 15,1 5 0-15,4 3 0 0,7 0 0 16,0 2 1-16,7-7-1 15,4 2 1-15,3-5 1 16,4-3-1-16,2-5 1 0,-1-9-1 16,4 0 1-16,-3-9 0 15,2-5 0-15,-2-3 0 16,-4-5 0-16,-4 2 0 16,-3-7 0-16,-3 2-1 15,-6 0 1-15,-8-2 0 16,-4 8-1-16,-6-1 1 0,1 5-1 15,-3 2 0-15,-3 11-1 16,4 2 1-16,-1 2-1 16,2 12 1-16,6 4-1 0,-1 5 1 15,8-1-1-15,-1 3 1 16,6-1 0-16,4 2 0 16,3-9-1-16,6-2 1 15,2-8 0-15,0 0 1 0,5-7-1 16,-1-7 1-16,-1-3 0 15,2-4-1-15,-3-6 1 16,-1 2-1-16,-7-5 1 16,-4 2 0-16,-5 1 0 0,-2 0-1 15,-8 3 0-15,-5 3 0 16,-5 8 0-16,0 3-1 16,-2 6 1-16,-1 8-1 15,4 2 0-15,2 5 1 16,4 2-2-16,2 2-4 0,9 0-9 15,2-10-18-15,2 1-49 16,16 0-2-16</inkml:trace>
  <inkml:trace contextRef="#ctx0" brushRef="#br4" timeOffset="232019.0377">8701 12198 129 0,'0'0'4'0,"0"0"0"16,-5-8 5-16,5 8 0 0,0 0 0 15,0 0 1 1,-7-10 0-16,7 10-1 0,0 0-2 16,0 0-3-16,0 0-3 15,5-9 0-15,-5 9-2 0,14-13-7 16,-3 6-12-1,1-3-15-15,2 5-18 0</inkml:trace>
  <inkml:trace contextRef="#ctx0" brushRef="#br4" timeOffset="233016.3712">8602 12329 262 0,'0'0'5'0,"0"0"0"16,0 0 2-16,0 0 0 16,0 0-1-16,0 0 0 15,0 0-2-15,0 0-6 16,0 0-23-16,7-7-38 15,-7 7-5-15</inkml:trace>
  <inkml:trace contextRef="#ctx0" brushRef="#br4" timeOffset="233452.4597">8639 12218 277 0,'0'0'4'15,"0"0"3"-15,0 0 3 0,0 0 0 16,-7-5 1-16,7 5 1 15,0 0 0-15,0 0 1 16,0 0-4-16,0 0-3 16,0 0-3-16,0 0-3 15,0 0-6-15,0 0-14 0,0 8-35 16,0-8-17-16</inkml:trace>
  <inkml:trace contextRef="#ctx0" brushRef="#br4" timeOffset="233648.9254">8639 12218 196 0,'25'-23'2'16,"-25"23"0"-16,0 0-4 0,0 0-8 15,0 0-24-15,0 0-20 16</inkml:trace>
  <inkml:trace contextRef="#ctx0" brushRef="#br4" timeOffset="234415.3299">8619 12131 412 0,'0'0'5'15,"0"0"2"-15,0 0 3 16,0 0 1-16,0 0 0 0,0 0 0 15,0 0 1-15,0 0-1 16,0 0-3-16,0 0-3 16,0 0-2-16,0 0-1 15,0 0 1-15,0 0-3 16,0 0 0-16,0 0 0 0,0 0 0 16,0 0 0-16,0 0 0 15,0 0 0-15,0 0 0 16,0 0 0-16,0 0 0 15,2 10 0-15,-2-10 0 0,0 0 0 16,0 0 0-16,0 0 0 16,8 10 0-16,-8-10 0 15,0 0 0-15,0 0 0 16,0 0 0-16,0 0 0 0,0 0-3 16,3 7-2-16,-3-7-2 15,0 0-3-15,0 0-4 16,0 0-6-16,0 0-5 0,0 0-9 15,0 0-23-15,0 0-26 16,4 13-4-16</inkml:trace>
  <inkml:trace contextRef="#ctx0" brushRef="#br4" timeOffset="235265.4506">12323 9356 380 0,'0'0'8'0,"0"0"2"15,0 0 3-15,0 0 2 16,0 0 0-16,0 0 2 0,0 0 0 15,0 0 1-15,0 0-6 16,-5 5-6-16,5-5-6 16,0 0 0-16,0 0 0 15,0 0 0-15,0 0 0 0,0 0 0 16,0 0 0-16,0 0 0 16,-3 10 0-16,3-10 0 15,0 11 0-15,0-11 0 16,-2 17-13-16,0-10-73 15,2-7-3-15</inkml:trace>
  <inkml:trace contextRef="#ctx0" brushRef="#br4" timeOffset="238004.6643">12231 9067 257 0,'0'0'7'16,"0"0"0"-16,0 0 3 0,0 0 1 15,5 4 2-15,5 10 3 16,7 5 2-16,10 13 2 16,9 9-5-16,7 14-1 0,13 12-1 15,4 13-2-15,9 9-2 16,-2 7-2-16,8 8-2 15,-8 0 0-15,2 0-2 16,-4 1 0-16,-5-1 2 0,-6-3-1 16,1-6-2-16,-5-9 1 15,0-6-1-15,-5-8 0 16,-6-6 0-16,-4-7-1 0,-3-9-1 16,-7-8 0-16,0-4-1 15,-5-9-5-15,-4 1-12 16,-5-6-44-16,-3-6-19 15</inkml:trace>
  <inkml:trace contextRef="#ctx0" brushRef="#br4" timeOffset="238896.7255">8602 12168 148 0,'0'10'15'0,"9"17"8"16,12 13 3-16,6 14 3 0,15 20 0 16,15 13 2-16,10 17 1 15,15 15 0-15,6-1-11 16,6 4-7-16,-2-2-3 15,2-1-1-15,-2-8-3 16,-7 0 0-16,-3-4-1 16,-8-1 0-16,-2-4-1 0,-3-5-1 15,-1-3-2-15,-3-8 0 16,-3-3 0-16,-5-12-1 16,-4-6-1-16,-7-14 0 0,-3-6-2 15,-10-8-2-15,-9-12 0 16,-2-8-5-16,-9-4-12 15,-6 1-42-15,-7-14-17 16</inkml:trace>
  <inkml:trace contextRef="#ctx0" brushRef="#br4" timeOffset="239726.8431">9909 13914 185 0,'0'0'2'0,"0"0"1"16,0 0 3-16,5 11 2 16,-5-11 2-16,16 4 3 15,0-2 0-15,2-2 3 0,10-9 1 16,10-9-1-16,7-14-2 15,15-7-2-15,5-15-1 16,14-14-1-16,11-14 0 0,9-14-2 16,11-5-1-16,4-9 1 15,11-4-2-15,-1-7 2 16,12 0-2-16,-1 2-1 16,4-2-1-16,5-1-1 15,-3 1 0-15,5 2-1 0,-5 2 0 16,-2 6-1-16,0 4 1 15,-4 3-1-15,-6 8 1 16,-5 6-2-16,-13 6 1 16,-6 7-1-16,-7 6 1 15,-12 6-1-15,-9 6 0 0,-7 9-1 16,-11 6 1-16,-6 4 0 16,-14 8 0-16,-6 7 1 15,-11 2 1-15,-2 9-1 0,-5-2 2 16,-8 9-2-16,-7 7 1 15,11-13 0-15,-11 13-1 16,0 0-1-16,0 0 1 0,0 0-2 16,8-7 0-16,-8 7 0 15,0 0-3-15,0 0-3 16,0 0-8-16,-8 10-12 16,0-10-41-16,-2 8-9 15</inkml:trace>
  <inkml:trace contextRef="#ctx0" brushRef="#br4" timeOffset="240067.0373">13258 10994 314 0,'0'0'8'16,"0"0"3"-16,0 0 2 0,0 0 0 15,0 0 2-15,0 0 0 16,0 0 0-16,13-10 1 16,-2 7-7-16,7 1-4 15,-1-1-1-15,3 2-2 0,3 1 1 16,1-3-1-16,1 3-1 16,-2 0-1-16,-3 4 1 15,-3 4-1-15,-3 4 1 16,-4 0 1-16,-2 8 0 0,-6 1 1 15,-2 3 0 1,0 6 0-16,-7 2 0 0,-2 1-2 16,-5 1-6-16,4 6-17 15,6-6-57-15,-11 3 0 0</inkml:trace>
  <inkml:trace contextRef="#ctx0" brushRef="#br4" timeOffset="240714.1069">10020 13571 321 0,'0'0'6'0,"0"0"3"0,0 0 3 16,0 0 0-16,-9-3 1 15,9 3 0-15,-12 3-1 0,5 9 1 16,-2 10-4-16,0 7-5 16,-1 4 0-16,2 4-1 15,-4 7 1-15,5 1 0 16,-4-4 0-16,-1-3 0 0,7-10-1 16,-2-6 0-16,1-5-1 15,1-1 0-15,5-16 0 16,-2 6-1-16,2-6-1 15,7 0 1-15,6-10 0 0,4-2-1 16,8-5 0-16,7 2 0 16,11-5 1-16,4 1-1 15,3-2-1-15,10 4-3 0,-3-3-12 16,10 6-64-16,-3 1-1 16</inkml:trace>
  <inkml:trace contextRef="#ctx0" brushRef="#br4" timeOffset="241330.2186">12090 12819 431 0,'0'0'1'0,"0"0"1"16,0 0 2-16,0 0-1 0,4 8 2 16,1 4 1-16,-2 6 0 15,-1 1 0-15,0 6 1 16,1 3-2-16,-3 4-1 0,0 0 0 16,-7 1 0-16,-1-1-1 15,-1-3-1-15,-2-4 0 16,-1-5 0-16,5-2-1 15,-4-4 0-15,9-4 0 0,2-10 0 16,-5 7 1-16,5-7-1 16,7-2 2-16,6-8-1 15,4-2 0-15,1-3-2 16,7-3 0-16,-1 0 0 0,6-4 0 16,-3 0 0-16,1 6 0 15,-1-2 0-15,-4 2 0 16,-3 4 0-16,-5 2 0 15,-3 3 0-15,-2 4 0 16,-10 3 0-16,0 0 0 0,7-7 0 16,-7 7 0-16,0 0 0 15,0 0-30-15,0 0-58 16,-7 0-2-16</inkml:trace>
  <inkml:trace contextRef="#ctx0" brushRef="#br4" timeOffset="241547.9058">12415 12807 442 0,'0'0'4'0,"0"0"3"16,0 0 2-16,8 8 1 16,-3 2 2-16,2-1 0 0,2 9 1 15,4 2-11-15,2 1-2 16,0 5 0-16,2-2 0 15,1 6 0-15,0-3 0 16,-4 1 0-16,2-6-7 16,-2 0-81-16,4 0-3 0</inkml:trace>
  <inkml:trace contextRef="#ctx0" brushRef="#br4" timeOffset="250151.0295">7306 16934 233 0,'0'0'7'15,"0"0"2"-15,0 0 1 16,0 0 2-16,0 0 0 16,0 0-2-16,0 0 2 0,0 0-1 15,0 0-3-15,0 0-4 16,10 7-1-16,-2 3-1 15,2-3 1-15,5 7 2 16,0 1 0-16,5 2 1 16,-1 0-1-16,7 0 1 0,-2-2 1 15,6 5-1-15,2 0-1 16,-2-1 1-16,7 1-3 16,0 0 0-16,1-3 0 0,2 3-1 15,2-2 0-15,0-3 1 16,-19-6-3-16,3-1 1 15,2 2 0-15,2-1-1 16,0-1 0-16,3 2 0 0,6-3 0 16,1 0 0-16,1 4 1 15,5-6 0-15,1 0 0 16,0 3 0-16,3-7-1 0,1 5 0 16,2-4 1-16,2 1-1 15,-1-1 0-15,1-2 0 16,20-2 2-16,29-6-1 15,-14-1 1-15,-6-1-1 16,-8-6 1-16,-8 4-1 16,-5-1 1-16,-8-1-1 0,-8 4 0 15,-1-5 0-15,-3 3 1 16,0 2-1-16,-6-3 0 16,2-2 1-16,1 3 0 15,-4-1 0-15,1 1 0 0,-3 0 0 16,1-1-1-16,0-1 1 15,-1-2 0-15,-1 2 0 16,2-1 0-16,-4-2 0 0,5 2 1 16,-6-4 0-16,2 1 0 15,-4 0 0-15,-1 3 1 16,-3 1-2-16,-1-4 1 16,-3 6-1-16,0-5 0 15,-3 5-1-15,-3-4 1 0,2 3-1 16,-2-1 0-16,2 2 0 15,-4 2 0-15,0 0 0 16,-2 1 0-16,-2 1 1 16,-8 8-1-16,12-12 1 0,-12 12-1 15,0 0 0-15,10-11 0 16,-10 11-1-16,0 0 1 16,0 0-1-16,0 0-1 15,0 0-1-15,0 0 0 0,0 0-2 16,0 0-4-16,0 0-6 15,-10 0-9-15,10 0-54 16,0 0-6-16</inkml:trace>
  <inkml:trace contextRef="#ctx0" brushRef="#br4" timeOffset="250531.1035">9976 16679 266 0,'0'0'5'0,"0"0"5"15,0 0 2-15,0 0 2 16,0 0 3-16,0 0 1 0,0 0 2 16,13 8 2-16,-1-8-3 15,6 0-6-15,1 0-2 16,6 0 0-16,2 0-3 0,-1-3-2 15,1-2-1-15,-3 2-1 16,-1-1-1-16,-5 4-1 16,-4-2 0-16,-1 2 1 15,-13 0 0-15,10 14 0 0,-10-1 0 16,0 4 1-16,-5 2-1 16,0 4 1-16,-3 0 0 15,1 1-1-15,2-4-1 0,0 2-4 16,-2-7-6-16,7 5-31 15,5-10-46-15,-5-10-1 16</inkml:trace>
  <inkml:trace contextRef="#ctx0" brushRef="#br4" timeOffset="265083.5482">8664 12080 219 0,'0'0'3'16,"0"0"3"-16,-10 0 1 15,10 0 2-15,-10 5 1 16,10-5 2-16,-15 12 1 0,15-12 0 15,-13 17-4-15,8-10-1 16,5-7-2-16,-7 15 0 16,7-15-2-16,-2 12-2 15,2-12 0-15,0 0 0 16,0 10 0-16,0-10 1 0,0 0 2 16,0 0 2-16,0 0 1 15,0 0 1-15,0 0 3 0,0 0 0 16,2 10 0-16,-2-10-1 15,0 0-1-15,0 0-1 16,0 0-1-16,0 0-2 16,0 0 0-16,0 0-2 15,0 0-1-15,0 0-2 0,0 0 1 16,0 0-2-16,0 0 1 16,0 0-1-16,0 0 0 15,0 0 0-15,0 0-1 16,0 0 1-16,0 0 0 0,0 0 0 15,0 0-1-15,0 0 1 16,0 10 0-16,0-10 0 16,0 0 0-16,0 0 0 15,0 0 0-15,-2 7 0 0,2-7 0 16,0 0 1-16,0 0-1 16,0 0 0-16,0 0 0 15,0 0 0-15,0 0 1 16,0 0-1-16,0 0 0 0,0 0 0 15,0 0-1-15,0 0 0 16,0 0-1-16,0 0-1 16,0 0-2-16,0 0-4 0,0 0-5 15,0 0-5-15,0 0-12 16,0 0-33-16,9-5-17 16</inkml:trace>
  <inkml:trace contextRef="#ctx0" brushRef="#br4" timeOffset="266027.0254">12369 9314 407 0,'0'0'5'16,"0"0"3"-16,0 0 2 15,0 0 2-15,0 0 0 0,0 0 1 16,0 0 0-16,0 0 1 15,0 0-4-15,0 0-3 16,0 0-7-16,0 0 0 16,0 0 0-16,0 0 0 15,0 0 0-15,0 0 0 16,0 0 0-16,0 0 0 16,0 0 0-16,0 0 0 15,0 0 0-15,0 0 0 0,0 0 0 16,0 0 0-16,0 0 0 15,0 0 0-15,0 0 0 16,0 0 0-16,0 0 0 0,0 0 0 16,0 0 0-16,0 0 0 15,0 0 0-15,0 0 0 0,0 0 0 16,0 0 0-16,0 0 0 16,0 0 0-16,0 0 0 15,0 0 0-15,0 0 0 0,0 0 0 16,0 0 0-16,0 12 0 15,16-4-87-15,-16-8-4 16</inkml:trace>
  <inkml:trace contextRef="#ctx0" brushRef="#br4" timeOffset="272538.0261">1225 8492 115 0,'0'0'3'15,"0"0"2"-15,-6-7 2 16,6 7 5-16,0 0 2 15,0 0 3-15,0-15 3 16,9 7 2-16,3 0-1 0,9-6 0 16,11-4-1-16,3-14-4 15,17 0-2-15,8-18-3 16,11 2-2-16,9-15-2 0,10-2-3 16,6-6-2-16,6-7 0 15,7 2-1-15,4-3 0 16,7-3 0-16,-1 0 0 15,3-3 1-15,2 1-1 16,-2 0 1-16,0-2-1 0,-1-1 1 16,4-2 0-16,-6-1 1 15,3-1 1-15,-5 1 1 16,1 0 1-16,-1 1 1 16,3-1 0-16,-8 3-1 15,0 3-1-15,-9 4-1 16,3 4 0-16,-7 7-1 0,-2 1-1 15,-10 7 0-15,-11 6 0 16,-5 8-1-16,-9 5 0 0,-11 7 0 16,-8 8 1-16,-12 8 0 15,-5 3 1-15,-12 6 0 16,-3 5 1-16,-11 5 1 0,0 0-2 16,0 0 0-16,0 0 1 15,0 0-2-15,0 0-1 16,-5 8-3-16,5-8-3 15,-12 15-6-15,2-7-12 16,-4-4-43-16,3 11-13 0</inkml:trace>
  <inkml:trace contextRef="#ctx0" brushRef="#br4" timeOffset="273823.5178">2028 9547 131 0,'0'0'6'16,"0"0"3"-16,0 0 2 16,0 0 2-16,0 0 2 0,0 0 1 15,0 0-1-15,0 0 3 16,0 0-5-16,0 0-1 15,5-3-2-15,-5 3 0 16,15-17-1-16,0 9 1 0,3-8 1 16,2-1-1-16,8-9 1 15,1-1-2-15,6 0 0 16,5-6-1-16,4-4-1 16,6-2 1-16,5-3-3 0,2-7-1 15,8-1 1-15,4-2-2 16,4-1-1-16,1-4 1 15,3-2-2-15,2 0 0 16,6 2 0-16,-3-3 0 16,0 1 0-16,2-3 1 0,0 2-1 15,2 3 0-15,-1-2 1 16,-5 2-1-16,6-4 0 16,1 0-1-16,-2 2 0 0,2 0 0 15,-1-2-1-15,1 1 1 16,-5-1-1-16,3 6 1 15,-7-1 0-15,1 2 0 16,-5 4 1-16,-2 2-1 0,0-2 1 16,-5 5 1-16,1-1-1 15,-6 3 0-15,0-5 0 16,0 6 0-16,0-2 0 16,-2-4-1-16,0 7 0 15,-3-5 1-15,-3 7-1 0,-2 1 0 16,-2 2 0-16,-3 2 0 15,-4 3 1-15,-6 4-1 16,-2 3 1-16,-5 4-1 16,-5 2 1-16,0 0 0 0,-6 4 0 15,-1 4 0-15,-5 1 0 16,-1-2 1-16,-12 11 1 0,14-10 0 16,-14 10 0-16,0 0 0 15,7-9 0-15,-7 9 0 16,0 0 0-16,0 0-1 15,0 0-1-15,0 0 0 16,0 0-1-16,0 0-2 0,0 0-3 16,0 0-4-16,-4 8-9 15,4-8-28-15,-15 14-33 16,15-14-5-16</inkml:trace>
  <inkml:trace contextRef="#ctx0" brushRef="#br4" timeOffset="275620.4467">1281 8370 236 0,'0'0'6'15,"0"0"3"-15,-13-5 2 16,13 5 0-16,-7-1 3 0,7 1-1 16,-16-3 0-16,16 3 2 15,-14 4-6-15,7 1-3 16,-1 6-1-16,-5 1-1 0,4 0 0 16,-4 3-1-16,3 0 1 15,-2 4-1-15,1 1 1 16,2 3-1-16,-3-1 0 15,4-1-1-15,-2 3 0 16,3-2 1-16,0 3-1 0,-2-4 1 16,2 5 0-16,0-2-1 15,2 1 2-15,-3 0-1 16,3-1 0-16,-2-1 1 0,4 2-1 16,-1-3 0-16,1 0 1 15,1 1-1-15,2-4-1 16,0 1 1-16,0-2-1 15,0 1 1-15,0 1-1 16,0 0 0-16,0-2 0 0,0 1 0 16,0 4 0-16,2-1 0 15,3 0-1-15,0 1 1 16,0 1-1-16,-1-5 0 16,5 5 0-16,-4-7 0 15,2 3 0-15,-2-1 0 16,2-1 0-16,1-1 1 0,-1-2-1 15,0 0 0-15,1 2 1 16,0 0-1-16,0 0 0 16,1 1 0-16,0-4 0 0,-1 2-1 15,0-1 1-15,-2-3-1 16,2-2 1-16,0 2-1 0,0-2 1 16,1 2-1-16,2 2 1 15,1-5-1-15,-5 2 1 16,6-2-1-16,-3 1 1 15,-1 0 0-15,2-1 0 0,-2-4-1 16,1 3 1-16,1-4-1 16,1 1 0-16,0 3 1 15,1-3-1-15,-1-3 0 16,1 1 1-16,-1 3-1 16,3-4 0-16,-3-1 1 15,0 3 0-15,-1-2 0 16,0-2-1-16,0 0 2 0,4 0-2 15,-5 0 1-15,4 0 0 16,1 0 0-16,1 0-1 16,-4 0 1-16,3 0-1 0,-3 0 1 15,4 0-1-15,-4 0 1 16,0 0-1-16,1 0 0 0,-1 0 0 16,-2 0 1-16,0 0-1 15,2 0 0-15,-1 0 1 16,1 0-1-16,0 0 1 15,1 0-1-15,-1 0 0 0,1-2 1 16,-2-2-1-16,-1 4 0 16,6-1 0-16,-4 1 0 15,-4 0 1-15,2 0-1 16,2 0 0-16,1-2 1 16,-1-1-1-16,0 0 1 15,1-2 0-15,-1-2 0 0,6-1 0 16,-4 1 0-16,5-3 0 15,-2 3 0-15,0-6 0 16,-1 5 1-16,2-4-1 16,0 0-1-16,-4 3 1 0,4-2 0 15,-1-2-1-15,1 1 1 16,-4 0 0-16,4 2 0 0,0-2-1 16,-1-1 1-16,-2 4 0 15,-3-3 0-15,4 3-1 16,-4 1 2-16,-6 2-2 15,-6 6 0-15,16-8 0 16,-16 8 0-16,0 0 0 0,10-5 0 16,-10 5 0-16,0 0 0 15,0 0 0-15,0 0 0 16,0 0 0-16,0 0 0 16,0 0-2-16,-10 10-9 0,0-7-16 15,-12 2-58-15,9-4-4 16</inkml:trace>
  <inkml:trace contextRef="#ctx0" brushRef="#br4" timeOffset="276290.4015">1587 8982 309 0,'0'0'5'0,"0"0"5"0,0 0 0 16,-11 0 1-16,11 0 1 15,0 0 0-15,-12 5 2 16,12-5-2-16,-5 18-4 16,5-11-4-16,0 5-1 15,3 3-1-15,4-3 0 0,2-2-1 16,2 0 2-16,3-4-1 15,2-6 2-15,1 0-1 16,3-10 1-16,-2-4 0 16,1-3 0-16,-1-2 0 0,-6-1 0 15,1 1-1-15,-8-4 1 16,-5 5-1-16,-4 4 0 0,-6 1-1 16,-6 9 1-16,-2 1-1 15,-5 3-2-15,-1 7 1 16,2 8-1-16,1 3 0 15,7-1-4-15,1 1-11 16,13-3-34-16,0-1-33 0,11-7-2 16</inkml:trace>
  <inkml:trace contextRef="#ctx0" brushRef="#br4" timeOffset="277173.8867">5039 5866 247 0,'0'0'7'0,"0"0"3"16,0 0 4-16,-10-7 1 0,10 7 3 15,0 0 0-15,0 0-2 16,0 0 2-16,0 0-4 15,0 10-1-15,5 9-3 16,6 9-3-16,3 5-1 16,6 10 1-16,8 1 1 15,2 9-1-15,2-1 0 0,2 2-1 16,6-4-1-16,-3 0 0 16,1-4-1-16,-3 2 0 0,-1-1 0 15,-4-5 0-15,2-3-2 16,-7 1 0-16,3-2-1 15,-9-4 0-15,1-2-1 16,-2-2 1-16,-3-6-1 0,-2-1 0 16,-4-4 0-16,1-2 0 15,-4-1 0-15,1-6 0 16,-7-10 1-16,5 12-1 16,-5-12 1-16,0 0-1 15,0 0 1-15,5 10 0 0,-5-10-1 16,0 0 0-16,0 0-1 15,0 0-3-15,0 0-4 16,0 0-7-16,0 0-15 16,0 0-52-16,0 12-3 0</inkml:trace>
  <inkml:trace contextRef="#ctx0" brushRef="#br4" timeOffset="279557.1747">1665 8994 224 0,'0'0'6'16,"0"0"3"-16,0 0 1 15,0 0 3-15,0 0 2 0,-2-7 0 16,2 7 3-16,0 0 0 16,0 0-4-16,0 0-3 15,0 0-1-15,0 0-1 0,0 0-4 16,0 0-1-16,-10 3 0 16,10-3-2-16,-7 12-1 15,2-2 0-15,-3 2 0 16,3 5-1-16,1 3 0 0,-1 4-1 15,-2 0 1-15,-2 3 0 16,2 5 0-16,0 1 0 16,0 6 0-16,-4 0 0 15,4 1 0-15,-5 5 1 16,1 0 0-16,2 2-1 0,-3 0 1 16,3-1 0-16,0 4-1 15,-1-3 0-15,-3 4 1 16,4 2-1-16,-1 1 0 15,-1-1 0-15,2 1 0 0,-4-2 0 16,1 5 0-16,-3-5-1 16,2-2 1-16,1 2-1 15,-3-5 2-15,3 2-1 16,-4-1 1-16,4-6-1 16,0-1 1-16,-1 0-1 0,4-2 1 15,-4-7-1-15,5 3 0 16,-2-5-1-16,4-3 1 15,-3-6-1-15,4 2 1 16,1-3 0-16,-3-3 0 0,4-2 0 16,1-2-1-16,-4-6 1 15,6-7 0-15,-5 15 0 16,5-15 0-16,-3 15 0 0,3-15 1 16,0 0-1-16,-4 10 1 15,4-10 0-15,0 0 0 16,0 0 0-16,0 0 0 15,0 0 0-15,0 0 0 0,0 0-3 16,0 0-2-16,0 0-8 16,0 0-21-16,-10 3-42 15,10-3-5-15</inkml:trace>
  <inkml:trace contextRef="#ctx0" brushRef="#br4" timeOffset="280188.8352">1089 10551 341 0,'0'0'4'0,"0"0"2"16,0 0 1-16,0 0 0 16,0 0 1-16,0 0-1 15,0 0 2-15,0 0-2 16,6 4-2-16,1 6-4 0,-2 5 1 16,4-1-1-16,2 6 0 15,1 3 1 1,-3 2 0-16,2-3-1 0,-6 3 0 15,2-4 0-15,-3 5 0 16,-1-4 0-16,0-4 0 16,-3-1 0-16,0-3-1 0,0-4 0 15,0 1 1-15,0-11-1 16,0 0 1-16,0 0 0 16,13 3 1-16,-13-3 1 0,17-14 1 15,-3-1 0-15,4-2 1 16,4-2 1-16,3-6-1 15,-2 0 0-15,5 0 1 0,-4 0-1 16,1 3-1-16,0 2 1 16,-4 1-2-16,-5 1 1 15,-2 5-1-15,-1 4 0 16,-2 4 0-16,-11 5-1 0,6-8 1 16,-6 8-1-16,0 0 1 15,0 0-1-15,0 0 1 16,0 0-1-16,0 0-1 15,0 0 0-15,-6 3-1 16,6-3-3-16,0 0-2 0,-11 10-6 16,11-10-12-16,0 0-53 15,-9 0-12-15</inkml:trace>
  <inkml:trace contextRef="#ctx0" brushRef="#br4" timeOffset="281145.3782">943 11534 378 0,'0'0'6'0,"0"0"2"16,0 0 1-16,0 0 2 16,-11 0 2-16,11 0 0 15,0 0 0-15,0 0 1 0,0 0-4 16,0 0-3-16,2-13-1 15,12 3-2-15,2-4 0 16,7-3-1-16,2-3-1 16,3-1 1-16,2-1-2 0,2 5 0 15,-2-5 0-15,-5 8 0 16,5 0-1-16,-6 2 1 0,-2 2-1 16,-2 3 0-16,-3-1 2 15,-1 6-2-15,-4 2 0 16,-2 0 0-16,-10 0 0 15,10 7 0-15,-8 3 0 16,-2 8 0-16,0 1 0 0,-7 9 0 16,-1-2 0-16,-4 9 0 15,-6 3 0-15,4-4 0 16,-7 6 0-16,2-2 0 16,-3-2 0-16,4 0 0 0,1-4 0 15,-3-5 0-15,8-6 0 16,-1-3 0-16,3-3 0 15,5-4 0-15,5-11 0 16,-5 9 0-16,5-9 0 16,0 0 0-16,12-5 0 0,4-7 0 15,1-1 0-15,4-4 0 16,5-3 0-16,4-7 0 16,4 2 0-16,-1-3 0 0,-3 1 0 15,0 3 0-15,-3 5 0 16,-2-1 0-16,-3 2 0 0,-4 4 0 15,-4 5 0-15,-2-1 0 16,-4 6 0-16,-8 4 0 16,10-6 0-16,-10 6 0 15,0 0 0-15,0 0 0 16,0 0 0-16,0 0 0 16,0 0 0-16,0 0 0 0,0 3 0 15,0-3 0-15,-5 12 0 16,5-12 0-16,-5 10-15 15,5-10-74-15,0 12-4 16</inkml:trace>
  <inkml:trace contextRef="#ctx0" brushRef="#br4" timeOffset="283292.8701">2449 7053 220 0,'0'0'4'0,"0"0"5"16,0-11 3-16,0 11 3 0,20-7 3 15,-3 4 1-15,3 3 1 16,10 6 2-16,12 10-4 16,3 12-1-16,10 5-3 0,5 11-4 15,4 8-1-15,5 10-1 16,1 7 0-16,5 10-2 16,-3 6 0-16,-5 4-1 15,-5 12 1-15,-6 6 1 0,-6 4-1 16,-7 3 0-1,-7 8-1-15,-10-6 0 0,-6-1 0 16,-2-7 0-16,-4-6-2 16,-6-11-1-16,0-6 0 15,-6-13 0-15,-2-10 0 16,0-14 0-16,-2-4-1 0,-6-13 1 16,0-6 0-16,1-7-1 15,0-6 0-15,7-12 0 0,-15 12 0 16,15-12-2-16,-17 6-2 15,17-6-4-15,-18 0-6 16,18 0-14-16,-12-3-39 16,1-6-20-16</inkml:trace>
  <inkml:trace contextRef="#ctx0" brushRef="#br4" timeOffset="284003.7445">2556 6988 292 0,'0'0'9'0,"0"0"3"16,0 0 4-16,-8-3 0 16,8 3 1-16,0 0 1 0,0 0 0 15,-12 0 0-15,12 0-8 16,-3 23-4-16,0-6-4 0,3 5 0 16,0 5 0-16,0 6-2 15,0-1 1-15,0 0 1 16,0 0-1-16,6-4 0 0,-4-1 1 15,0-7-1-15,1-3 1 16,0-7 0-16,-3-10 1 16,2 10 0-16,-2-10-1 15,0-10 1-15,0-8 0 0,0-4 0 16,0-5 0-16,-2-8 0 16,-1-2-1-16,-2 0 0 15,3 3 1-15,-4-2 0 16,5 5 1-16,-2 6-1 15,1 0 0-15,2 10 0 0,-3 1-1 16,3 3-1-16,5 1 0 16,5 1 0-16,8 4 0 15,1 0-1-15,6 0 1 16,5 5 0-16,2 0 0 0,8 0-1 16,-5 3 2-16,1 4-1 15,0 0-3-15,-4 6-8 16,-4 11-64-16,4-12-12 0</inkml:trace>
  <inkml:trace contextRef="#ctx0" brushRef="#br4" timeOffset="289488.0056">5208 6074 155 0,'0'0'4'16,"0"0"4"-16,0 0 5 16,0 0 3-16,0 0 3 15,0 0 4-15,0 0-1 0,-9 0 4 16,9 0-5-16,0 0-3 15,0 0-7-15,0 0-3 16,0 0-3-16,0 0-1 16,7-7-2-16,2 2 1 0,4-5 0 15,7-8 1-15,2 1 2 16,11-5 0-16,4-6 0 16,6-7-1-16,5-1-2 15,7-6-1-15,5-6-1 0,6 1 0 16,3-8-1-16,5 0 0 15,8-6 0-15,0-6-1 16,5 3 0-16,0-8 0 0,4 0 1 16,4-4-1-16,1 1 1 15,0-2 1-15,-1 0-3 16,-1 6 3-16,-2-3-1 16,0 9 1-16,-8 1-1 15,-5 6 0-15,-6 7 1 0,-8 4-1 16,-5 7 1-16,-6 3 0 15,-9 4 1-15,-3 8-1 16,-9 2 1-16,-7 5-1 16,-2 5 1-16,-7 3 1 15,-8 2-1-15,-9 8 0 0,0 0-1 16,0 0-1-16,0 0-4 16,0 0-6-16,-9 8-13 15,-2 7-33-15,-1-4-21 0</inkml:trace>
  <inkml:trace contextRef="#ctx0" brushRef="#br4" timeOffset="290658.8879">5459 6552 186 0,'0'0'4'0,"0"0"7"16,0 0 1-16,0 0 4 15,-5-10 1-15,5 10 3 0,0 0-1 16,0 0 0-16,0 0-4 15,0-10-3-15,0 10-3 16,0 0-3-16,13-15-1 0,-3 8-1 16,4-5-1-16,7-3 1 15,-1-2 0-15,10-7 1 16,-1 0 0-16,9-5-1 16,5-4 0-16,3-4 0 0,3 0-2 15,6-3 1-15,5-4-1 16,1-3 0-16,8 0 0 15,-2-4-1-15,0 2 0 16,1 0 0-16,2-6 0 16,3 0-1-16,-1 4 0 0,-2-2-1 15,4 2 1-15,-5 2 0 16,2-1-1-16,-2 1 1 16,-5 3-1-16,1 0 0 15,-3 0-1-15,-2 5 1 16,2-2 0-16,-10 2 1 0,3 4-1 15,-6-3 0-15,-3 5 1 16,-2 4 1-16,-1-2-1 16,-4 3 1-16,-4 1 0 15,2 2-1-15,-2 1 1 0,-2-1 0 16,2 5 0-16,-8 2-1 16,5 0 1-16,-10 0 0 15,3 5-1-15,-5 3 1 0,-4 2-1 16,-5 3 1-16,-1-1-1 15,-10 8 0-15,16-9 1 16,-16 9-1-16,0 0 0 16,9-11 1-16,-9 11 0 15,0 0-1-15,0 0 1 0,0 0 1 16,0 0-1-16,0 0 1 16,0 0 0-16,0 0 0 15,0 0-1-15,0 0-2 0,0 0-2 16,0 0-4-1,-5 6-6-15,5-6-12 0,-15 17-27 16,5-9-25-16,3-1-5 16</inkml:trace>
  <inkml:trace contextRef="#ctx0" brushRef="#br4" timeOffset="291535.1198">7224 4516 205 0,'0'0'6'15,"0"0"2"-15,0 0 3 16,0 0 3-16,0 0 4 0,13-12 0 15,-6 6 3-15,3 0 1 16,5-8-4-16,3 4-2 16,4-4-1-16,3-1-2 15,2-4-3-15,1-1-2 16,4-1-1-16,-2-1-1 0,-1 0-2 16,4 0 0-16,-8 2 0 15,-4 2 0-15,0 6-1 16,-3-1 0-16,-9 6 0 15,3-1 0-15,-12 8-1 0,0 0-1 16,0 0 0-16,8-1-1 16,-8 1 1-16,0 0-2 15,10 12 1-15,-5 0 1 16,2 5-1-16,4 1 0 0,-2 5 1 16,1 3 0-16,-2 2 0 15,4 2-1-15,-1-1 1 16,3 1 0-16,-2-1 0 0,1-1 0 15,2-1 0-15,0-3-1 16,-1 1 2-16,2-4-1 16,-4 1-1-16,1-5 2 15,-1-1-1-15,-2-2 0 16,-2-5 0-16,-1 2 0 0,-7-11 0 16,10 15 0-16,-10-15 0 15,2 7 0-15,-2-7-1 16,0 0 1-16,5 10 0 15,-5-10 0-15,0 0 0 0,0 0 0 16,0 0 1 0,0 9-1-16,0-9 2 0,-7 13 0 15,-3-3-1-15,-3-1 0 16,-4 7 0-16,-3 2 0 16,-3-2-1-16,-5 2 0 0,5-1-3 15,-7 0-1-15,2 2-1 16,3-2-2-16,0 0-5 15,3-5-8-15,7-2-25 0,8 2-40 16,-4-5-3-16</inkml:trace>
  <inkml:trace contextRef="#ctx0" brushRef="#br4" timeOffset="294085.4837">5350 6266 155 0,'0'0'7'0,"0"0"4"15,0 0 4-15,0 0 3 16,0 0 3-16,0 0 1 0,0 0-1 15,0 0 1-15,-9 1-7 16,9-1-3-16,0 0-3 16,0 0-2-16,0 0 0 15,0 0 0-15,7 0 2 0,-7 0-1 16,19-13 3-16,-6 4-1 16,4-4-1-16,3-4-1 15,8-3-1-15,-1-4-2 16,8-2-2-16,-1-1 0 0,7-7 0 15,6 2-1-15,5-8-1 16,2 1 1-16,8-9 0 16,6 1 0-16,4-7 2 15,3 0-3-15,1-1 1 0,1 1 1 16,3-2-1-16,-5 10 1 16,-1-2-1-16,-7 9-2 15,-5 0 0-15,-5 9 0 16,-7 0 0-16,-5 6 0 15,-7 1 0-15,-6 5-1 0,-5 1 0 16,-5 5 2-16,-7 2 1 16,-3 5-1-16,-12 5 1 15,11-10 0-15,-11 10-1 16,0 0 1-16,0 0-1 16,0 0 0-16,0 0-1 0,0 0 0 15,0 0-1-15,0 0 1 16,0 0-1-16,0 0 0 0,0 0 0 15,-6 3-1-15,6-3 0 16,0 0 0-16,0 0-2 16,-7 12-2-16,7-12-3 15,0 0-5-15,-10 7-10 16,10-7-30-16,0 0-27 0,-2 12-3 16</inkml:trace>
  <inkml:trace contextRef="#ctx0" brushRef="#br4" timeOffset="294619.6315">6683 5237 302 0,'0'0'6'0,"0"0"3"16,0 0 4-16,0 0 1 15,0 0 1-15,0 0 1 0,0 0 0 16,-8 0-1-16,8 0-4 16,0 0-4-16,0 0-1 15,8 0-1-15,1-5 0 16,3 0 0-16,4 0 1 15,0-3 0-15,5-2 0 16,4 1-1-16,0-2-1 0,0-1 1 16,-1 2-2-16,-1 1 0 15,-3-2-1-15,-2 5 0 16,1 3-1-16,-8 0 0 16,-2 3 0-16,-9 0-1 0,12 11 1 15,-12 1 1-15,0 5-1 16,-2 5 1-16,-8 5-1 15,1 3 1-15,-2 0-1 0,-4 2 0 16,0-2 1-16,0-3 0 16,3-3 0-16,0-4-1 15,4-2 2-15,0-6-3 0,3 0-2 16,5-12-1-16,-2 11-8 16,2-11-8-16,0 0-27 15,0 0-41-15,5 2-1 16</inkml:trace>
  <inkml:trace contextRef="#ctx0" brushRef="#br4" timeOffset="295455.0677">5266 6272 287 0,'0'0'5'0,"0"0"4"16,0 0 0-16,0 0 0 0,0 0 2 16,0 0 0-16,0 0 1 15,0 0 3-15,0 0-4 16,7-2-1-16,2-2 0 16,7-8 1-16,2 3 1 0,1-4 0 15,7-6-1-15,10-6-1 16,1-6-1-16,13-5-1 15,0-6-2-15,7-1-1 16,5-3-1-16,3-7-1 16,4 2 0-16,3-4-1 0,6 1-1 15,-3-3 0-15,4 3-1 16,-2-4 1-16,5 7 0 16,-3-5-2-16,-3 9 1 15,0 0-1-15,-4 6 0 0,-4 1 1 16,-9 5-1-16,-5 5 1 15,-1 6-1-15,-11 0 2 16,-4 3-1-16,-8 6 1 0,-3 0-1 16,-10 6 1-16,-2 1 0 15,-3 4 0-15,-12 4 1 16,9-8-1-16,-9 8 1 0,0 0 0 16,0 0 1-16,0 0-1 15,0 0-2-15,0 0 0 16,0 0 0-16,0 0 0 15,0 0 0-15,0 0 0 16,0 0 0-16,0 0 0 16,-6 3-4-16,6-3-5 15,-21 12-5-15,14-5-9 0,-10 3-30 16,4 0-34-16,-1 2-3 16</inkml:trace>
  <inkml:trace contextRef="#ctx0" brushRef="#br4" timeOffset="296353.41">6610 5153 327 0,'0'0'5'0,"0"0"4"0,0 0 1 0,0 0 4 15,0 0 1-15,0 0 2 16,-10-8-1-16,10 8 0 16,0 0-6-16,0 0-3 15,0 0-1-15,0 0-3 16,8 0-1-16,0 0 0 0,9 0 0 16,3 5 1-16,3-2 0 15,3 1 1-15,4 1 0 16,0 0-1-16,2-2 1 0,-2-1-1 15,2 3-1-15,-7-3 0 16,0 1 0-16,-3-1-1 0,-4-2 1 16,-3 3-2-16,-5-1 1 15,-10-2 0-15,13 3 1 16,-13-3 0-16,0 0 0 16,0 0 1-16,0 0-2 15,-11 10 1-15,1-8-1 0,-3 3-1 16,-6-5-1-16,-1 4-1 15,-4-4 0-15,4 0 0 16,-5-4 1-16,2-1-1 16,-2-3 1-16,6 1 0 15,-4 0 1-15,3 0 0 16,3-3 0-16,4 5 0 0,-2-5 0 16,4 5 1-16,0 1 0 15,11 4-1-15,-12-8 0 0,12 8 0 16,0 0-2-16,-11-3 1 15,11 3-1-15,0 0 0 16,16 3 1-16,1 0-1 0,3 2 1 16,2-1 0-16,6-1 2 15,4-1 0-15,-2-2-1 16,2 0 1-16,-2 0 0 16,-5 0 0-16,-3-2 0 15,-2-4-1-15,-6 5 1 16,-3-2 0-16,-1 1 0 0,-10 2 0 15,6 0 1-15,-6 0 0 16,0 0 0-16,0 0 0 16,0 0-1-16,-4 0 1 15,4 0-1-15,-7 2-1 16,7-2 0-16,-16 3 0 0,16-3 0 16,-13 1-1-16,13-1 0 15,-9 8 0-15,9-8 0 0,-11 17 0 16,7-5 0-16,0 5 0 15,-1 3 0-15,0 3 1 16,0 4-1-16,-2-2 1 0,4 1-1 16,-5-2 1-16,4-4-2 15,1-1-2-15,-4-4-4 16,4 2-5-16,0-8-9 16,3 0-19-16,0-9-43 15,0 12-5-15</inkml:trace>
  <inkml:trace contextRef="#ctx0" brushRef="#br4" timeOffset="301869.2542">7016 5806 383 0,'0'0'7'16,"-13"-2"3"-16,13 2 3 15,-17-3 1-15,7 3 2 0,0 0 1 16,0 0 1-16,0 0 1 15,10 0-7-15,-10 0-10 16,10 0-2-16,0 0 0 16,0 0 0-16,1-5 0 0,12-2 0 15,3-3 0-15,4-2 0 16,-1-2 0-16,6-1 0 16,3-6 0-16,-3 6 0 15,0 3 0-15,-6 0 0 0,-1 2 0 16,-5 3 0-16,-2 1 0 15,-11 6 0-15,15 0 0 16,-15 0 0-16,3 11 0 16,-3 3 0-16,-3 6 0 15,-4 1 0-15,-2 11 0 0,-9 1 0 16,0 2 0-16,1 0 0 16,-1 2 0-16,-1-5 0 15,4 3 0-15,0-8 0 0,5-7 0 16,0-3 0-16,5-5 0 15,3-1 0-15,2-11 0 16,0 0 0-16,12-3 0 16,3-9 0-16,2 0 0 0,3-6 0 15,5-4 0-15,3 0 0 16,2-4 0-16,-4 4 0 16,2-2 0-16,-2 4 0 15,0-3 0-15,-3 8 0 16,-4 0 0-16,-1 6 0 0,-3 1 0 15,-5 4 0-15,-10 4 0 16,12-6 0-16,-12 6 0 16,0 0 0-16,0 8 0 0,0-8 0 15,-7 15 0-15,-3-8 0 16,2 2 0-16,-2 5 0 16,-2-8 0-16,4 5 0 15,-4-8-8-15,-3 1-85 0,15-4-4 16</inkml:trace>
  <inkml:trace contextRef="#ctx0" brushRef="#br4" timeOffset="302537.1255">6906 5828 336 0,'0'0'8'0,"0"0"5"0,0 0 3 15,0 0 2-15,0 0 0 16,0 0 1-16,0 0 0 16,0 0 1-16,0 0-6 15,10-3-5-15,-2-1-2 16,9-4-1-16,3-1 0 0,3-3-4 15,3-1-2-15,4-4 0 16,0 0 0-16,2-1 0 16,-2 6 0-16,-5-1 0 15,-5 3 0-15,-3 6 0 16,-2-2 0-16,-2 4 0 16,-13 2 0-16,13 2 0 0,-13-2 0 15,2 20 0-15,-2-5 0 16,-5 7 0-16,-3 4 0 0,-2 3 0 15,-2 1 0-15,-3 5 0 16,0-1 0-16,-2-2 0 16,0 1 0-16,1-4 0 0,2-4 0 15,1-3 0-15,3-3 0 16,3-5 0-16,-1-4 0 16,8-10 0-16,-7 9 0 15,7-9 0-15,0 0 0 0,7-2 0 16,1-5 0-16,4 0 0 15,0-6 0-15,6-3 0 16,0-1 0-16,2 2 0 16,2-4 0-16,0-1 0 15,-2-1 0-15,2 1 0 16,-4 7 0-16,-1-3 0 0,1 4 0 16,-6 2 0-16,1 6 0 15,-13 4 0-15,12-5 0 16,-12 5 0-16,0 0 0 0,0 0 0 15,7 14 0-15,-7-14-30 16,-12 10-60-16,12-10-4 16</inkml:trace>
  <inkml:trace contextRef="#ctx0" brushRef="#br4" timeOffset="303118.2505">6924 5851 372 0,'0'0'6'0,"0"0"3"16,0 0 2-16,0 0 1 15,0 0 1-15,0 0 2 16,7-8 1-16,-7 8 0 0,23-12-3 15,-4 2-4-15,1-2-2 16,8-5 1-16,-1-3-4 16,5 1-4-16,-2-2 0 15,0 4 0-15,-2-1 0 0,-8 6 0 16,-1 2 0-16,-2 3 0 16,-4 5 0-16,-13 2 0 15,10 7 0-15,-10 5 0 16,0 5 0-16,-5 8 0 0,-2 2 0 15,-4 5 0-15,-1 1 0 16,-3 4 0-16,0 0 0 16,2-5 0-16,-1 1 0 15,-1-1 0-15,2-8 0 16,4-4 0-16,1-2 0 0,4-6 0 16,4-12 0-16,-4 10 0 15,4-10 0-15,13-4 0 16,4-7 0-16,3-9 0 15,8 1 0-15,-1-6 0 0,8-3 0 16,-1-2 0-16,1 3 0 16,-3 3 0-16,-2-1 0 0,-7 7 0 15,-3 3 0-15,-3 6 0 16,-7 3 0-16,-10 6 0 16,0 0 0-16,10 0-44 15,-10 8-45-15,0-8-3 16</inkml:trace>
  <inkml:trace contextRef="#ctx0" brushRef="#br4" timeOffset="309699.1702">5017 6445 68 0,'0'0'8'0,"0"0"5"0,-5 12 7 15,5-12 4-15,-10 11 0 16,10-11 4-16,-12 15 0 0,12-15 1 15,-16 15-6-15,16-15-5 16,-7 9-4-16,7-9-4 16,0 0 0-16,-2 10 0 15,2-10 0-15,7 0 0 0,3-2 1 16,5-8 1-16,12-9-1 16,8-7 1-16,6-9-3 15,12-6-1-15,9-9-2 16,5-6-2-16,11-2-1 0,2-1-1 15,4-3-1-15,-2 2-2 16,-2 6-4-16,-4-2-3 16,-3 10-5-16,-6-1-7 15,-7 7-17-15,-8 9-22 0,-12 4-20 16</inkml:trace>
  <inkml:trace contextRef="#ctx0" brushRef="#br4" timeOffset="310080.5728">4999 6498 281 0,'0'0'3'0,"0"0"-1"15,0 0 4-15,10 0 1 16,3-5 3-16,4-10 3 16,15-7-1-16,11-9 2 15,9-12-2-15,20-13 1 0,13-12 0 16,9-9-4-16,16-10-3 15,5-3-1-15,3-4-1 16,1 0-1-16,3 5-2 0,-7 3-2 16,-9 11-9-16,-8 3-10 15,-14 16-30-15,-4 10-28 0,-21 15-5 16</inkml:trace>
  <inkml:trace contextRef="#ctx0" brushRef="#br5" timeOffset="321050.2712">12303 9190 263 0,'0'0'9'0,"0"0"5"15,0 0 3-15,-13 0 2 0,13 0 2 16,0 0 1-16,-12 3 3 16,12-3 0-16,0 0-9 15,-7 2-3-15,7-2-3 16,0 0-1-16,0 0-2 15,0 0-1-15,10-5 0 0,-10 5-1 16,18-15 1-16,-6 5-1 16,3-2 0-16,4-3 0 15,5 1-2-15,0-4-3 0,2-2 0 16,4 3 0-16,1-3 0 16,1-2 0-16,-2 2 0 15,2-2 0-15,-2 1 0 0,0 1 0 16,-2 1 0-16,-2-3 0 15,1 0 0-15,1-1 0 16,2 4 0-16,-3-4 0 16,3 4 0-16,0-4 0 15,2 3 0-15,-4 1 0 0,1 1 0 16,1-2 0-16,0 4 0 16,-5-2 0-16,0 4 0 15,-1-3 0-15,-1 3 0 16,-3-1 0-16,0 1 0 15,2-1 0-15,-4-1 0 16,4 3 0-16,-2-8 0 0,2 5 0 16,-1 0 0-16,0-4 0 15,2 2 0-15,-3 0 0 0,5 2 0 16,-8-1 0-16,3 2 0 16,-3 0 0-16,2 0 0 15,0 6 0-15,-2-8 0 0,1 5 0 16,-2 0 0-16,2-3 0 15,3 1 0-15,-5-1 0 16,2 0 0-16,-1 2 0 16,3 1 0-16,-8-1 0 15,4 4 0-15,1 2 0 0,-4-3 0 16,1 0 0-16,1 0 0 16,-1 2 0-16,2-4 0 15,-2 3 0-15,2-2 0 16,1-2 0-16,0 1 0 15,-2 2 0-15,0 1 0 0,0-1 0 16,5 0 0-16,-2 0 0 16,-3 3 0-16,0-4 0 15,-3 6 0-15,0 0 0 0,1-3 0 16,-2 4 0-16,1-4 0 16,-4 4 0-16,2-4 0 15,4 0 0-15,0-1 0 0,-1-1 0 16,-1 3 0-16,0-3 0 15,1 5 0-15,-3-3 0 16,0 3 0-16,-10 5 0 16,10-10 0-16,-10 10 0 0,0 0 0 15,10-5 0-15,-10 5 0 16,0 0 0-16,0 0 0 16,0 0 0-16,0 0 0 15,7-10 0-15,-7 10 0 16,0 0 0-16,0 0 0 0,0 0 0 15,0 0 0-15,-7 7 0 16,2 4 0-16,-5-4-27 16,-3 4-65-16,6-4-3 15</inkml:trace>
  <inkml:trace contextRef="#ctx0" brushRef="#br5" timeOffset="321574.3188">13817 7877 371 0,'0'0'6'0,"0"0"3"16,0 0 2-16,0 0 1 15,0 0 0-15,0 0 0 16,0 0 0-16,0 0 2 15,0 0-4-15,3 8-2 0,6-8-1 16,7 2 0-16,3 1 0 16,4-1 1-16,-1 1-3 15,8-1-5-15,-2-2 0 16,-2-2 0-16,4 2 0 0,-3-3 0 16,-4 1 0-16,0-3 0 15,-1 5 0-15,-5-6 0 16,-1 6 0-16,-2-2 0 0,-4 2 0 15,-10 0 0-15,13 0 0 16,-13 0 0-16,7 15 0 16,-7-3 0-16,0 3 0 15,0 8 0-15,-3-4 0 0,-4 11 0 16,2-3 0-16,-5 6 0 16,3-1 0-16,-1 0 0 15,-2-2 0-15,5 0 0 16,-2-6 0-16,0-1 0 15,4-3 0-15,-2-5 0 0,2-3 0 16,0-2 0-16,3-10 0 16,0 12 0-16,0-12 0 15,0 0 0-15,3 10-75 16,-3-10-18-16</inkml:trace>
  <inkml:trace contextRef="#ctx0" brushRef="#br5" timeOffset="322379.3706">14196 8477 412 0,'0'0'6'0,"0"0"4"0,0 0 1 15,0 0 1-15,0 0 1 16,-4-12 1-16,4 12 1 16,0-12 0-16,0 12-12 15,4-18-3-15,4 7 0 16,4 4 0-16,4 0 0 0,4 0 0 16,0 4 0-16,2 0 0 15,0 3 0-15,1 3 0 16,0 4 0-16,-4 3 0 15,-3 3 0-15,-4 4 0 16,-3 1 0-16,-1 4 0 16,-3-1 0-16,-5 5 0 0,0-2 0 15,-5-1 0-15,-5-1 0 16,0-2 0-16,3-5 0 0,-4-1 0 16,4-3 0-16,7-11 0 15,-12 10 0-15,12-10 0 16,0 0 0-16,-7-5 0 0,7-5 0 15,2-5 0-15,6-8 0 16,1-4 0-16,2-2 0 16,1-7 0-16,2 2 0 15,2-3 0-15,-4 2 0 16,1 3 0-16,-5 6 0 16,0 0 0-16,1 6 0 0,-4 3 0 15,-1 7 0-15,-4 10 0 16,3-12 0-16,-3 12 0 15,1 7 0-15,-1 8 0 16,0 4 0-16,0 5 0 0,4 2 0 16,0 1 0-16,5 3 0 15,0-3 0-15,5-1 0 16,4-9 0-16,3-7 0 0,0-3 0 16,2-5 0-16,2-2 0 15,-2-9 0-15,-4-6-31 16,-1 10-61-16</inkml:trace>
  <inkml:trace contextRef="#ctx0" brushRef="#br5" timeOffset="323736.818">12281 9356 228 0,'0'0'7'15,"0"0"5"-15,2-10 5 16,-2 10 4-16,3-10 2 15,-3 10 3-15,2-12 1 0,-2 12 3 16,0-7-8-16,0 7-3 16,0 0-5-16,0 0-4 15,0 0-2-15,0 0-3 16,0 15-1-16,0-1-1 0,-2 5-1 16,2 7 0-1,-3 4 0-15,3 2 1 0,-2 4 0 16,-1 2 0-16,3 1 0 15,-4 5 0-15,1-8-1 16,1 6 1-16,-1-2-1 16,0-3-1-16,-2-1 0 0,3 0 0 15,-3-4 0-15,0 1 0 16,3-4-1-16,-3 1 2 0,-1-3-2 16,-1 0 0-16,2-2 0 15,0 0 0-15,-3 2 0 16,7-2 0-16,-5 0 0 0,1-3 0 15,0 3 0-15,0 0 0 16,1-3 0-16,-1 0 0 16,-1 1 0-16,1-2 0 15,-3 5 0-15,4-4 0 16,-2 2 0-16,-1-4 0 0,2 4 0 16,3-3 0-16,-4-4 0 15,2 1 0-15,4-3 0 16,0-1 0-16,-2-2 0 15,2 1 0-15,-4 2 0 16,4-3 0-16,0 3 0 16,0 0 0-16,0 5 0 0,-1-6 0 15,1 4 0-15,0 2 0 16,0-3 0-16,0 1 0 0,0-1 0 16,0-5 0-16,0 3 0 15,0-2 0-15,0-1 0 16,0-2 0-16,0 2 0 0,0-5 0 15,-2 3 0-15,2 0 0 16,-4 2 0-16,4-1 0 16,0-4 0-16,-2 1 0 15,2-8 0-15,-3 15 0 0,3-15 0 16,0 0-5-16,0 12-2 16,0-12-6-16,0 0-15 15,0 0-41-15,0 0-19 16</inkml:trace>
  <inkml:trace contextRef="#ctx0" brushRef="#br5" timeOffset="324315.8546">11911 10632 378 0,'0'0'8'0,"0"0"1"16,0 0 1-16,0-9 1 16,0 9 0-16,0 0 2 15,0 0 1-15,4 3 0 16,6 10-5-16,-2-3-3 0,2 5 0 16,2 0-1-16,0 2 1 15,3 1-2-15,3-2 0 16,-4 5-1-16,2-4-3 15,-2 5 0-15,-1-5 0 16,-1 7 0-16,-2-7 0 0,3 3 0 16,-6-3 0-16,-2-3 0 15,2-2 0-15,-1 1 0 16,-5-2 0-16,-1-11 0 0,4 12 0 16,-4-12 0-16,0 0 0 15,0 0 0-15,0 0 0 16,0 0 0-16,0 0 0 15,9 0 0-15,-4-5 0 0,0-6 0 16,8-3 0-16,-1-9 0 16,8 0 0-16,2-11 0 15,1 2 0-15,4-5 0 16,3-1 0-16,0 7 0 16,0-1 0-16,-5 4 0 0,-3 8 0 15,-7 6 0-15,0 3 0 16,-5 4 0-16,-10 7 0 15,0 0 0-15,0 0 0 16,0 0 0-16,0 10 0 0,0-10 0 16,0 15 0-16,-7-4-23 15,7-11-68-15,0 0-3 16</inkml:trace>
  <inkml:trace contextRef="#ctx0" brushRef="#br5" timeOffset="326014.7533">10813 6916 307 0,'0'0'6'0,"0"0"5"16,0 0 1-16,0 0 1 15,0 0 0-15,0 0 2 16,0 0 0-16,-1 5-1 0,1-5-4 16,5 17-4-16,2-2 0 15,3 5-2-15,5 3 2 0,2 1-1 16,5 6 1-16,3 2 0 16,5 3-1-16,0 0 1 15,2 2-1-15,3-2 0 0,-3 4-1 16,1-2 0-16,-4 3 0 15,4-1-1-15,-6 2-1 16,3-3-1-16,-5 3 1 16,0-4-1-16,-2-1-1 0,1-1 1 15,-4 1-1-15,4-5 0 16,0-2 1-16,-5 4 0 16,1-5-1-16,0-2 2 15,0 2 0-15,-3-1 0 0,3-2 0 16,-3 0 1-1,1-3-3-15,-6 3 0 16,6 0 0-16,-1-1 0 0,-2-1 0 16,0-1 0-16,0 3 0 15,-3-5 0-15,6 3 0 0,-4 1 0 16,0-4 0-16,-2 2 0 16,2 0 0-16,1-6 0 15,0 8 0-15,0-2 0 0,-3 0 0 16,1 1 0-16,4 4 0 15,-4-4 0-15,-1 1 0 16,4 0 0-16,-2 1 0 16,-1-3 0-16,-1 2 0 0,0-3 0 15,0-2 0-15,1 4 0 16,3-3 0-16,-7 1 0 16,3-2 0-16,1 1 0 15,-1-3 0-15,1 0 0 16,-1 1 0-16,0 0 0 15,1-4 0-15,-1 1 0 0,-1-1 0 16,1 1 0-16,0 0 0 16,-1 1 0-16,-2 0 0 15,3 2 0-15,-5-1 0 0,6-2 0 16,-3 6 0-16,1-7 0 16,-2 4 0-16,1-1 0 15,1-5 0-15,-2 2 0 0,-2-2 0 16,3 4 0-16,3-3 0 15,-6-1 0-15,4 0 0 16,-2 1 0-16,1 1 0 16,1-4 0-16,-2 3 0 0,-4-4 0 15,5 2 0-15,-10-11 0 16,10 15 0-16,-10-15 0 16,8 9 0-16,-8-9 0 15,0 0 0-15,0 0 0 16,-8-9-4-16,-7-6-84 0,1-11-4 15</inkml:trace>
  <inkml:trace contextRef="#ctx0" brushRef="#br5" timeOffset="326846.8444">10744 6981 346 0,'0'0'7'0,"0"0"5"0,0 0 2 15,0 0 2-15,0 0 0 16,0 0 0-16,0 0 0 16,0 0 1-16,0 0-6 15,0 19-4-15,6 1-3 0,1 7 0 16,0 8-1-16,3 5 1 16,-1 1 0-16,5 5-1 15,-5-2-1-15,-2-2 1 16,2-5-2-16,-2-2 1 15,-2-7-1-15,0-3 1 16,-2-10-2-16,-2-4 0 0,-1-11 0 16,0 0 0-16,0 0 0 15,0 0 0-15,-1-22 0 16,-5 0 0-16,1-10 0 0,-2 0 0 16,0-6 0-16,-4-2 0 15,4 4 0-15,-3-1 0 16,4-1 0-16,-1 9 0 0,0 4 0 15,2 0 0-15,0 2 0 16,3 7 0-16,0-2 0 16,2 5 0-16,0 1 0 15,2 2 0-15,-2 10 0 0,17-10 0 16,-4 7 0-16,1 3 0 16,9 0 0-16,2 3 0 15,5 4 0-15,2 3 0 16,5-2 0-16,0-1 0 15,4 4 0-15,-2-7 0 0,1 1 0 16,-2-2 0-16,-4-3 0 16,-4 0 0-16,-2 0 0 15,-7 0 0-15,-5 0 0 16,-2 0 0-16,-14 0-14 0,3-8-74 16,-3 8-4-16</inkml:trace>
  <inkml:trace contextRef="#ctx0" brushRef="#br5" timeOffset="327618.8118">10287 6374 393 0,'0'0'5'0,"0"0"2"15,0 0-1-15,0 0 1 0,0 0 1 16,0 0 1-16,0 0 1 16,0 5 1-16,10 7-5 15,0 3 0-15,3 0 1 16,6 0-1-16,1 2 0 15,1 0-1-15,5-4 0 16,-1-1-1-16,3-7-1 0,-1-5 0 16,-2 0 1-16,-6-5-4 15,4-7 0-15,-4-3 0 16,-3-3 0-16,-3-2 0 0,-9-4 0 16,-1 0 0-16,-3 0 0 15,-3 2 0-15,-4 0 0 16,-3 3 0-16,0 3 0 0,0 7 0 15,10 9 0-15,-13-16 0 16,13 16 0-16,-7-5 0 16,7 5 0-16,0 0 0 15,0 0 0-15,5 9 0 0,2 0 0 16,5 2 0-16,1 3 0 16,4 1 0-16,2-1 0 15,5 3 0-15,-4-2 0 16,3 2 0-16,-6-1 0 0,0-3 0 15,0 4 0 1,-10-3 0-16,-1-2 0 0,-6 6 0 16,0 5 0-16,-10 1 0 15,-5-2 0-15,-5 9 0 16,1-7 0-16,-2 3 0 0,4-2 0 16,-1-3 0-16,6 1 0 15,-3 4-50-15,12-12-41 16,3-3-2-16</inkml:trace>
  <inkml:trace contextRef="#ctx0" brushRef="#br5" timeOffset="329533.6997">11957 11296 351 0,'0'0'8'0,"0"0"5"16,0 0 3-16,-12 5 1 16,12-5 1-16,-9 5 1 15,9-5 1-15,-11 5 1 16,11-5-8-16,0 0-4 0,0 0-3 15,0 0-6-15,0 0 0 16,11 0 0-16,5-5 0 16,2-5 0-16,10-2 0 15,4-3 0-15,0-3 0 16,8 1 0-16,-3-3 0 0,1 3 0 16,-7 2 0-16,-3 2 0 15,-1 7 0-15,-9 0 0 0,-3 6 0 16,-3 0 0-16,-12 0 0 15,7 8 0-15,-7 2 0 16,-4 9 0-16,-6 1 0 16,-8 5 0-16,-2 2 0 0,-2 8 0 15,-5-3 0-15,-1 3 0 16,0 0 0-16,4-3 0 16,-1-3 0-16,6-4 0 15,3-3 0-15,4-7 0 16,5-2 0-16,7-13 0 0,-6 9 0 15,6-9 0-15,13-2 0 16,2-10 0-16,5-1 0 16,0-1 0-16,7-4 0 15,2-2 0-15,1 1 0 16,3-1 0-16,0 0 0 0,-3 6 0 16,-3-4 0-16,2 5 0 15,-4 1 0-15,-6 2 0 0,5 5 0 16,-10-3 0-16,-2 6 0 15,1 0 0-15,-6-1 0 16,-7 3 0-16,11-2 0 16,-11 2 0-16,0 0 0 0,0 0 0 15,0 0 0-15,0 0 0 16,0 0 0-16,0 0 0 16,0 0 0-16,0 0 0 15,0 0 0-15,0 0 0 0,0 0 0 16,5 7 0-16,-5-7 0 15,0 0 0-15,0 0-5 16,-7 2-88-16,7-2-3 16</inkml:trace>
  <inkml:trace contextRef="#ctx0" brushRef="#br1" timeOffset="359895.9734">13526 8947 46 0,'0'0'0'0,"0"0"0"15,0 0-19-15,3 5-8 16</inkml:trace>
  <inkml:trace contextRef="#ctx0" brushRef="#br1" timeOffset="360575.8265">17996 15279 412 0,'0'0'-1'0,"0"0"0"16,0 0-1-16,0 0-8 15,0 0-18-15,0 0-44 0,0 0-6 16</inkml:trace>
  <inkml:trace contextRef="#ctx0" brushRef="#br4" timeOffset="415967.579">23313 13587 434 0,'0'0'5'16,"0"0"2"-16,0 0 0 16,0 0 0-16,8 0 0 15,-8 0 0-15,17-4-1 0,1-1-5 16,-6-5-22-16,8 2-62 16,4-4-2-16</inkml:trace>
  <inkml:trace contextRef="#ctx0" brushRef="#br4" timeOffset="419132.1636">24330 13097 392 0,'0'0'5'16,"0"0"1"-16,0 0 1 0,0 0 2 15,-5 7 0-15,3 1 1 16,2 4-1-16,0 6 1 16,0-1-5-16,5 3-1 15,-1-3-1-15,9-5 0 16,0-2-1-16,1-3 0 0,0-7 0 15,8 0 1-15,-8-4-1 16,-1-7 1-16,1-3-1 16,-7-3 1-16,-4-3-2 15,-3-2 1-15,-3 1-1 16,-8 5-1-16,-8-2 0 0,-5 6-2 16,0 4-1-16,-4 5-3 15,1 3-7-15,2 6-20 0,2 1-51 16,9 1-1-16</inkml:trace>
  <inkml:trace contextRef="#ctx0" brushRef="#br4" timeOffset="419366.5377">24399 12834 455 0,'0'0'4'15,"0"0"1"-15,0 0 1 0,13-7 2 16,-3 7 0-16,3 0 0 15,8 10 1 1,5 5-1-16,4 5-8 0,-1 9 0 16,4 9 0-16,-6 11 0 15,-7 3 0-15,-3 9 0 16,-10 2 0-16,-7 1 0 0,-4 3 0 16,-8 0 0-16,-11-5-39 15,3-3-48-15,3-2-3 16</inkml:trace>
  <inkml:trace contextRef="#ctx0" brushRef="#br1" timeOffset="441329.7696">12393 9111 224 0,'0'0'7'0,"0"0"5"16,0 0 3-16,0 0 5 0,-8-10 1 16,8 10 1-16,0 0 1 15,0 0 1-15,0 0-4 16,0 0-6-16,0 0-3 15,0 0-2-15,0 0-1 0,10-15 0 16,2 8-2-16,0-8 0 16,11 0 0-16,2-5 1 15,2-2-1-15,3-3-1 16,5 0 0-16,-3-4-1 16,5 4-1-16,-1-4 0 15,0 0-1-15,0 5 0 0,1-5-1 16,3 2 0-16,-3-2 0 15,5 3 0-15,-5-2-1 0,5 4 1 16,-2 1-1-16,0 1 0 16,-2 0 1-16,-3 0 1 15,3 4-2-15,-5-2 1 16,2 0 0-16,-3 1 0 0,-2 1 0 16,0 1 0-16,-5 0-2 15,2-1 1-15,1-1 0 16,-5 1 0-16,2-2 0 0,1-1 0 15,-3 0 0-15,4 1-1 16,0-2 1-16,-4 2-1 16,5 1 1-16,-7 3 0 15,0 1-1-15,1 3 1 16,-5-2 0-16,2 1 1 16,0 1-1-16,0-3 0 0,-1 0 0 15,4 0 0-15,0 0 0 16,1 0 0-16,0 1 0 15,-2 1 0-15,2 1 0 0,-3-1 0 16,-3 3 0-16,3 1 1 16,-2-5 0-16,-2 3-1 15,4-4 1-15,1 2-1 16,-4-1 1-16,5-1-2 0,-2 2 1 16,0 1-1-16,-2 0 0 15,-1 2 0-15,-2 2 0 16,-5 1 1-16,0 0-1 0,0 0 1 15,-10 7 1-15,15-13 0 16,-5 3 0-16,0 1 0 16,2 0 0-16,2-3-1 15,2 2 1-15,2-2 0 16,-2-1 0-16,2 1 1 16,0 2-2-16,-1-3 0 0,-2 4 0 15,-3-1 0-15,0 5 0 16,-12 5 0-16,16-13 0 15,-16 13 0-15,9-7 0 0,-9 7 0 16,0 0 0-16,0 0 0 16,11-10 0-16,-11 10 0 15,0 0 0-15,10-9 0 0,-10 9 0 16,0 0 0-16,12-13 0 16,-12 13 0-16,0 0 0 15,0 0 0-15,10-8 0 16,-10 8 0-16,0 0 0 15,0 0 0-15,0 0 0 0,0 0 0 16,0 0 0-16,0 0 0 16,0 0 0-16,0 0-2 15,0 0-12-15,0 0-14 16,0 0-58-16,0 0-3 16</inkml:trace>
  <inkml:trace contextRef="#ctx0" brushRef="#br1" timeOffset="441902.0381">14192 7550 353 0,'0'0'7'0,"0"0"4"15,0 0 3 1,0 0-1-16,0 0 0 0,0 0 0 16,0 0 1-16,0 0 1 15,0 0-6-15,10 0-2 16,1 0-1-16,2 0-1 16,7 0 1-16,4-2 0 15,0-3 1-15,3 1-1 0,3-4-2 16,0 2-2-16,-2 0-2 15,-3-2 0-15,-3 5 0 16,2-4 0-16,-7 5 0 0,2 2 0 16,-9 0 0-16,1 0 0 15,-11 0 0-15,16 12 0 16,-12 1 0-16,-1 2 0 16,-3 4 0-16,0 2 0 0,0 7 0 15,-7 0 0-15,0 4 0 16,-4-3 0-16,2 4 0 15,-3-4 0-15,1 3 0 0,1-7 0 16,3 0 0-16,1-8 0 16,4-2 0-16,-1-2 0 15,3-3 0-15,0-10 0 16,0 9 0-16,0-9 0 16,0 0 0-16,0 0 0 15,9 7 0-15,-9-7 0 0,0 0 0 16,12 0 0-16,-12 0-3 15,0 0-23-15,11-7-61 16,-11 7-4-16</inkml:trace>
  <inkml:trace contextRef="#ctx0" brushRef="#br1" timeOffset="443396.5906">14700 7679 365 0,'0'0'8'0,"0"0"6"0,0 0 2 15,-11 0 0 1,11 0 3-16,0 0-2 0,0 0 2 16,-9 0 0-16,9 0-8 15,0 0-4-15,7 0-7 16,-7 0 0-16,18-2 0 0,-4-4 0 16,5-1 0-16,3-3 0 15,-1-1 0-15,-1 0 0 16,3 2 0-16,-6 1 0 15,-2 0 0-15,-3 0 0 0,-12 8 0 16,13-2 0-16,-13 2 0 16,0 0 0-16,10 10 0 15,-10 3 0-15,0 2 0 16,-2 2 0-16,-6 8 0 16,0 1 0-16,-4 4 0 0,0 3 0 15,-3-1 0-15,-2-2 0 16,1-1 0-16,3-4 0 15,1-3 0-15,4-7 0 0,4 0 0 16,0-4 0-16,4-11 0 16,0 9 0-16,0-9 0 15,14-2 0-15,-1-3 0 16,4-8 0-16,5-2 0 0,3 0 0 16,1-2 0-16,8-2 0 15,-10 1 0-15,9 1 0 16,-3-1 0-16,-3 6 0 15,-5-1 0-15,-4 6 0 0,-6 2 0 16,1 2 0-16,-13 3 0 16,9-2 0-16,-9 2 0 15,0 0 0-15,0 0 0 16,0 0 0-16,0 0 0 0,0 0 0 16,0 0 0-16,0 0 0 15,0 5 0-15,0-5 0 16,-6 10 0-16,6-10 0 15,0 0-27-15,-14 12-66 16,14-12-3-16</inkml:trace>
  <inkml:trace contextRef="#ctx0" brushRef="#br1" timeOffset="445707.8998">10675 6968 254 0,'0'0'8'16,"0"0"1"-16,5-3 4 16,-5 3 2-16,0 0 1 15,10 0 4-15,-10 0 1 16,12 0 2-16,-12 0-4 0,0 0-3 15,10 0-2-15,-10 0 1 16,0 0-3-16,10 0-2 16,-10 0 0-16,0 0-2 15,3-12 0-15,-3 2-1 0,-3-2 0 16,-1-3-1-16,-7-6-6 16,1-3 0-16,-5-8 0 15,-5-4 0-15,-4-7 0 16,-4-4 0-16,-4-2 0 15,0-4 0-15,-3-1 0 0,-3 2 0 16,-1-3 0-16,-1 6 0 16,3 0 0-16,-1 4 0 0,3 4 0 15,-4 0 0-15,2 2 0 16,2 1 0-16,1 3 0 16,3 4 0-16,3 2 0 15,7 5 0-15,-2 2 0 16,7 2 0-16,4 6 0 0,3 4 0 15,9 10 0-15,-13-16 0 16,13 16 0-16,0 0 0 16,0 0 0-16,0 0 0 0,0 0 0 15,0 0 0-15,0 0 0 16,0 0 0-16,0 0 0 16,0 0 0-16,0 0 0 15,0 0 0-15,0 0 0 16,0 0 0-16,0 0 0 15,0 0 0-15,0 0 0 0,0 0 0 16,0 0 0-16,0 0 0 16,0 0 0-16,-10 0 0 0,10 0 0 15,0 8 0-15,0-8-21 16,0 20-58-16,0-20-11 16</inkml:trace>
  <inkml:trace contextRef="#ctx0" brushRef="#br1" timeOffset="446394.1959">9526 5527 440 0,'0'0'6'16,"0"0"2"-16,-7-11 2 15,7 11 1-15,-5-12 1 16,5 12 0-16,-2-15 0 0,2 8-12 15,7-3 0-15,0 0 0 16,8 2 0-16,1 4 0 16,10-1 0-16,-1 5 0 15,8 0 0-15,-6 9 0 16,1 7 0-16,-1 3 0 0,-8 3 0 16,-1 6 0-16,-6 4 0 15,-5 0 0-15,-7 0 0 16,0-1 0-16,0-5 0 15,-7-3 0-15,-3-6 0 0,6-4 0 16,-6-8 0-16,10-5 0 16,-13-11 0-16,11-8 0 0,-1-9 0 15,1-6 0-15,-1-7 0 16,1-2 0-16,2-6 0 16,0 6 0-16,-2-1 0 15,-3 9 0-15,1 2 0 16,0 13 0-16,1 4 0 0,1 8 0 15,2 8 0-15,0 0 0 16,0 0 0-16,0 17 0 16,9 1 0-16,2 4 0 0,3-1 0 15,7 5 0-15,0-2 0 16,4-4 0-16,5-5 0 16,0-12 0-16,2-3 0 15,4-3 0-15,-1-7 0 16,-3-7 0-16,-2 5-9 15,-9 4-80-15,-3-1-3 0</inkml:trace>
  <inkml:trace contextRef="#ctx0" brushRef="#br1" timeOffset="447008.4137">9919 5953 376 0,'0'0'10'0,"0"0"2"0,-5-7 2 16,5 7 2-16,0-14 1 15,0 14 0-15,0-12 1 16,0 12 0-16,0 0-7 0,7 0-9 16,-2 9-2-16,1 15 0 15,1-2 0-15,0 5 0 0,1 0 0 16,0 3 0-16,-3-3 0 16,-3-2 0-16,3-3 0 15,-3-10 0-15,3 0 0 0,-5-3 0 16,0-9 0-16,0 0 0 15,0 0 0-15,0-9 0 16,0-5 0-16,-5-8 0 16,-2-3 0-16,2-7 0 15,-3-6 0-15,3 2 0 0,-2-1 0 16,0 0 0-16,-4 2 0 16,6 5 0-16,0 4 0 15,3 7 0-15,-3 5 0 16,3 4 0-16,2 10 0 0,-3-10 0 15,3 10 0-15,0 0 0 16,12-7 0-16,2 7 0 16,2 0 0-16,5 0 0 15,6 0 0-15,-1 2 0 0,8-2 0 16,-2 0 0-16,2 0 0 16,-1-8 0-16,-1 3 0 15,0-2 0-15,-2 5 0 16,-7-8 0-16,-14 10-72 0,12 0-22 15</inkml:trace>
  <inkml:trace contextRef="#ctx0" brushRef="#br1" timeOffset="449161.1177">12208 10560 327 0,'0'0'6'0,"0"0"4"0,-1-7 3 15,1 7 3-15,0 0 2 16,-9-10-1-16,9 10 0 16,0 0 0-16,-4 5-4 0,1 12-4 15,3 8-4-15,0 8-1 16,3 6-1-16,-1 10 0 16,0 11 0-16,1 4 0 15,-1 0 2-15,3 1-1 0,-5 4 1 16,0-2-1-16,0-2 1 15,-5 1-1-15,0-1-4 16,1-3 0-16,-2-3 0 16,-4-2 0-16,5-8 0 15,-2 4 0-15,2-11 0 16,-2-8 0-16,5-1 0 0,-3-8 0 16,2-3 0-16,0-7 0 15,3-3 0-15,0-12 0 16,0 15 0-16,0-15 0 0,0 0-2 15,0 0-12-15,0 0-12 16,6 0-49-16,-6 0-12 16</inkml:trace>
  <inkml:trace contextRef="#ctx0" brushRef="#br1" timeOffset="449690.7724">11923 11668 419 0,'0'0'8'0,"0"0"3"16,-3-8-1-16,3 8 1 15,0 0 1-15,0-10 0 0,0 10 0 16,0 0 1-16,0 0-10 16,7 2-3-16,3 8 0 15,3 0 0-15,0 0 0 0,1 5 0 16,7 0 0-16,-5-2 0 16,2 4 0-16,-3-5 0 15,0-2 0-15,-3 0 0 16,-1 1 0-16,-2-10 0 0,1 5 0 15,1-6 0-15,-4 0 0 16,5-7 0-16,1-6 0 16,1-5 0-16,3-4 0 15,8-2 0-15,-2-4 0 16,2-2 0-16,0 3 0 0,-2 2 0 16,-4 3 0-16,1 1 0 15,-6 6 0-15,-3 6 0 16,-11 9 0-16,14-10 0 15,-14 10 0-15,0 0 0 0,11-2 0 16,-11 2 0-16,0 0 0 16,0 0 0-16,11 0-47 15,-11 0-42-15,0 0-1 16</inkml:trace>
  <inkml:trace contextRef="#ctx0" brushRef="#br1" timeOffset="450357.836">12554 11194 436 0,'0'0'7'0,"0"0"1"16,0 0 3-16,-9-9 0 15,9 9 1-15,0 0 0 16,0 0 0-16,0 0-10 15,0 0-2-15,-3 12 0 0,3 2 0 16,10 1 0-16,-1 2 0 16,4 1 0-16,4 0 0 15,2-4 0-15,3-3 0 16,-1-7 0-16,4-4 0 0,-3-2 0 16,4-8 0-16,-4-2 0 15,-4-3 0-15,-4-3 0 16,-1-2 0-16,-6 3 0 15,-2 0 0-15,-3 2 0 16,1 2 0-16,-3 7 0 0,0 6 0 16,0-13 0-16,0 13 0 15,0 0 0-15,0 0 0 0,0 0 0 16,8 10 0-16,-1-2 0 16,3 1 0-16,0 3 0 15,2 3 0-15,0-2 0 0,0 1 0 16,2-2 0-1,-4 5 0-15,-5-4 0 0,-4 6 0 16,-1 0 0-16,0-2 0 16,-12 8 0-16,-7 0 0 15,-6 7 0-15,-5-3 0 0,-7 9 0 16,0-4 0-16,-4-5 0 16,9 9 0-16,-2-8-63 15,6-8-31-15</inkml:trace>
  <inkml:trace contextRef="#ctx0" brushRef="#br1" timeOffset="456525.6448">1457 17118 362 0,'0'0'8'16,"0"0"0"-16,0 0 2 16,0 0 1-16,0 0 0 0,0 0 2 15,-3 14 0-15,3 3 2 16,0-4-8-16,0 4-2 16,3 3 0-16,-3 0-2 15,5 5 0-15,-2 0-2 16,-3-1 0-16,0 6-1 0,0-5 1 15,0 1 0-15,0-3 0 16,0 4 0-16,-3-7 1 16,1-2-1-16,-1-3 0 15,0-6 0-15,3-9 0 16,0 0 0-16,-12-17 0 0,6-25 1 16,3-12-1-16,0-13 0 15,3-5 0-15,5 0-1 0,5 8 2 16,2 9-2-16,7 18-1 15,1 9 1-15,6 8 0 16,0 13 0-16,2 5 0 16,-3 2 1-16,0 9-1 15,-5 11 1-15,-5 4 0 16,-2 3-1-16,-13-1 1 0,2 5 0 16,-4-5 0-16,-11 2-1 15,-7-6 1-15,-2 0-1 16,2-4 1-16,-5-5-1 15,-1-1 0-15,5-3-1 16,3-4 1-16,5 3 0 0,13-8-1 16,-1 9 0-16,1-9-1 15,9 8 1-15,1-1 0 16,3 1 0-16,4-1 0 0,1 1 0 16,-2 4 0-16,2-1 1 15,2 3 0-15,0-2-2 16,0 4-4-16,-2-4-8 15,1 6-15-15,-1 2-53 0,-2-8-3 16</inkml:trace>
  <inkml:trace contextRef="#ctx0" brushRef="#br1" timeOffset="456857.2721">1885 17239 398 0,'0'0'3'0,"0"0"2"15,0 0 1-15,0 7 0 16,0-7 1-16,-8 12 1 16,5-1 0-16,1 1 1 15,0-3-3-15,2 5-2 0,0 1-1 16,0-3 1-16,0 0-1 16,4-2 0-16,4 2-1 15,2-4 1-15,2-1-1 16,1 0 1-16,-2-2 1 0,2-3-2 15,0-2 1-15,8-9 0 16,0-11 0-16,-8-5-1 16,-10-1-1-16,-8 2-1 15,-14 4-3-15,-7 6-3 0,3 7-5 16,-5 2-9-16,12 5-10 16,-2 2-18-16,11-2-29 15,7 0-10-15</inkml:trace>
  <inkml:trace contextRef="#ctx0" brushRef="#br1" timeOffset="457086.9502">2116 17115 365 0,'0'0'8'0,"0"0"4"15,0 0 0-15,0 0 1 16,0 0 2-16,0 0 1 0,2 10 1 16,-2 7 0-16,0-5-7 15,2 6-4-15,-2 2-2 16,0 0 0-16,0 4-1 15,3 3-2-15,-1-2-1 16,4 3 0-16,-1-1 1 0,0 0-2 16,2-3-2-16,3 5-4 15,0-8-10-15,0-1-26 16,5-5-43-16,0 1-2 16</inkml:trace>
  <inkml:trace contextRef="#ctx0" brushRef="#br1" timeOffset="457257.4466">2116 17258 381 0,'0'0'5'15,"0"0"2"-15,0 0 2 0,7 0 2 16,6 0-1-16,4 0 1 16,5 0 0-16,6 0-1 15,6-2-8-15,1-5-18 16,-3 7-63-16,14-3-1 0</inkml:trace>
  <inkml:trace contextRef="#ctx0" brushRef="#br1" timeOffset="457752.4733">2506 17195 425 0,'0'0'5'0,"0"0"3"0,0 0 0 15,0 0 1-15,0 0 1 16,7-6 0-16,-7 6 1 0,17-5 0 15,1 5-5-15,4-1-2 16,1 1 0-16,5 0-4 16,-3 1 0-16,-1 4 0 15,1 1 0-15,-7 3 0 0,-6 2 0 16,-5 1 0-16,-7-12 0 16,0 19 0-16,-3-9 0 15,-6 0 0-15,2 2 0 16,-4 0 0-16,-1 2 0 15,0 1 0-15,1-3 0 16,2 0 0-16,-3-2 0 0,3 2 0 16,5-3 0-16,4 2 0 15,0-11 0-15,2 18 0 16,-2-18 0-16,18 9 0 16,-6-6 0-16,8 2 0 0,-3-5-12 15,6 0-24-15,3 3-50 16,-7-3-2-16</inkml:trace>
  <inkml:trace contextRef="#ctx0" brushRef="#br1" timeOffset="458054.6587">3082 16878 422 0,'0'0'4'16,"0"0"2"-16,0 0 0 16,0 0 2-16,-9 2 1 15,-4 16 1-15,-1 1 1 0,-2 13 1 16,2 6-4-16,-4 11-2 16,4 6 1-16,9-26-5 15,-3 3-2-15,5 0 0 16,3 3 0-16,0 0 0 0,3 1 0 15,5-3 0-15,-1 2 0 16,3-6-8-16,3 4-17 16,-4-9-61-16,12 1-2 15</inkml:trace>
  <inkml:trace contextRef="#ctx0" brushRef="#br1" timeOffset="458521.9464">3349 17062 439 0,'0'0'5'0,"0"0"1"16,-7-4 1-16,7 4 1 15,-13 0 0-15,1 7 1 16,1 2 1-16,-3 10-1 0,2 3-3 16,-1 3-2-16,1 4-4 15,9-9 0-15,1-2 0 16,-2 2 0-16,4-1 0 15,0 1 0-15,6-3 0 16,1 1 0-16,1 0 0 0,1-6 0 16,4 0 0-16,-1-5 0 15,4 1 0-15,5-4 0 16,13-8 0-16,-10-14 0 16,1-14 0-16,-5-7 0 15,-8-8 0-15,-12 2 0 0,-2 3 0 16,-10 7 0-16,-4 3 0 15,-1 7 0-15,-1 5 0 16,2 8 0-16,-3 5 0 16,2 7 0-16,7 7 0 15,1 8 0-15,4 4 0 0,5 6 0 16,0 3 0-16,7-1 0 16,7 0 0-16,4 0 0 0,5-2 0 15,-1-7 0-15,8-4 0 16,-3-4 0-16,0-2-36 15,3-6-51-15,-7-2-3 16</inkml:trace>
  <inkml:trace contextRef="#ctx0" brushRef="#br1" timeOffset="458715.4348">3637 17137 425 0,'0'0'5'0,"0"0"3"15,0 0 1-15,2 8 2 16,1-1 0-16,0 7 1 0,-3 4 1 15,5 2 0-15,-5-9-9 16,0 5-4-16,2-1 0 16,-2 0 0-16,3 0 0 15,-3 2 0-15,2-2-15 16,-2 0-13-16,0 0-59 16,0-3-1-16</inkml:trace>
  <inkml:trace contextRef="#ctx0" brushRef="#br1" timeOffset="459023.9715">3759 16833 435 0,'0'0'4'0,"0"0"2"16,0 0 2-16,8-8 1 15,-8 8 0-15,17 0 2 16,1 8 1-16,-5 6 1 0,7 7-9 15,4 9-4-15,-8 6 0 16,7 12 0-16,-2 3 0 16,-14-22 0-16,2 7 0 15,-6 1 0-15,-1 0 0 0,1 3 0 16,-3 4 0-16,-5-1 0 16,-2 1 0-16,-3-5 0 15,-3 9 0-15,1-9 0 16,-4-1 0-16,2-1 0 0,-7 2-65 15,7-11-26-15,-3 1-1 16</inkml:trace>
  <inkml:trace contextRef="#ctx0" brushRef="#br1" timeOffset="459757.3275">4418 17162 392 0,'0'0'7'16,"0"0"4"-16,0 0 2 16,-10-5 3-16,10 5 2 15,-13-5 0-15,13 5 1 0,-9 0-2 16,9 0-17-16,-10 0 0 16,10 0 0-16,0 0 0 0,0 13 0 15,0-13-9-15,0 18-78 16,2-6-3-16</inkml:trace>
  <inkml:trace contextRef="#ctx0" brushRef="#br1" timeOffset="460022.809">4819 17080 462 0,'0'0'4'0,"0"0"2"15,0 0 2-15,0 0-1 16,0 0 1-16,0 8 0 16,0 2 0-16,-1 4-8 15,-4 4 0-15,3 4 0 0,-1-8 0 16,1 4 0-16,2 0 0 16,0 2 0-16,0 2 0 15,0 0 0-15,0 0-4 0,0 1-17 16,0-1-27-16,-3-2-40 15,3 0-2-15</inkml:trace>
  <inkml:trace contextRef="#ctx0" brushRef="#br1" timeOffset="460287.1007">4578 16917 386 0,'0'0'4'0,"0"0"3"0,0-7 4 15,11-1 1-15,2-2 2 16,12 1 1-16,7-6 1 16,7-4 1-16,14 5-4 0,2-3-3 15,7 5-4-15,0 1-6 16,-2 7 0-16,-11 1 0 15,1 3-10-15,-15 7-19 16,-35 9-57-16,20 0-3 0</inkml:trace>
  <inkml:trace contextRef="#ctx0" brushRef="#br1" timeOffset="460658.4069">5009 17179 462 0,'0'0'5'0,"0"0"1"16,0 0 1-16,0 0 1 15,11 4 1-15,-11-4 0 0,19 3-4 16,-4 3-5-16,5 4 0 16,-10-5 0-16,0 4 0 15,3 4 0-15,-1-1 0 16,-1 3 0-16,3-1 0 0,-5 3 0 15,2 0 0-15,-4-1 0 16,0 0 0-16,-2 1 0 16,0-3 0-16,-3-1 0 15,-2-2-2-15,0-11 4 0,0 14-2 16,0-14 0-16,0 0 0 16,-2-25 0-16,2-2 0 15,0-6 0-15,8-4 0 16,2 0 0-16,8 6-5 15,1 5-10-15,1 23-18 0,-10 3-44 16,3 0-11 0</inkml:trace>
  <inkml:trace contextRef="#ctx0" brushRef="#br1" timeOffset="461310.8483">5405 17258 400 0,'0'0'7'15,"0"0"2"-15,0 0 3 0,3-12 3 16,-3 12 0-16,0-15 1 15,0 15 0-15,-7-16 0 16,-3 8-11-16,4 5-5 0,-9 1 0 16,0 2 0-16,-3 2 0 15,6 6 0-15,-3 4 0 16,10-2 0-16,0 2 0 16,3-2 0-16,-1 3 0 15,3-1 0-15,3 0 0 0,6-1 0 16,0 1 0-16,3-5 0 15,1 1 0-15,6-3 0 16,-1-3 0-16,5-2 0 16,18-5 0-16,-4-9 0 15,-4-12 0-15,-11-1 0 0,-7 0 0 16,-7 4 0-16,-8 6 0 16,0 7 0-16,0 10 0 15,0 0 0-15,-8 10 0 16,8-10 0-16,0 16 0 0,0-7 0 15,0 3 0-15,0-2 0 16,0 2 0-16,2 0 0 16,4-1 0-16,-4 1 0 0,3-4 0 15,-5-8 0-15,10 7 0 16,5-1 0-16,-2-6 0 16,6-8 0-16,-2-8 0 15,-2-4 0-15,0-1 0 16,-2-1 0-16,-3 10 0 15,-3 1 0-15,-7 11 0 0,18-7 0 16,-18 7 0-16,14 2 0 16,-14-2 0-16,18 16 0 15,-11-4 0-15,-7-12 0 16,7 12 0-16,-7-12 0 16,11 17 0-16,-11-17 0 0,7 17 0 15,-7-17 0-15,10 14 0 16,-10-14 0-16,10 14 0 15,-10-14 0-15,12 13 0 0,-12-13 0 16,11 9-4-16,1-4-6 16,-12-5-10-16,18 8-65 15,-6-4-3-15</inkml:trace>
  <inkml:trace contextRef="#ctx0" brushRef="#br1" timeOffset="462175.2834">6148 17137 348 0,'0'0'9'0,"0"0"5"15,2-10 3-15,-2 10 1 16,3-12 1-16,-3 12 1 0,1-17 1 15,-1 7 0-15,0 10-9 16,-4-15-4-16,-3 12-4 16,-8 1-4-16,3 2 0 15,-4 2 0-15,2 5 0 0,-4 4 0 16,4-1 0-16,-2 3 0 16,9-1 0-16,0 2 0 15,7 1 0-15,0-1 0 0,7 4 0 16,6-3 0-16,4 1 0 15,3-2 0-15,5 3 0 16,-15-12 0-16,2 2 0 16,3 1 0-16,0-1 0 0,-5-2 0 15,2 4 0-15,0-6 0 16,-1 6 0-16,-11-9 0 16,11 9 0-16,-11-9 0 15,3 11 0-15,-3-11 0 16,-7 9 0-16,0-6 0 15,-6-1 0-15,1 1 0 0,-1-3 0 16,-4 2-15-16,3 0-16 16,-2-2-56-16,2 0-2 15</inkml:trace>
  <inkml:trace contextRef="#ctx0" brushRef="#br1" timeOffset="462820.7736">6439 17112 403 0,'0'0'8'16,"0"0"3"-16,0 0 3 0,0 0 1 15,0 0 1-15,0 0 1 16,0 0-1-16,5 0-5 16,-5 0-11-16,25 6 0 0,-10 1 0 15,5 0 0-15,1 3 0 16,2 0 0-16,2 4 0 15,-2 6 0-15,-9-2 0 16,-9-7 0-16,1 3 0 0,-6-2 0 16,0 1 0-16,-5-1 0 15,-1 3 0-15,-1-3 0 16,-3 3 0-16,-3-4 0 16,4 1 0-16,-3-5 0 15,1 0 0-15,-1-4 0 0,12-3 0 16,-15-5 0-16,10-10 0 15,5-9 0-15,15-7 0 16,9-1 0-16,6-2 0 16,-5 4 0-16,-2 12 0 15,-3 4 0-15,-10 6 0 0,-1 3 0 16,-9 5 0-16,8 5 0 16,-5 7 0-16,-3 5 0 15,0-4 0-15,2 0 0 0,0 2 0 16,1 2 0-16,2 0 0 15,0 3 0-15,4-3 0 16,2 1 0-16,1 0 0 16,6-1 0-16,-4-5 0 0,6 0-33 15,1-2-56-15,-5-5-5 16</inkml:trace>
  <inkml:trace contextRef="#ctx0" brushRef="#br1" timeOffset="463118.9683">7046 16813 447 0,'0'0'4'16,"0"0"3"-16,0 0 0 16,0 0 2-16,9 0 2 15,-9 7 1-15,0 13 0 16,0 5-10-16,-4 12-2 0,-5 7 0 15,0 9 0-15,-1 6 0 16,5-24 0-16,3 2 0 16,-4-1 0-16,6 5 0 15,0-2 0-15,0 3 0 16,6-2 0-16,1-3 0 0,5 1 0 16,4-1 0-16,0-6 0 15,5 2-59-15,1-8-34 16</inkml:trace>
  <inkml:trace contextRef="#ctx0" brushRef="#br1" timeOffset="463570.7589">7435 17011 480 0,'0'0'5'16,"0"0"1"-16,0 0 1 16,0 0 0-16,0 0-1 15,0 0-6-15,8 10 0 16,-8 2 0-16,0 3 0 0,-8 5 0 15,-1 5 0-15,-3 5 0 16,-1-1 0-16,-2 2 0 16,8-17 0-16,-1 1 0 15,1 0 0-15,-1-3 0 0,4 0 0 16,-2 0 0-16,3-2 0 16,3 0 0-16,0-10 0 15,9 16 0-15,5-14 0 16,-4 1 0-16,10-1 0 0,0-2 0 15,23 2 0-15,11-2 0 16,-4-4 0-16,-1-4 0 16,-1 0 0-16,-32 8 0 15,2-1-69-15,-2-3-24 16</inkml:trace>
  <inkml:trace contextRef="#ctx0" brushRef="#br1" timeOffset="463784.2841">7749 17219 481 0,'0'0'5'0,"0"0"0"0,0 0 2 15,0 0 1-15,2 10-3 16,-2-10-5-16,3 12 0 16,-3-2 0-16,2 0 0 15,1 5 0-15,-1-1 0 16,1 2 0-16,-1 1 0 0,0 3 0 15,4-2 0-15,-6 8-76 16,5-8-15-16</inkml:trace>
  <inkml:trace contextRef="#ctx0" brushRef="#br1" timeOffset="464105.8062">7940 16818 509 0,'0'0'2'0,"5"-5"-2"0,6 5 0 16,3 0 0-16,2 0 0 15,5 7 0-15,2 10 0 16,4 8 0-16,3 8 0 16,-5 9 0-16,3 12 0 0,-9 5 0 15,-12-27 0-15,-1 6 0 16,-4 1 0-16,-2 6 0 15,0-3 0-15,-5 5 0 16,-8-2 0-16,-1 2 0 16,-4 0 0-16,-7 0 0 0,6-2 0 15,-6 1 0-15,0-11 0 16,2 8 0-16,-3-14 0 16,6-1-14-16,-3-4-79 0,5-9-3 15</inkml:trace>
  <inkml:trace contextRef="#ctx0" brushRef="#br1" timeOffset="464733.9945">8621 17263 511 0,'0'0'0'0,"0"0"0"15,0-14 0-15,0 14 0 16,3-13 0-16,-3 13 0 0,3-12 0 16,-3 12 0-16,2-9 0 15,-2 9 0-15,0 0 0 16,0 7 0-16,0-7 0 16,0 9 0-16,0-9-72 15,3 15-23-15</inkml:trace>
  <inkml:trace contextRef="#ctx0" brushRef="#br1" timeOffset="465505.0523">9015 16982 453 0,'0'0'3'16,"0"0"3"-16,0 0 1 15,0 12 1-15,5 2 2 0,-3 7 0 16,2 3 1-16,-1 11-8 16,2 2-3-16,-5-17 0 15,2 1 0-15,1 5 0 16,-3-3 0-16,0 1 0 0,2-2 0 15,-2-2 0 1,0 0 0-16,0-2 0 0,0-1 0 16,0-8 0-16,0 1 0 15,0-10 0-15,-12-2 0 16,3-20 0-16,-2-21 0 16,4-9 0-16,1-5 0 0,2-2 0 15,4 1 0-15,4 12 0 16,9 6 0-16,2 10 0 15,2 6 0-15,8 9 0 0,3 7 0 16,-1 7 0-16,3 1 0 16,-3 9 0-16,-1 8 0 15,-5 3 0-15,-5 5 0 0,-9 0 0 16,-5 2 0-16,-4 0 0 16,-10-5 0-16,-6 1 0 15,1-4 0-15,-3-4 0 16,-3-2 0-16,6-1 0 15,2-2 0-15,5-3 0 16,10-7 0-16,-4 17 0 16,4-17 0-16,16 18 0 0,7-10 0 15,4 2 0-15,6 2 0 16,-1 0 0-16,-12-4 0 16,-3 1 0-16,3-2 0 0,1 4 0 15,-7-2 0-15,6 5-33 16,-5-2-54-16,-2 0-5 15</inkml:trace>
  <inkml:trace contextRef="#ctx0" brushRef="#br1" timeOffset="465856.6562">9496 17154 438 0,'0'0'5'16,"0"0"4"-16,0 0 0 0,0 0 2 15,3 12 0-15,-3-1 0 16,-3 7 1-16,1-1-7 16,2-5-5-16,0 0 0 15,0 3 0-15,0 0 0 16,5 0 0-16,0 0 0 16,5 0 0-16,0-3 0 0,3 1 0 15,1-4 0-15,2-4 0 16,-2 0 0-16,3-2 0 15,-17-3 0-15,33-15 0 0,-11-9 0 16,-7-8 0-16,-13-6 0 16,-6 1 0-16,-19 2 0 15,-7 5 0-15,0 15 0 16,-2 8 0-16,7 5-17 16,-5 2-36-16,12 2-36 15,18-2-1-15</inkml:trace>
  <inkml:trace contextRef="#ctx0" brushRef="#br1" timeOffset="466122.3986">9894 16902 469 0,'0'0'5'16,"0"0"3"-16,0 0 0 16,8-7 1-16,-8 7 1 0,2 7-8 15,-2 8-2-15,0 5 0 16,-5 12 0-16,-3 7 0 15,1 6 0-15,2 2 0 16,3-22 0-16,2 2 0 16,0 4 0-16,0-4 0 0,0-1 0 15,7 4 0-15,3-6 0 16,3 0 0-16,1-2 0 16,2-5 0-16,3 0 0 15,-1-7 0-15,2 1-70 0,-1-8-24 16</inkml:trace>
  <inkml:trace contextRef="#ctx0" brushRef="#br1" timeOffset="466304.2372">9834 17135 458 0,'0'0'6'0,"0"0"3"15,13 0 1-15,6 0 1 16,6 0 0-16,10 0-5 0,8 0-6 15,8 2 0-15,2-2 0 16,9 3 0-16,13-3-75 16,-26 0-15-16</inkml:trace>
  <inkml:trace contextRef="#ctx0" brushRef="#br1" timeOffset="468854.2918">10463 17019 385 0,'0'0'9'16,"0"0"3"-16,0 0 3 0,-7-8 2 16,7 8 0-16,0 0 1 15,0-12 0-15,0 12 2 16,5-5-20-16,7 2 0 15,6 0 0-15,3 2 0 0,8 1 0 16,1-3 0-16,1 3 0 16,2 0 0-16,-3 0 0 15,-5 0 0-15,-8 3 0 16,1 6 0-16,-13-1 0 0,-5 7 0 16,-5-1 0-16,-11 6 0 15,-5 0 0-15,-9 2 0 16,0 1 0-16,-8-1 0 15,6-5 0-15,-1 3 0 16,6-5 0-16,5-3 0 0,7-4 0 16,5-1 0-16,10-7 0 15,-4 12 0-15,4-12 0 16,16 8 0-16,7-3 0 0,7-3 0 16,5-2 0-16,10 3 0 15,-1-3 0-15,6 0 0 16,-3 2 0-16,-8-2 0 15,-3 3 0-15,-12-1 0 0,-4-2 0 16,-7 2 0-16,-13-2 0 16,12 3 0-16,-12-3 0 15,0 0 0-15,-8 8 0 16,8-8 0-16,-11 7 0 0,5-7 0 16,-19 0-89-16,25 0-3 15</inkml:trace>
  <inkml:trace contextRef="#ctx0" brushRef="#br1" timeOffset="469193.8223">11239 16788 447 0,'0'0'5'0,"0"0"2"16,0 0 1-16,0-9 1 0,0 9 0 16,0 0 0-16,0 0 1 15,-17 15-3-15,0 9-7 16,-6 7 0-16,-2 12 0 16,-5 6 0-16,3 12 0 15,-5-1 0-15,22-27 0 0,-3 2 0 16,8-3 0-16,-2 3 0 15,7-1 0-15,0 1 0 16,2-2 0-16,8-4 0 16,3-2 0-16,1-2 0 15,8-2-30-15,4-3-60 16,-2-8-3-16</inkml:trace>
  <inkml:trace contextRef="#ctx0" brushRef="#br1" timeOffset="469587.9683">11575 17036 388 0,'0'0'8'0,"0"-10"3"15,0 10 1-15,-18-12 2 0,4 4 0 16,-7 6 1-16,-4 2 1 16,-2 0 0-16,-3 2-8 15,4 8-3-15,3 3-1 16,3 3-4-16,4 0 0 15,9 0 0-15,7 0 0 0,3-3 0 16,10-1 0-16,3-5 0 16,2-2 0-16,7-5 0 15,-2 0 0-15,1 0 0 16,1-7 0-16,-2-1 0 16,-3 1 0-16,-6-3 0 0,-2 3 0 15,-1 4 0-15,-11 3 0 16,12 0 0-16,-12 7 0 15,0 9 0-15,0 3 0 0,0 3 0 16,0 5 0-16,0-9 0 16,0-3 0-16,0 2 0 15,0 3 0-15,0 0-63 16,0-2-27-16,0-4-2 0</inkml:trace>
  <inkml:trace contextRef="#ctx0" brushRef="#br1" timeOffset="469920.179">11826 17106 468 0,'0'0'5'0,"0"0"0"16,0 0 2-16,-10 6 0 16,0 7 1-16,0 2 0 15,-2 2-5-15,-1 5-3 0,8 3 0 16,0-13 0-16,3 3 0 15,2-2 0-15,0-1 0 16,7-2 0-16,-2 0 0 16,15 4 0-16,8-8 0 15,4-3 0-15,-2-6 0 16,2-5 0-16,-2-11 0 0,-6-4 0 16,-14-4 0-16,-10 3 0 15,-2-6 0-15,-13 2 0 16,-8 6 0-16,-7 0 0 15,0 3 0-15,-12 7 0 0,13 5-47 16,-6 5-43-16,5 2-1 16</inkml:trace>
  <inkml:trace contextRef="#ctx0" brushRef="#br1" timeOffset="470219.997">11896 16753 442 0,'0'0'5'15,"11"-5"3"-15,2 5 1 0,-3-3 2 16,5 3 1-16,3 8 1 16,1 7-2-16,6 5-11 15,0 10 0-15,-4 9 0 16,0 6 0-16,2 7 0 0,-3 5 0 16,-6 0 0-16,-9-25 0 15,3 0 0-15,-4-2 0 16,0 5 0-16,-4-1 0 15,0-2 0-15,-4 1 0 16,0 2 0-16,-6-5 0 16,-2 0 0-16,1-1 0 0,-3-2 0 15,-4-5 0-15,4 4 0 16,-4-5 0-16,3-1-40 16,-3-2-52-16,2-9-1 15</inkml:trace>
  <inkml:trace contextRef="#ctx0" brushRef="#br1" timeOffset="470539.3332">12497 17120 511 0,'0'0'0'16,"0"0"0"-16,0 0 0 0,0 0 0 15,0 0 0-15,0 0 0 16,2 10 0-16,-2-10 0 0,0 0 0 15,5 12 0-15,-5-2-37 16,0-10-53-16</inkml:trace>
  <inkml:trace contextRef="#ctx0" brushRef="#br1" timeOffset="471535.9086">12820 16917 438 0,'0'0'6'0,"0"0"4"0,0 0 1 15,0 0 1-15,0 0 0 16,10 0 1-16,-10 0-4 16,0 17-9-16,0 3 0 15,0 8 0-15,0 6 0 0,0 5 0 16,0 9 0-16,0-24 0 15,0 1 0-15,0 2 0 16,2-2 0-16,-2 0 0 16,0 2 0-16,0-7 0 15,0 0 0-15,0-2 0 0,0-4 0 16,0-4 0-16,0-10 0 16,0 0 0-16,-9-5 0 15,2-24 0-15,4-19 0 16,-3-6 0-16,6-8 0 0,0-4 0 15,9 8 0-15,5 8 0 16,4 6 0-16,1 12 0 16,6 4 0-16,4 6 0 15,4 9 0-15,-1 6 0 0,1 7 0 16,-6 5 0-16,-2 10 0 16,-2 2 0-16,-9 6 0 15,-14 4 0-15,0-3 0 16,-7 3 0-16,-7 3 0 0,-7-4 0 15,1-7 0-15,-5 1 0 16,3-3 0-16,2-5 0 16,2 4 0-16,6-6 0 15,3 0 0-15,6-3 0 16,3 3 0-16,3 0 0 16,8-3 0-16,9 7 0 0,0 3 0 15,5-3 0-15,5 1 0 16,-5 0 0-16,5 4 0 0,-18-11 0 15,-1 1 0-15,16-3-63 16,-16 1-28-16</inkml:trace>
  <inkml:trace contextRef="#ctx0" brushRef="#br1" timeOffset="471857.0406">13315 17112 418 0,'0'0'7'0,"0"0"3"15,-10 0 1-15,10 0 2 16,-20 13 0-16,10-1 0 16,0 3 1-16,0 2-2 15,5 9-12-15,5-14 0 0,0 3 0 16,0-3 0-16,5 3 0 16,2-3 0-16,3 0 0 15,5-2 0-15,1 0 0 0,1-2 0 16,-4-8 0-16,21 3 0 15,-1-8 0-15,-4-11 0 16,-5-9 0-16,-11-6 0 16,-8-1 0-16,-13-4 0 0,-11 14 0 15,-9 0 0-15,2 7 0 16,-4 6 0-16,3 9-6 16,-6 0-49-16,13 0-35 15,8 2-1-15</inkml:trace>
  <inkml:trace contextRef="#ctx0" brushRef="#br1" timeOffset="472151.7779">13595 16845 447 0,'0'0'6'0,"0"0"4"16,9-5 0-16,-9 5 1 15,0 0 1-15,9 9 0 16,-9 7-9-16,0 6-3 15,0 6 0-15,-7 11 0 0,-1 6 0 16,1 4 0-16,-1 3 0 16,1-27 0-16,7 2 0 15,0 4 0-15,0-4 0 0,0-1 0 16,3 4 0-16,6-6 0 16,1 2 0-16,5-6 0 15,0-1 0-15,0-4 0 16,5-3 0-16,0-2 0 0,1-2-86 15,8-3-5 1</inkml:trace>
  <inkml:trace contextRef="#ctx0" brushRef="#br1" timeOffset="472328.8253">13546 17091 471 0,'0'0'5'0,"0"0"0"15,0 0 2-15,12 2 0 16,4-2 1-16,3 2 0 0,8-2-8 16,6 3 0-16,1-3 0 15,13 0-7-15,-2 0-78 16,0 0-3-16</inkml:trace>
  <inkml:trace contextRef="#ctx0" brushRef="#br1" timeOffset="472869.4608">13975 17055 449 0,'0'0'6'16,"0"0"2"-16,0 0 2 0,4-7 0 15,-4 7 1-15,14-10 1 16,-6 5-7-16,6 1-5 16,2 4 0-16,1 0 0 0,3 4 0 15,0 8 0-15,0 4 0 16,0 3 0-16,-6 1 0 16,-3 5 0-16,-9-1 0 15,-2 1 0-15,-4 0 0 16,-12-5 0-16,2 0 0 0,-4-5 0 15,0-6 0-15,1-3 0 16,2-5 0-16,5-1 0 16,10 0 0-16,-12-14 0 15,12 2 0-15,4-8 0 0,6 0 0 16,8-1 0-16,2-8 0 16,2 7 0-16,-1 1 0 15,1 3 0-15,-3-1 0 16,-1 10 0-16,-7 6 0 0,-3 3 0 15,-8 0 0-15,11 20 0 16,-6-2 0-16,-3 7 0 16,2 2 0-16,2 0 0 15,-4-9 0-15,1-3 0 16,3 2 0-16,1 0 0 0,-1-2 0 16,4 0 0-16,-1-3-5 15,-2-1-85-15,5-4 0 16</inkml:trace>
  <inkml:trace contextRef="#ctx0" brushRef="#br1" timeOffset="473121.1564">14565 16768 466 0,'0'0'5'0,"0"0"2"0,0 0 1 15,0 0-1-15,0 0 2 16,-2 20 0-16,-8 3-9 15,-6 8 0-15,0 10 0 16,-4 7 0-16,3 12 0 0,-4 2 0 16,12-29 0-16,1 1 0 15,3-2 0-15,1 5 0 16,4-7 0-16,6 5 0 16,2-8 0-16,4 3 0 15,-2-8-5-15,3 0-84 0,6-7-4 16</inkml:trace>
  <inkml:trace contextRef="#ctx0" brushRef="#br1" timeOffset="473506.4304">14851 17008 419 0,'0'0'8'16,"0"0"3"-16,-13-9 0 15,6 4 1-15,-5-1 2 16,-6 5 0-16,-2-2 0 0,1 3-6 15,-5 0-8-15,0 10 0 16,5 0 0-16,1 5 0 16,3 2 0-16,8 0 0 15,4 0 0-15,3 1 0 0,13-6 0 16,2-1 0-16,5-4 0 16,1-7 0-16,2 0 0 15,5-6 0-15,-8-3 0 16,1-1 0-16,-3-3 0 15,-6 3 0-15,-1 2 0 0,-11 8 0 16,12 0 0-16,-12 3 0 16,0 12 0-16,0 5 0 15,-5 5 0-15,0 2 0 16,5-10 0-16,-2 3 0 16,-1-2 0-16,-1 2 0 15,0-1 0-15,2 1 0 0,2-3-13 16,0 1-77-16,0-5-2 15</inkml:trace>
  <inkml:trace contextRef="#ctx0" brushRef="#br1" timeOffset="473838.5331">15043 17058 449 0,'0'0'6'16,"0"0"3"-16,0 0 0 15,-8 12 2-15,-5-2 0 16,4 5 0-16,-3 2-6 16,-1 6-5-16,1 1 0 15,1 1 0-15,9-12 0 0,2 2 0 16,0-3 0-16,2 0 0 16,4-2 0-16,4 0 0 15,4 3 0-15,16-6 0 16,0-7 0-16,2-3 0 0,-2-14 0 15,0-5 0-15,-10-8 0 16,-5-2 0-16,-15 2 0 16,-8 3 0-16,-9 5 0 0,-3-3 0 15,-8 10 0-15,-6 3-17 16,-2 4-74-16,6 4-2 16</inkml:trace>
  <inkml:trace contextRef="#ctx0" brushRef="#br1" timeOffset="474092.9062">15167 16690 458 0,'0'0'5'0,"15"-3"2"16,-8 3 2-16,5 0 1 0,6 0 1 16,2 12 0-16,0 5-11 15,1 15 0-15,1 6 0 16,-6 11 0-16,-4 11 0 0,-2 3 0 15,-7 12 0-15,-3-40 0 16,0 8 0-16,-3-2 0 16,-7 2 0-16,-2-2 0 15,-2-1 0-15,-6 3 0 16,-4-1 0-16,-6-6-55 16,1 7-36-16</inkml:trace>
  <inkml:trace contextRef="#ctx0" brushRef="#br1" timeOffset="499613.19">907 16924 155 0,'0'0'8'0,"0"0"3"16,-2-7 7-16,2 7 1 15,0 0 3-15,0-10 1 16,0 10-1-16,0 0 0 0,0 0-7 15,-11 0-2-15,11 0-4 16,-6 12-2-16,-2 0-2 16,1 6 0-16,2 2 2 15,-2 2 0-15,-1 3 0 0,0-3-2 16,1 1 2-16,5 2-2 16,-1 0-1-16,1-1 0 15,-1 0 0-15,3 1-1 16,0-2 0-16,3-11-1 15,-1 3 0-15,1 0 0 0,-1-1-1 16,3 1 1-16,2 3 0 16,-1-3 0-16,1 2-1 15,3 0 2-15,3 3-1 16,-5-3 0-16,5 4 0 0,0-1-1 16,-1 1 0-16,4-3 0 15,-2 1-1-15,6 4 2 16,-3-3-2-16,3 0 0 15,3-3 0-15,-4 0 0 0,4 0 0 16,0 1 1-16,2 2-1 16,0-3 0-16,-1 0 0 15,6 1 0-15,-3-4 0 0,3 4 0 16,0 0 0-16,0-4 1 16,4 1-1-1,-4 0 1-15,-30-15-3 0,35 16 1 16,-5 0-1-16,5 0 1 15,0-2 0-15,2 1-1 16,45 15 0-16,-37-18 0 16,0-3 2-16,1 3 0 0,0-6 1 15,3 4 0-15,2-2-2 16,-2 1 1-16,2-1 1 16,4-1 0-16,5-4 0 15,-4-1-1-15,3 0 0 16,3-2 1-16,2 0 0 0,-2 0 0 15,2 0-1-15,-1 0 1 16,4-2-1-16,-5 0 2 16,7-1-2-16,1-2 0 15,2-2 0-15,-1 2 0 16,3-2 1-16,1 1-1 16,-1 4 3-16,1-5-1 15,2 2 1-15,0-1-1 0,-3-1 1 16,6-1-1-1,-3-1 1-15,-2-1-1 0,4 0-1 16,-2 0-1-16,-3-2 0 16,4 2 0-16,-4-2 0 0,6-1 0 15,-7 3 0-15,6-5 0 16,-5 0 1-16,3-2-1 16,0 5 0-16,0-3 1 15,-3 0-1-15,4 3 1 0,-6 1-1 16,3-1 1-16,-1 2-1 15,1 3 0-15,-6 2 0 16,3 0 0-16,-2 0 0 16,-3 5 0-16,-2 0 1 0,-1 0-2 15,-4 8 1-15,-4-1 0 16,-2 2-1-16,-3 4 1 16,-5 3-1-16,-2-2 1 0,-1 4 0 15,-6-1-2 1,-37-17-1-16,32 19 1 15,0 1 0-15,-2-2 0 0,-5 4 0 16,-7-2-1-16,4 4 0 16,-7-4 3-16,-2 0 0 15,-13-20 0-15,17 25 0 16,0 2 0-16,-17-27-1 0,10 20 1 16,0-1 1-16,-10-19 0 15,0 0-1-15,0 0 1 16,2 11 1-16,1-5-1 15,-2 5 1-15,5 4-1 16,-6-15-1-16,0 0 0 16,0 0 0-16,0 0 1 15,0 0-1-15,0 0 0 0,0 0-1 16,0 0 1-16,0 0 1 16,0 0-1-16,0 0 0 15,2-2 0-15,1-4 0 16,3 2 0-16,-2-1 0 15,54-57 2-15,-46 49 0 16,6 1-1-16,-2 0 1 16,5 2-1-16,-1-3 1 0,1 1 0 15,2 0 0-15,2 1-2 16,5-1 0-16,-3 2-1 16,3-2 1-16,0 2 0 0,0 3 0 15,2-4 0-15,3 4 0 16,2-4 0-16,-5 7 0 15,2-6 1-15,3 5-1 0,0 0 1 16,0-2-1-16,2 2 0 16,-1 0 0-16,-1 5 0 15,5-5 0-15,-1 5-1 16,3-2 2-16,-2 2-1 0,3-3 0 16,-3 3 0-1,6 0 0-15,-2 0 1 16,2 0-1-16,2 0 0 0,-1 0 0 15,1 0 0-15,-1 0 0 16,4 3 0-16,-3-1 0 16,-1 1 0-16,6-3 0 0,-3 2 0 15,-2-2 1-15,4 2-1 16,-4 1 0-16,2 2 0 16,0-3 0-16,-2 1-1 0,3 2 2 15,-4 0-1-15,1-1 1 16,0-1-1-16,-1 2 0 15,-1-1 0-15,2-1 0 16,-1 5 1-16,1-3-1 16,2 0 0-16,0 0 0 0,-2-2-1 15,3 2 2-15,-2-3-1 16,-1 0 0-16,5 4 0 16,-2-4-2-16,-2 3 0 15,4-3 3-15,0 3-1 0,2-5 0 16,0 3 0-1,-4-1 1-15,7 1-1 0,1-3 3 16,-4 2 0-16,3 3-3 16,-3-3 0-16,5 1 0 15,0-3 1-15,3 2-3 0,-1 1 0 16,1-3 0-16,3 0-1 16,3 0 2-16,-1 0 0 15,2 0-2-15,2 2 3 16,2-2 2-16,-2 0 0 0,1 0 0 15,1 0 0-15,4 0 0 16,-3 0-1-16,0 0 0 16,0 0-3-16,3 0 1 15,0 0-1-15,1 0 0 16,-1 3 1-16,0-3-1 0,-1 0 1 16,-2 0 1-16,0 0 0 15,-2 3-1-15,1-3 1 16,-1 0 0-16,0 0 0 15,-3 1 0-15,2-1 0 16,-4 3 0-16,0-3 0 16,0 0 0-16,-4 3 1 15,-1-3-1-15,-1 2 0 16,-1-2 0-16,0 0 0 0,-5 0 0 16,4 0 0-16,-2 0 0 15,3 0 0-15,-4 0 0 16,1 0 0-16,3 0 2 15,-5 0 0-15,2 0 0 0,2-2 0 16,-2-1 0-16,0 0 0 16,2 2-3-16,1-2 3 15,-1 3-2-15,-2-5 0 16,4 2 0-16,-2 1 0 16,0-1-2-16,4 3 2 15,-6 0 2-15,3-2-3 16,-1 2 2-16,-2-2-1 0,0 2 0 15,-1 0-1-15,1 0 3 16,0 0-1-16,-3 0-1 16,0 0 0-16,-1 0-1 0,-1 0 1 15,-1 0 0-15,-4 0 1 16,0 0-1-16,-2 0 0 16,-1-3 0-16,-1 3 0 15,-3 0 2-15,-2-2-2 0,1-1 0 16,-8-2 0-16,3 5 0 15,-3-7 0-15,-2 2 0 16,0 0 1-16,-2 0-1 16,-3 1 1-16,-3-2-1 0,4 1 1 15,-3 2 0-15,-2-4-1 16,-1 2 2-16,-3-1-2 16,2-3 1-16,-1 2 0 15,-3-1 0-15,1 1-1 16,-2-1 1-16,1 1 0 15,-1-2 0-15,-3-2 0 0,-2 2 0 16,5-6-1-16,-4 4 1 16,0-1 0-16,1-3 0 15,-3 3 0-15,0 0 0 0,2-3 0 16,-2 0 0-16,1 1-1 16,-2-2 2-16,3-4-2 15,-3 3 0-15,0 0 1 0,-3 0 0 16,5-4 0-16,0 4-1 15,-3 0 1-15,-2 7 1 16,12-32 0-16,-4 4-2 16,2 4 0-16,-4 2 0 15,-2 4 0-15,-2 4 0 0,-2 2 0 16,-3 5 0-16,0 4 0 16,1 0 0-16,0 1 0 15,-2 2 0-15,-2 0 0 16,0 10 0-16,0-10 0 15,0 10 0-15,0 0 0 0,0-10 0 16,0 10 0-16,0 0 0 16,0 0 0-16,0 0 0 15,0 0 0-15,0 0 0 0,0 0 0 16,0 0 0-16,0 0 0 16,0 8 0-16,0-8-15 15,-6 12-69-15,6 1-4 16</inkml:trace>
  <inkml:trace contextRef="#ctx0" brushRef="#br0" timeOffset="517100.4551">15507 6825 201 0,'0'0'6'0,"0"0"7"16,0 0 2-16,0 0 5 15,0 0 2-15,0 0 1 16,0 0 2-16,0 0 0 16,-9 2-3-16,9-2-3 0,0 0-4 15,0 0-4-15,0 0-1 16,0 0 1-16,7-7-4 0,6-3 0 15,0 0-1-15,7-7 0 16,6-1-1-16,4-7 0 16,5-4-1-16,4-3 0 15,7-4-1-15,-1-5 0 16,14-7-1-16,2-3 0 0,7-4 0 16,4-2-1-16,3 0 1 15,9-7-1-15,3 2 1 16,0-1 0-16,5 2 0 0,-2 3 0 15,-4 5-1-15,-1 0 0 16,2 2 0-16,-9 1 1 16,-2 5-2-16,-1-2 0 15,-5 5-2-15,1-5 2 16,0 2 0-16,-5 1 2 16,-3-1-5-16,-4 1 2 0,1 5 0 15,-11 3 0-15,-4 1 1 16,-8 11-1-16,-13 1 2 0,-3 6-1 15,-6 5 2-15,-5 7 0 16,-10 5 0-16,8-10-2 16,-8 10 0-16,0 0 0 15,0 0 0-15,0 0 0 0,0 0 0 16,0 0 0-16,0 0 0 16,0 0 0-16,0 0 0 15,0 0 0-15,0 0 0 16,0 0 0-16,0 0 0 0,0 0 0 15,0 0 0 1,0 0 0-16,0 0-2 0,0 0 1 16,-8 0 0-16,8 0-1 15,0 0-2-15,-10 2-3 16,10-2-5-16,-7 0-9 16,7 0-25-16,0 0-40 0,-11 8-3 15</inkml:trace>
  <inkml:trace contextRef="#ctx0" brushRef="#br0" timeOffset="517694.0811">17474 5128 385 0,'0'0'5'0,"0"0"3"16,0 0 1-16,0 0 1 15,0 0 0-15,0 0 1 0,4 0 1 16,-4 0 1-16,14-3-5 16,-2 1-2-16,5-6-1 15,0 3 0-15,3-1 0 0,8-3 0 16,2-1-1-16,2 0 0 15,0 1-1-15,1-4 0 16,-4 6-3-16,1-3 0 0,-7 3 0 16,-4 4 0-16,-3 1 0 15,-7 2 0-15,-9 0 0 16,10 5 0-16,-7 7 0 0,-3 5 0 16,0 5 0-16,-6 8 0 15,-3 5 0-15,-1 2 0 16,-5 8 0-16,0-1 0 15,-3-2 0-15,-1 1 0 16,4-7 0-16,3-4 0 0,-2-3 0 16,5-3 0-16,2-6 0 15,4 0 0-15,-2-5 0 16,5-4 0-16,-3-2 0 16,3-9 0-16,0 7 0 15,0-7 0-15,0 0 0 0,0 0 0 16,0 0 0-16,0 0 0 15,0 0 0-15,0 0 0 0,0 0 0 16,0 0 0-16,0 0 0 16,0 0 0-16,0 0-12 15,-3-7-74-15,3 7-4 16</inkml:trace>
  <inkml:trace contextRef="#ctx0" brushRef="#br0" timeOffset="518896.4129">18092 4746 365 0,'0'0'8'0,"0"0"2"16,0 0 3-16,0 0 1 15,-9 0 1-15,9 0 2 16,0 0 1-16,-10 0-1 0,10 0-5 16,0 0-4-16,0 0-1 15,0 0-2-15,0 0-3 0,7-3-2 16,11-6 0-16,5-5 0 15,14-4 0-15,2-5 0 16,3-1 0-16,6-1 0 16,-4-3 0-16,-1 6 0 0,-8 2 0 15,-11 8 0-15,-6 5 0 16,-3 4 0-16,-15 3 0 16,12 10 0-16,-12 8 0 15,-5 6 0-15,-5 6 0 0,-5 5 0 16,-4 4 0-16,-4 8 0 15,-4-2 0-15,-3 2 0 16,3-5 0-16,-6 3 0 16,8-8 0-16,2-6 0 15,4-5 0-15,6-4 0 16,4-7 0-16,6-5 0 0,3-10 0 16,18-3 0-16,1-11 0 15,11-4 0-15,7-9 0 16,9-1 0-16,-1-6 0 0,14-1 0 15,-5 0 0-15,4 1 0 16,-3 1 0-16,-4 4 0 16,-1 4 0-16,-7 3 0 0,-8 7 0 15,-11 0 0-15,-2 7 0 16,-11 1 0-16,-11 7 0 16,12-5 0-16,-12 5 0 0,0 0 0 15,0 0 0-15,0 0 0 16,0 0 0-16,0 8 0 15,0-8 0-15,0 0 0 16,-10 12 0-16,10-12 0 16,-8 11 0-16,8-11 0 15,-7 7 0-15,7-7 0 16,-7 8 0-16,7-8 0 0,0 0 0 16,-7 9 0-16,7-9 0 15,0 0 0-15,0 0 0 16,0 0 0-16,-13 5 0 0,13-5-34 15,0 9-57-15,0-9-3 16</inkml:trace>
  <inkml:trace contextRef="#ctx0" brushRef="#br0" timeOffset="521659.8704">15495 6770 228 0,'0'0'6'0,"0"0"4"15,0 0 4-15,0 10 5 0,0-10 2 16,0 0 3-16,3 12 1 16,-3-12 3-16,0 0-3 15,0 0-4-15,0 0-2 0,0 0-4 16,0 0-2-16,0 0-1 15,2-9-2-15,-4-6-1 16,-3 0-2-16,-2-10-2 16,-2 0-5-16,-8-10 0 15,-3-2 0-15,-2-10 0 16,-6-3 0-16,-2-4 0 0,-2-3 0 16,-7-4 0-16,2-4 0 15,-5 8 0-15,1-5 0 16,2 8 0-16,-1 0 0 0,2 1 0 15,1 3 0-15,0 0 0 16,2 2 0-16,6-5 0 16,-4 7 0-16,8-7 0 15,-3 6 0-15,1 2 0 0,2 4 0 16,0 3 0-16,1 5 0 16,2 7 0-16,-1 1 0 15,0 4 0-15,4 3 0 16,1-1 0-16,1 5 0 0,4-3 0 15,1 2 0-15,-3-2 0 16,5 5 0-16,1-4 0 16,-2 2 0-16,2-4 0 15,-1 6 0-15,-1 0 0 16,3 0 0-16,2 1 0 0,1 2 0 16,-3-2 0-16,1 1 0 15,7 10 0-15,-8-9 0 16,8 9 0-16,0 0 0 0,-9-13 0 15,9 13 0-15,0 0 0 16,-6-10 0-16,6 10 0 16,0 0 0-16,-5-10 0 15,5 10 0-15,0 0 0 0,0 0 0 16,0 0 0-16,-6-9 0 16,6 9 0-16,0 0 0 15,0 0 0-15,0 0 0 0,0 0 0 16,0 0 0-1,0 0 0-15,0 0 0 0,0 0 0 16,-1 14 0-16,-1 3 0 16,2 6 0-16,-3 4 0 15,3 8 0-15,0 4 0 16,0 3 0-16,-2 3 0 0,2-5 0 16,0-1 0-16,0-6 0 15,0-6 0-15,0-7 0 16,0-3 0-16,0-7 0 0,0-10 0 15,0 0 0-15,0 0 0 16,2-7 0-16,3-10 0 16,-5-6 0-16,0-4 0 0,0-8 0 15,0-4 0-15,-2 1 0 16,-1-1 0-16,-4-4 0 16,1-1 0-16,1 7 0 15,3 0 0-15,0 4 0 16,-1 9 0-16,3-2 0 0,0 12 0 15,0 1 0-15,0 13 0 16,0 0 0-16,5-5 0 16,6 10 0-16,1 8 0 15,8-1 0-15,4 6 0 16,1 2 0-16,5-1 0 0,0-2 0 16,2 1 0-16,0-7 0 15,0-2 0-15,-2-4 0 16,2-5 0-16,-2 0 0 0,0-5 0 15,-10-8 0-15,-15 3-83 16,13-2-12-16</inkml:trace>
  <inkml:trace contextRef="#ctx0" brushRef="#br0" timeOffset="522349.704">14123 4486 413 0,'0'0'6'0,"0"0"3"16,-13-12 1-16,13 12 1 15,-5-13 1-15,3 1 1 16,-1-1 1-16,3-3 1 15,5 3-7-15,5-5-8 16,3 6 0-16,7 2 0 0,2 5 0 16,3 5 0-16,0 2 0 15,0 13 0-15,-4 6 0 16,-1 6 0-16,-4 7 0 16,-9 1 0-16,-4 5 0 0,-3-4 0 15,-3 0 0-15,-4-2 0 16,-6-9 0-16,4-3 0 15,1-9 0-15,-5-3 0 0,13-10 0 16,-9-10 0-16,5-10 0 16,4-10 0-16,6-6 0 15,4-10 0-15,0-6 0 0,-2 0 0 16,1 3 0-16,2 2 0 16,-5 7 0-16,-3 8 0 15,0 9 0-15,-3 11 0 16,0 12 0-16,0 0 0 15,0 10 0-15,2 5 0 0,3 8 0 16,6 3 0 0,3 4 0-16,0 0 0 0,9-3 0 15,7-2 0-15,2-6 0 16,3-4 0-16,8-10 0 16,-1-5 0-16,5 0-73 15,5-10-19-15</inkml:trace>
  <inkml:trace contextRef="#ctx0" brushRef="#br0" timeOffset="524537.5688">15612 7020 100 0,'0'0'9'0,"-5"-9"4"16,5 9 3-16,-6-15 5 16,2 4 5-16,1 1 2 15,-2-4 2-15,-3-1 4 0,8 3-6 16,-4-1-3-16,2 1-2 16,-4-2 0-16,4 1-1 15,-1 2-3-15,0 1-2 16,-1 1-2-16,2-1-1 0,2 10-1 15,-5-10-3-15,5 10-3 16,0 0-1-16,0 0-1 16,-5 13-2-16,5 3 1 15,0 7-4-15,3 9 0 16,0 5 0-16,3 6 0 0,1 6 0 16,-2 3 0-16,3 0 0 15,0 2 0-15,-2 1 0 16,0 0 0-16,2-4 0 15,-6 6 0-15,-2-3 0 0,0 4 0 16,0-4 0-16,0 4 0 16,-6 0 0-16,-1-3 0 15,0 2 0-15,1-2 0 0,-6-6 0 16,7 4 0-16,-4-10 0 16,4 3 0-16,0-9 0 15,2 1 0-15,0-2 0 16,3-6 0-16,0-3 0 0,0 1 0 15,0 1 0-15,0-2 0 16,0 0 0-16,3-2 0 16,-3 0 0-16,3 0 0 15,-3 7 0-15,0-7 0 16,0-3 0-16,0 0 0 0,0-2 0 16,0 5 0-16,0-5 0 15,0 2 0-15,0-5 0 16,0 3 0-16,0 1 0 0,0 0 0 15,3 4 0-15,-3 0 0 16,0-1 0-16,0-1 0 16,0 4 0-16,0-2 0 15,-3 1 0-15,0-5 0 0,0 2 0 16,1-9 0-16,0-1 0 16,2 2 0-16,-4-9 0 15,4-6 0-15,-1 11 0 16,1-11 0-16,0 0 0 0,0 0 0 15,0 0 0-15,0 0 0 16,-7-8-67-16,4-7-27 16</inkml:trace>
  <inkml:trace contextRef="#ctx0" brushRef="#br0" timeOffset="525128.3429">15197 8688 373 0,'0'0'7'16,"0"0"5"-16,0 0 1 15,0 0 3-15,0 0 1 16,0 0 1-16,0 0 1 15,0 0 1-15,0 0-6 0,7-3-12 16,-7 3-2-16,13 5 0 16,-4 5 0-16,4 2 0 15,2 0 0-15,3 3 0 16,0 2 0-16,2 4 0 16,4-1 0-16,-2 2 0 0,0-2 0 15,1-1 0-15,-4 1 0 16,1-2 0-16,-2-1 0 15,-5-5 0-15,-1 0 0 0,-2-5 0 16,-10-7 0-16,12 13 0 16,-12-13 0-16,0 0 0 15,10 7 0-15,-10-7 0 0,12-4 0 16,-4-9 0-16,5-6 0 16,6-6 0-16,3-9 0 15,8-9 0-15,10-6 0 16,0-4 0-16,2-1 0 15,0 2 0-15,1 3 0 0,-7 4 0 16,-3 10 0-16,-5 8 0 16,-11 7 0-16,-5 8 0 15,-4 4 0-15,-8 8 0 16,0 0 0-16,0 0 0 16,0 0 0-16,4 5 0 0,-4-5 0 15,0 17 0-15,0-17 0 16,-7 13-95-16,7-13-3 15</inkml:trace>
  <inkml:trace contextRef="#ctx0" brushRef="#br0" timeOffset="527693.8916">15252 9292 349 0,'0'0'7'0,"0"0"5"0,0 0 1 16,0 0 4-16,0 0 0 16,-10 0 2-16,10 0-1 15,0 0 1-15,0 0-5 0,-8 10-5 16,8-10-1 0,2 17-2-16,6-7-3 0,2 2-3 15,2 3 0-15,6-6 0 16,4-3 0-16,6-4 0 15,2-2 0-15,4-5 0 0,-4-7 0 16,7-8 0-16,-7-2 0 16,-2-5 0-16,-6 0 0 0,-6-1 0 15,-8 2 0-15,-2 1 0 16,-6 4 0-16,-4 6 0 16,0 6 0-16,-6 1 0 15,3 8 0-15,7 0 0 16,-13 10 0-16,13 5 0 0,0 6 0 15,8 0 0-15,4 4 0 16,8 7 0-16,0-3 0 16,4 2 0-16,2 1 0 15,-1-3 0-15,-4 1 0 16,0-5 0-16,-3-3 0 0,-9 0 0 16,-2-1 0-16,-7-1 0 15,-12-1 0-15,-6 1 0 16,-9 2 0-16,-5 3 0 15,-8-2 0-15,-2-1 0 0,-4-1 0 16,10-1 0-16,-1-2 0 16,7-3 0-16,5-5 0 0,12 7 0 15,13-9-59-15,0-8-37 16</inkml:trace>
  <inkml:trace contextRef="#ctx0" brushRef="#br0" timeOffset="531940.5608">12582 7733 330 0,'0'0'7'16,"0"0"4"-16,-3-12 2 15,3 12 4-15,-5-15 1 0,-3 5 0 16,3 0 2-16,-2-2 1 16,0 2-6-16,-4 3-3 15,2-1-3-15,-1 2-1 16,-3 0-1-16,1 4-2 0,-2-1-5 15,-2 3 0-15,-4 0 0 16,1 5 0-16,-5 3 0 16,5 4 0-16,-3 2 0 15,2 1 0-15,2 8 0 0,1 4 0 16,0 3 0 0,2 2 0-16,7 3 0 0,-2 4 0 15,3 0 0-15,5 2 0 16,2-4 0-16,2 2 0 15,5-2 0-15,6-2 0 0,4 1 0 16,1-4 0-16,1-1 0 16,4-4 0-16,2 7 0 0,-4-8 0 15,5-1 0-15,1 0 0 16,-2-3 0-16,2-4 0 16,3-4 0-16,0-4 0 15,0-7 0-15,5-3 0 16,2-8 0-16,3-4 0 0,-3-6 0 15,3-1 0-15,0-7 0 16,-5 5 0-16,-3-2 0 16,-1 1 0-16,-1-6 0 15,0 9 0-15,-4-6 0 0,-2 0 0 16,4-2 0-16,-6 1 0 16,3 0 0-16,-5 1 0 15,-3-2 0-15,-4 0 0 16,-3-3 0-16,-5 1 0 15,-5 0 0-15,-3-5 0 0,-9 2 0 16,-1-6 0-16,-7 2 0 16,-4-3 0-16,-3 1 0 0,-4 6 0 15,-1-5 0-15,0 9 0 16,0 1 0-16,0 5 0 16,-4 5 0-16,6 1 0 15,3 4 0-15,-3 2 0 0,3 0 0 16,0 2 0-16,1 4 0 15,-4-1 0-15,6 5 0 16,-3 0 0-16,-3 5 0 16,0 5 0-16,-2 4 0 0,-1 6 0 15,-2 4 0-15,4 2 0 16,-2 4 0 0,6 0 0-16,-3 2 0 0,3-3 0 15,2 5 0-15,2-5 0 16,4 0 0-16,-2-4 0 15,1 5 0-15,5-7 0 0,4-2 0 16,0 4 0-16,3-8 0 16,8 6 0-16,3-11 0 0,20-5-48 15,9 1-44-15</inkml:trace>
  <inkml:trace contextRef="#ctx0" brushRef="#br0" timeOffset="534657.4572">16152 16961 420 0,'0'0'5'0,"0"0"3"0,0 0 1 0,0 0 1 16,0 0 0-16,-13 3 1 0,13-3 0 15,0 0 1 1,-12 12-4-16,12-12-3 0,-3 18-3 16,3-18-2-16,5 10 0 15,2-6 0-15,5 2 0 16,4-6 0-16,-2 0 0 0,4 0 0 15,-4-3 0-15,0-6 0 16,-5 3 0-16,-9 6 0 16,11-12 0-16,-11 12 0 15,0-11 0-15,0 11 0 0,-16-4 0 16,4 4 0-16,2 0 0 16,-2 3 0-16,-4 1 0 15,9 2 0-15,7-6 0 16,-12 5 0-16,12-5 0 0,0 0 0 15,7 7 0-15,0-7 0 16,6-3 0-16,-1-1 0 16,0 1 0-16,2-5 0 15,-2 4 0-15,-12 4 0 0,10-11 0 16,-10 11 0-16,0 0 0 16,0 0 0-16,-8-3 0 15,-4 3 0-15,0 3 0 16,-1 2 0-16,-2 1 0 15,2 6 0-15,1 6-61 0,12-18-31 16</inkml:trace>
  <inkml:trace contextRef="#ctx0" brushRef="#br0" timeOffset="535594.8547">16912 16548 376 0,'0'0'7'0,"0"0"3"16,-2-15 3-16,2 15 2 0,0-17 2 15,0 17-1-15,0-13 1 16,0 13 0-16,0 0-5 0,0 15-3 16,-4 12-7-16,4 6-2 15,0 6 0-15,0 8 0 16,4 5 0-16,-2 2 0 15,3-1 0-15,-2-2 0 16,-1-3 0-16,-2-4 0 16,0 1 0-16,0-6 0 0,-2-7 0 15,-1-2 0-15,-2-7 0 16,-5-6 0-16,4-3-31 16,6-14-57-16,0 0-4 15</inkml:trace>
  <inkml:trace contextRef="#ctx0" brushRef="#br0" timeOffset="535925.9624">16502 16424 325 0,'0'0'9'15,"-10"-3"3"-15,10 3 2 0,-18-5 2 16,18 5 1-16,-12-2 0 15,12 2 0-15,-10-5 2 16,15 2-7-16,15-4-3 16,12-1-2-16,13-1 1 0,15-6-1 15,9 0 0 1,14-3-1-16,4-4-1 0,2 5-1 16,-5 3-4-16,-9 3 0 15,-13 2 0-15,-13 5 0 16,-11 4 0-16,-13 0 0 15,-10 11 0-15,-8 2 0 0,-7 1 0 16,-2 8-14-16,-8 1-22 16,3 4-51-16,-4 3-2 0</inkml:trace>
  <inkml:trace contextRef="#ctx0" brushRef="#br0" timeOffset="536393.0794">17228 16892 425 0,'0'0'4'16,"0"0"5"-16,0-9-2 0,0 9 3 15,0-11-1-15,0 11 1 16,9-12 1-16,2 6-1 0,3 4-3 16,4 2-2-16,4 2-3 15,3 9 0-15,2 4-2 0,-4 3 0 16,2 1 0-16,-9 5 0 16,-2 1 0-16,-5 3 0 15,-6-6 0-15,-3 3 0 16,-3-5 0-16,-6-1 0 15,-2-6 0-15,-2 0 0 0,-1-8 0 16,2-5 0-16,0 0 0 16,0-11 0-16,8-3 0 15,2-7 0-15,2-1 0 16,6-5 0-16,11-2 0 0,5 0 0 16,2 2 0-16,3 3 0 15,6 4 0-15,5 5-10 16,-6 3-11-16,3 1-64 15,-5 9-3-15</inkml:trace>
  <inkml:trace contextRef="#ctx0" brushRef="#br0" timeOffset="537328.8808">17966 16966 356 0,'0'0'10'16,"0"-8"4"-16,0 8 3 15,-3-14-1-15,-1 1 2 16,-6 1 0-16,-6 0 0 0,2 0 0 16,-5 7-8-16,-5-2-5 15,0 7-2-15,-1 0 0 16,0 4-2-16,2 8 0 16,4 4 0-16,6 0-1 15,4 4 0-15,6 1 2 0,3-2-2 16,10-4 0-16,5 0 0 15,4-5 0-15,9-3 0 16,-1-4 0-16,1-3 0 16,-1-5 0-16,-6-8 0 0,-1 1 0 15,-3-5 0-15,-5-5 0 16,-3-1 0-16,-3 1 0 16,-4 2 0-16,-2 0 0 15,0 5 0-15,0 5-2 0,0 10 1 16,0 0 0-16,3 7 1 15,-1 7-1-15,3 2 0 16,-1 2 1-16,2 2 1 0,2 1 0 16,-1-3-1-16,-2 0 1 15,2-10-1-15,-7-8 1 16,11 9-1-16,-11-9 0 16,12-3 2-16,-5-9-2 15,4 0 0-15,-4-8 0 0,5 0-2 16,1-2 2-16,-1-2-1 15,0 4 0-15,1 2 1 16,-5 3-1-16,1 3-1 16,-9 12 0-16,10-6 0 0,-10 6 1 15,5 10-1-15,-3 0 1 16,1 5-1-16,-2 1 1 16,5 1 1-16,2-2 1 0,2 2 0 15,2-3 0-15,6-6-1 16,4-3 1-16,5-5 0 15,6-3 0-15,2-7 0 16,-1-4 0-16,2-3 0 16,-6-6 0-16,1 1 0 0,-8 2 1 15,-11 0-1-15,1 3 1 16,-11 4 0-16,-2 1-2 16,-6 3 0-16,-3 3 0 15,-3 3 0-15,-2 3 0 16,0 0 0-16,-3 9 0 15,7 0 0-15,0 3 0 0,0 4 0 16,7 0 0-16,3-1 0 16,7 3 0-16,1 2 0 0,10-5 0 15,-1 2 0-15,4-2 0 16,-5-1 0-16,5-1 0 16,-5-1 0-16,2-2 0 15,-8-2 0-15,1 2 0 0,-11-10 0 16,0 14 0-16,-9-6 0 15,-3 2 0-15,-10-3 0 16,-6 3 0-16,-2 0 0 16,-8-2 0-16,7-1 0 0,-4-2-8 15,10 4-22-15,18-5-55 16,-11-2-2-16</inkml:trace>
  <inkml:trace contextRef="#ctx0" brushRef="#br0" timeOffset="538241.2182">18839 16786 395 0,'0'0'7'0,"0"0"4"16,0 0 3-16,0-12 0 15,0 12 3-15,-3-11-1 0,3 11 1 16,0-15 1-16,0 15-16 16,15-12-2-16,2 7 0 15,6 3 0-15,9-1 0 16,3 3 0-16,7 0 0 0,6 0 0 16,-2 0 0-16,-1 0 0 15,-5 5 0-15,-5-3 0 16,-6 6 0-16,-7-4 0 15,-8 4 0-15,-9 7 0 16,-8 0 0-16,-13 0 0 0,-6 7 0 16,-7-2 0-16,-6 8 0 15,-5-4 0-15,3 1 0 16,-5-3 0-16,6-3 0 0,5 1 0 16,6-4 0-16,5-2 0 15,3-6 0-15,4 2 0 16,13-10 0-16,-8 12 0 15,8-12 0-15,8 7 0 0,12-4 0 16,2-3 0-16,11 2 0 16,4-2 0-16,3 3 0 15,7-3 0-15,-2 2 0 16,2 1 0-16,-4 1 0 16,-4-1 0-16,-7 2 0 0,-4 2 0 15,-6-2 0-15,-5 1 0 16,-6-1 0-16,-11-5 0 15,9 2 0-15,-9-2 0 16,0 0 0-16,0 0 0 16,0 0 0-16,0 0 0 0,-7 3 0 15,7-3 0-15,-10 2 0 16,10-2 0-16,-12 8 0 16,12-8 0-16,-12 4 0 0,-1 2-12 15,13-6-81-15,0 0-3 16</inkml:trace>
  <inkml:trace contextRef="#ctx0" brushRef="#br0" timeOffset="539974.8029">20094 16283 234 0,'0'0'9'16,"0"-13"5"-16,0 13 6 0,0-16 3 16,0 3 3-16,0 5 0 15,0-2 2-15,0-2 1 16,0 12-10-16,0 0-4 0,-12 0-5 15,-6 17-1-15,-7 10-3 16,-10 13 0-16,-4 14 1 16,-8 9-2-16,2 14 4 15,-4 4 0-15,1 8-2 16,8-3-7-16,11 2 0 0,6-4 0 16,10-2 0-16,11-45 0 15,2 0 0-15,2 1 0 16,6-2 0-16,4-6 0 15,5 3 0-15,6-7 0 16,6-1 0-16,1-5 0 0,8 0 0 16,-3-2 0-16,0-4 0 15,2-4 0-15,0 2 0 0,0-5 0 16,-1 1 0-16,1-5-35 16,0-2-54-16,-8-1-3 15</inkml:trace>
  <inkml:trace contextRef="#ctx0" brushRef="#br0" timeOffset="540584.5795">20452 16798 363 0,'0'0'6'15,"0"0"2"-15,-10-7 4 0,3-1 0 16,-4 1 0-16,-5 1 2 15,-2-1-1-15,-3 0 1 16,-3 1-4-16,2 6-3 0,-6 3-3 16,8 5 0-16,-5 7-1 15,8 0-1-15,3 5 0 16,3-1 0-16,6 3 0 16,5-2 0-16,5-2 0 15,11-4 0-15,-1-3 1 0,9-7-1 16,1-4 1-16,3-4 0 15,-1-12 1-15,-1-9-4 16,-1-7 0-16,1-9 0 0,-9-10 0 16,-5-5 0-16,-2-11 0 15,-9 2 0-15,-1 4 0 16,-3 4 0-16,-7 3 0 16,0 11 0-16,0 8 0 15,0 16 0-15,10 19 0 0,-14 2 0 16,8 20 0-16,6 13 0 15,0 12 0-15,8 7 0 16,4 9 0-16,0 4 0 0,6-4 0 16,7 5 0-16,0-8 0 15,5-1 0-15,-8-12-22 16,9-3-64-16,3-10-5 16</inkml:trace>
  <inkml:trace contextRef="#ctx0" brushRef="#br0" timeOffset="540939.0501">20812 16788 431 0,'0'0'7'15,"0"0"0"-15,-7-14 4 16,2 3 0-16,1 1 2 16,-2-2-1-16,3 0 0 15,1-1-5-15,2 1-7 16,11 5 0-16,1 1 0 0,4 5 0 15,7 1 0-15,-5 4 0 16,4 6 0-16,-9 7 0 16,-4 6 0-16,-9 3 0 15,-2 2 0-15,-10 4 0 0,-6 0 0 16,1-2 0-16,-3-3 0 16,1 0 0-16,6-4 0 15,1-5 0-15,6-1 0 16,3-7 0-16,3-1 0 0,13-6 0 15,4-3 0-15,8-3 0 16,5-6 0-16,10-1 0 16,-2-6 0-16,6 0 0 15,-6 8-76-15,3-12-14 16</inkml:trace>
  <inkml:trace contextRef="#ctx0" brushRef="#br0" timeOffset="541261.7038">21196 16151 444 0,'0'0'4'0,"0"0"1"16,0 0 2-16,4-4 1 16,4 7 1-16,7 6 2 0,7 11 0 15,0 7 1-15,11 10-12 16,4 7 0-16,-2 14 0 15,0 6 0-15,-5 6 0 0,-6 3 0 16,-9 2 0-16,-8 2 0 16,-14 2 0-16,-8-2 0 15,-9 0 0-15,-4-3 0 16,11-40 0-16,-1 3 0 16,-2 1 0-16,-2-4 0 0,4-2 0 15,-1 4 0-15,-1-7 0 16,5 3 0-16,4-7-73 15,-3-2-21-15</inkml:trace>
  <inkml:trace contextRef="#ctx0" brushRef="#br0" timeOffset="550904.0215">16387 17314 176 0,'0'0'5'0,"0"0"7"0,0 0 0 16,0 0 5-16,-9-6 1 16,9 6 0-16,-8 0 3 15,8 0-1-15,-13 6-5 16,13-6-3-16,-9 6-1 15,9-6-4-15,-10 13 1 0,5-3 0 16,-1-3 0-16,6 5 0 16,-3 3 1-16,3 2-2 15,6 4 0-15,5-1 0 16,1-1 1-16,5 1-1 0,8 1-1 16,-1 0-1-16,6-1 1 15,8-2-3-15,2-2 1 16,2 2-1-16,4-4 0 15,4 0-2-15,5-2 1 16,0-4 0-16,0-4-1 0,0-1 0 16,-1-3 0-16,1 0 0 15,-3 0 0-15,1-3 0 16,-7-4 0-16,4-3-1 16,-3 0 1-16,-6-1 0 0,1 2 0 15,-3-1 0-15,1-3 0 16,-3 1 0-16,0 2 0 15,-2 1 0-15,1-1-1 16,-1 2 1-16,2 3-1 16,-3 1-1-16,0-1 1 0,4 2 1 15,-2 3-1-15,-2 0 0 16,3 3 0-16,-2 2 0 16,0 2 0-16,-3 1 0 0,-2 1 0 15,0 3 0-15,-5 1 0 16,0-1-1-16,-3 3 1 15,-2-1 0-15,-3 0 1 16,-5 3-2-16,4-7 2 0,-8 5-1 16,-2-6 1-16,2 3-1 15,-3-1 1-15,-2-2-1 16,-1-2 1-16,-2-7 1 0,2 17-1 16,-2-17 1-1,0 0 0-15,0 9 0 0,0-9 0 16,0 0 0-16,0 0 0 15,0 0-1-15,0 0-1 16,8-9 1-16,-8 9-1 16,10-18 0-16,-3 10 0 0,-2-2-1 15,5 0 1-15,1-5 0 16,1 5 0-16,2-2-1 16,1-3 0-16,6 1 1 15,0-2-1-15,2 2 1 0,2-1 0 16,2 5 0-16,3-2 0 15,0 4-1-15,2-1 1 16,1 3 0-16,1 1 0 0,1 1 0 16,-3 1-1-16,3 3 1 15,0 0 0-15,0 0-1 16,0 3 1-16,-1 1 0 16,-1 1 0-16,1 3 0 0,-4-1 0 15,5 1 0 1,-3 2 0-16,0-1 0 0,1 1 0 15,0 0 0-15,2-3 0 16,2 4 0-16,-3-1 1 16,3-2-1-16,1 1 0 15,2-1 0-15,2-1 1 0,3-2-1 16,-1-1 1-16,2 4-1 16,3-3 0-16,-2-3 0 15,3 3 1-15,2-3-1 0,0 1 0 16,0-1 0-16,4 4 0 15,-2-6-1-15,0 2 2 16,1-2-2-16,3 3 1 16,-4-3 0-16,-2 1 0 0,1-1 1 15,1 0-1-15,-2 0 0 16,0 0 0-16,3 0 0 16,-5-1 0-16,3-2 1 15,-3 1-1-15,4-1-1 16,-2-2 2-16,0-2-1 0,-2 2 0 15,2-5 0 1,-3 3 0-16,4-3 0 0,-3 0 0 16,-1-2 1-16,-1-2-1 15,-2 0 0-15,2-1 0 0,-6-2 1 16,1-3 0-16,-4 0 0 16,18-19 2-16,11-8-1 15,-14-3 1-15,-5 3 0 0,-6-3 1 16,-13 8-2-16,-5 5-2 15,-8 2 0-15,-6 15 0 16,-2 1 0-16,-1 4 0 16,-2 0 0-16,-2 6 0 0,1 0 0 15,-5 9 0-15,5-9 0 16,-5 9 0-16,0 0 0 16,0 0 0-16,0 0 0 15,0 0 0-15,0 0 0 16,0 0 0-16,0 0 0 15,0-11-14-15,0 11-20 0,7 3-53 16,-12-3-2-16</inkml:trace>
  <inkml:trace contextRef="#ctx0" brushRef="#br0" timeOffset="552820.9416">7680 18260 331 0,'0'0'7'16,"0"0"4"-1,0 0 1-15,0 0 2 16,0 0 1-16,0 0 1 0,0 0 0 16,0 0 2-16,0 0-6 15,0 2-4-15,0 5-2 16,0 58-1-16,0-40-1 16,0 4-2-16,0 1-1 0,0 5-1 15,0-1 0-15,0 6-2 16,0 37 1-16,-1-35-1 15,1 0 1-15,0-42-3 16,0 35-1-16,0 2-1 16,0-10-2-16,1 2-7 0,4-9-11 15,-5-2-34-15,0-18-22 16</inkml:trace>
  <inkml:trace contextRef="#ctx0" brushRef="#br0" timeOffset="553273.2944">7433 18398 288 0,'0'0'9'15,"0"0"2"-15,0 0 5 16,0 0 0-16,0 0 0 16,0 0 1-16,0 0 3 0,0-3 1 15,0-1-6-15,0-1-3 16,0 2-2-16,10-28 0 16,0 19-1-16,37-34 1 15,-22 26-3-15,7-5-1 16,0 4-3-16,6-2 0 15,44-22-1-15,-40 18 0 16,0 7 1-16,-1-5-2 0,1 3 0 16,-5-3 2-1,-37 25-3-15,34-18 0 0,0 1 0 16,-8 5 0-16,-3 0 0 16,-23 12 0-16,0 0 0 15,0 0 0-15,0 0 0 16,0 0-6-16,0 0-10 15,0 0-14-15,0 0-56 0,2 0-3 16</inkml:trace>
  <inkml:trace contextRef="#ctx0" brushRef="#br0" timeOffset="557704.2052">8282 18723 279 0,'0'0'7'16,"0"0"5"-16,0 0 2 0,0 0 4 15,0 0 2-15,0-5 3 16,3-5 2-16,1 0-1 16,0 0-6-16,-4 10-4 15,3-10-3-15,2 1-3 16,-5-2-3-16,5 1-3 15,-5 10-1-15,0 0-2 16,0 0 0-16,0 0-2 16,0 0 1-16,-3 6 1 15,1-2-1-15,-23 46-1 0,20-26 3 16,5-24 0-16,0 26 1 16,5-4 1-16,-5-22 0 15,0 0 0-15,9 10 2 16,4-1 0-16,-1 1-1 0,31 3 2 15,-13-13-1-15,-11-6 1 16,2-1-1-16,-21 7-1 16,25-24 1-16,1-1-4 15,-15 0 0-15,-3 5 0 16,-8 20 0-16,6-30 0 16,-2 1 0-16,-4 29 0 15,-11-22 0-15,-1-6 0 16,12 28 0-16,-20-17 0 0,-3 2 0 15,23 15 0 1,-22-5 0-16,-3-2 0 0,25 7-9 16,-20 5-4-16,-2 0-6 15,22-5-13-15,0 0-46 16,-10 12-7-16</inkml:trace>
  <inkml:trace contextRef="#ctx0" brushRef="#br0" timeOffset="558805.2418">8460 18011 350 0,'0'0'7'0,"0"0"2"16,0 0 4-16,0 0 1 15,0 0 0-15,0 0 0 16,0 0 0-16,0-5 0 0,0 1-5 16,0-1-4-16,0-1-1 15,0 2-1-15,0-1-1 16,0 0 0-16,-5-2 0 16,5 7 1-16,0 2-2 15,0 5 1-15,0-2-1 16,0 48-1-16,0-26 1 15,0-27 1-15,2 27 0 16,1-3 0-16,-3-24 0 16,2 21 1-16,1 1 0 0,-3-22 0 15,0 0-1-15,0 0 0 16,0 0 0-16,0 0-2 16,0-10 1-16,0-5-1 15,0-47 3-15,0 40-3 0,-5 0 0 16,0 1 0-16,0-1 0 15,-1 3 0-15,5-6 0 16,-5 8 0-16,6 17 0 16,0 0 0-16,0 0 0 15,0 0 0-15,0 0 0 0,0 0 0 16,0 0 0-16,0 0-2 16,0 0 2-16,0 2 0 15,0 6 0-15,0-4 2 16,16 50-2-16,-9-28 0 15,-7-26 0-15,7 20 0 16,0-1 0-16,-7-19 0 16,0 0 0-16,0 0 0 15,0 0 0-15,0-16 0 0,0-5 0 16,-1 4 0-16,-5-1 0 16,1-1 0-16,0-1 0 15,1 0 0-15,-1 5 0 16,1 0 0-16,4 15 0 0,0 0 0 15,0 0 0-15,0 0 0 16,0 0 0-16,0 0-14 16,0 0-59-16,0 3-15 15</inkml:trace>
  <inkml:trace contextRef="#ctx0" brushRef="#br0" timeOffset="560053.9594">18585 18228 268 0,'0'0'6'0,"0"0"5"16,0 0 2-16,0 0 2 16,0 0 4-16,0 0 1 0,0 0 4 15,0 0 1-15,0 0-6 16,0 0 0-16,0 0-3 16,0-6-3-16,0 1-1 15,0 0-3-15,0 0-1 16,0 0-1-16,0 1 0 15,0-2-7-15,0 6 0 16,0 0 0-16,0 0 0 0,0 3 0 16,0 4 0-1,0 68 0-15,0-44 0 16,0 5 0-16,-2 43 0 0,2-39 0 16,0 7 0-16,-2-5 0 15,2 0 0-15,-6-2 0 16,6-40 0-16,0 32 0 15,-3 0 0-15,3-7 0 0,-2 2 0 16,2-27-12-16,0 0-17 16,0 12-38-16,0-1-23 15</inkml:trace>
  <inkml:trace contextRef="#ctx0" brushRef="#br0" timeOffset="560498.0202">18181 18329 351 0,'0'0'7'0,"0"0"5"16,0 0 2-16,0 0 1 15,0 0 0-15,0 0 1 0,0 0 1 16,0-6 2-16,0 2-6 16,0-1-5-16,0-1 1 15,9-30-2-15,2 24-1 16,47-33-4-16,-30 28-2 16,9-3 0-16,45-22 0 15,-37 24 0-15,2 1 0 0,2-3 0 16,-3 3 0-16,4-3 0 15,-6 5 0-15,1 3 0 16,-5-3 0-16,-40 15 0 16,32-11 0-16,3 2 0 15,-15 4 0-15,1-2 0 16,-21 7 0-16,0 0 0 16,0 0 0-16,0 0 0 15,0 0-57-15,4 7-34 16,-4 6-1-16</inkml:trace>
  <inkml:trace contextRef="#ctx0" brushRef="#br0" timeOffset="560934.5301">19022 18656 421 0,'0'0'6'0,"0"0"3"15,0 0 0-15,0 0 1 16,0 0 1-16,0 0 0 16,0 0-1-16,0 0 2 15,0 0-7-15,0 0 0 16,0 0-3-16,0 0-2 16,0 8 0-16,0-3 0 0,0-1 0 15,-2 53 0-15,0-32 0 16,2-25-4-16,-3 25 1 15,-2 2-2-15,5-27-3 16,-2 24-3-16,-4 4-10 16,6-28-20-16,0 19-43 15,-2 2-3-15</inkml:trace>
  <inkml:trace contextRef="#ctx0" brushRef="#br0" timeOffset="561667.8422">19215 18153 398 0,'0'0'7'16,"0"0"3"-16,0 0 2 16,0 0 2-16,0 0 1 15,0 0 1-15,0 0 0 0,-1-8 2 16,1 4-13-16,-3-1-5 15,1 0 0-15,-5-25 0 16,7 17 0-16,0 1 0 16,17-23 0-16,-1 16 0 15,-16 19 0-15,24-18 0 0,-2 4 0 16,-22 14 0-16,28-8 0 16,2 3 0-16,-30 5 0 15,21 10 0-15,4 5 0 16,-25-15 0-16,10 27 0 15,-2 3 0-15,-8-8 0 16,-2 3 0-16,-9 0 0 0,-1 2 0 16,-3 0 0-1,-2 0 0-15,-1-2 0 16,1 0 0-16,2-3 0 16,0-2 0-16,15-20 0 0,0 0 0 15,0 10 0-15,-2-1 0 16,2 2 0-16,15-1 0 15,12-8 0-15,0-2 0 0,1-5 0 16,2-1 0-16,2 3 0 16,-3-6 0-16,1 2 0 15,3 2 0-15,-3 0 0 16,-5 1 0-16,-1-1 0 16,-24 5 0-16,22-3 0 15,1 0 0-15,-23 3 0 0,0 0 0 16,0 0 0-16,0 0 0 15,0 0 0-15,0 0 0 16,0 0-41-16,0 0-53 16</inkml:trace>
  <inkml:trace contextRef="#ctx0" brushRef="#br2" timeOffset="617672.4299">22526 16121 260 0,'0'0'10'0,"0"0"4"16,7-15 2-16,-7 15 2 16,5-16 2-16,-5 3-1 15,0-2 2-15,0-2 0 16,-7 4-8-16,-2-2-5 15,-5 0-3-15,-2 3-2 0,-3 3-1 16,-3 4 0-16,1 2-1 16,-6 0-1-16,2 3-1 15,5 6 1-15,-4 4 0 16,7 2-1-16,-1 2 1 16,6 3 0-16,1 3 0 0,4 6 0 15,5 1 1-15,2 4 0 16,0 2 1-16,0 2-1 15,5 1 2-15,2 8 0 0,-1-3 0 16,1 4 1-16,-5 0 0 16,3 6-2-16,0-1 4 15,-5-1-1-15,2 1 0 16,-2 4 0-16,3-4 0 0,-3 2 1 16,0-2-2-16,0 0 3 15,0-6-4-15,0 0 1 16,0 4-1-16,-5-9 0 15,5 0-3-15,-3-1 0 0,1-18 0 16,0-1 0 0,2 1 0-16,-3 0 0 0,3 3 0 15,-2-1 0-15,2 0 0 16,0 2 0-16,-4 5 0 16,4-3 0-16,-1 2 0 0,1 2 0 15,-2-1 0-15,2 5 0 16,-4-3 0-16,2 6 0 15,2-3 0-15,0-34 0 16,-3 34 0-16,1 4 0 0,0-1 0 16,-6 38 0-16,4-33 0 15,1-5 0-15,3-37 0 16,-2 37 0-16,-7 43 0 16,9-80 0-16,-4 34 0 15,1 3 0-15,-2 0 0 16,3 1 0-16,0-5 0 0,-3 5 0 15,2-1 0-15,0 1 0 16,3-1 0-16,-2 0 0 16,2-5 0-16,-3 3 0 15,3-6 0-15,0 5 0 16,-2-8 0-16,2 1 0 16,-3-2 0-16,3 2 0 15,0-7 0-15,-2 0 0 16,2-20 0-16,-2 22 0 0,-1 2 0 15,3-24 0-15,0 0 0 16,0 0 0-16,0 0 0 16,0 0 0-16,0 0 0 15,0 0 0-15,0 0 0 16,0 0 0-16,0 0 0 0,0 0 0 16,0 0 0-1,0 0 0-15,0 0 0 0,0 0 0 16,0 0 0-16,3 0 0 15,4 0 0-15,60 9 0 16,-42-9 0-16,7-4 0 16,-1 2 0-16,8-1 0 15,40-4 0-15,-38 7 0 16,-2-2 0-16,1 2 0 16,-1-3 0-16,-39 3 0 15,35 0 0-15,0-3 0 0,-7 3 0 16,2 0 0-16,-30 0 0 15,21 0 0-15,2 0 0 16,-23 0-20-16,0 0-66 16,0 0-5-16</inkml:trace>
  <inkml:trace contextRef="#ctx0" brushRef="#br2" timeOffset="618756.3322">22836 16254 292 0,'0'0'10'16,"0"0"3"-16,0 0 4 0,0-13 2 15,0 13 2-15,0-11 1 16,0 11-1-16,-6-12 2 16,6 12-11-16,-9-5-3 15,9 5-3-15,-17 10-3 0,6 3 0 16,4 5-1-16,0 3 0 15,5 4 0-15,-1 0 1 16,3 2-1-16,5-2 1 16,7-3-1-16,6-5 1 15,3 0-1-15,0-5 0 0,4-4 0 16,-1-2 1-16,2-6-1 16,-5-3 0-16,4-8 1 15,1-5-1-15,-9-4 1 16,-2-4-3-16,-6-3 0 15,0-9 0-15,-9 7 0 0,0-3 0 16,-9 4 0-16,-3 3 0 16,-2 3 0-16,-4 5 0 0,-2 5 0 15,1 2 0-15,1 7 0 16,-2 3 0-16,0 6 0 16,3 6 0-16,2 7 0 15,0 4-13-15,12 6-20 0,8 1-55 16,-3 2-3-16</inkml:trace>
  <inkml:trace contextRef="#ctx0" brushRef="#br2" timeOffset="619492.1998">22883 16820 370 0,'0'0'6'16,"0"0"4"-16,0 0 1 15,-2-9 1-15,2 9 1 0,0 0 1 16,0 0 1-16,-8-10 0 16,8 10-6-16,-9 2-2 15,9-2-2-15,-16 17-1 16,7 0-1-16,0 3-1 15,0 3 0-15,2-1 1 0,2 3-1 16,5-1 0-16,0-2 0 16,7 1 0-16,7-8 0 15,4-3-2-15,3-2 0 16,4-5 0-16,0-5 0 16,1 0 0-16,1-9 0 0,-1-4 0 15,-1-4 0-15,-5-4 0 16,-6-3 0-16,-4-6 0 15,-4 4 0-15,-6-3 0 16,0 5 0-16,-16-1 0 0,2 3 0 16,-6 4 0-16,-3 6 0 15,4 5 0-15,-6 4 0 16,-1 3 0-16,4 3 0 16,4 10 0-16,1-1 0 0,10 5-22 15,-4 10-61-15,9-8-8 16</inkml:trace>
  <inkml:trace contextRef="#ctx0" brushRef="#br2" timeOffset="620181.0989">22885 17343 353 0,'0'0'7'16,"0"0"4"-16,0 0 3 15,0 0 0-15,0 0 0 16,0 0 1-16,0 0-1 0,0 0 2 16,-9 0-7-16,9 0-2 15,-7 7-2-15,7-7-2 16,-5 20 1-16,-1-13-1 0,3 8 0 16,-1-1 0-16,4 3-1 15,0 0 0-15,0-3 0 16,0 3 0-16,4-2-1 0,5 3 1 15,-3-6 0-15,7 1 1 16,2-3-3-16,0-3 0 16,2-2 0-16,-2-2 0 15,3-3 0-15,0-10 0 16,-4 0 0-16,-2-5 0 16,-1-3 0-16,-4 1 0 0,-2-3 0 15,-5 13 0-15,-3-10 0 16,-4-3 0-16,0 5 0 15,-6 1 0-15,-2 3 0 16,0 4 0-16,-4 1 0 0,6 4-33 16,1 2-55-16,-1 2-4 15</inkml:trace>
  <inkml:trace contextRef="#ctx0" brushRef="#br2" timeOffset="621041.7786">22953 18034 403 0,'0'0'7'0,"0"0"2"0,0 0 3 16,0 0 1-16,0 0 1 15,0-11 0-15,0 2 0 16,0-1 0-16,0 0-5 15,0 10-7-15,0 0-2 0,0 0 0 16,0 0 0-16,0 0 0 16,0 0 0-16,0 5 0 15,-8 52 0-15,8-34 0 16,-2 4 0-16,2 0 0 0,0 5 0 16,0-2 0-16,-3 3 0 15,3-1 0-15,0-8 0 16,-2 0 0-16,2-24 0 15,0 0 0-15,0 0 0 16,0 0 0-16,0 0 0 16,0 0 0-16,0-2 0 0,0-2 0 15,5-58 0-15,-5 37 0 16,0 0 0-16,0-2 0 16,0-5 0-16,2 4 0 15,-2 4 0 1,0 1 0-16,0 23 0 0,0 0 0 15,0 0 0-15,0 0 0 16,0 0 0-16,0 8 0 16,0 2 0-16,-7 34 0 0,7-18 0 15,-3-5 0-15,1 6 0 16,-1 0 0-16,1 3 0 16,0-7 0-16,2 2 0 15,0-25 0-15,0 0 0 16,0 0 0-16,0 0 0 15,0 0 0-15,0 0-27 16,0 0-56-16,0 0-9 16</inkml:trace>
  <inkml:trace contextRef="#ctx0" brushRef="#br2" timeOffset="622049.6727">23199 16065 262 0,'0'0'9'16,"0"0"6"-16,0 0 1 15,-2-16 1-15,2 16 1 0,2-12 2 16,8 4 2-16,10-1 1 16,8-1-9-16,6 2-4 15,8 4-1-15,1-1-1 16,1 0-1-16,-2 5-2 0,-4 0-1 16,-8 0-1-16,-4 7 0 15,-10 8 0-15,-7 4 1 16,0 11 0-16,-9 11 1 15,-4 12 1-15,-5 12 0 16,-3 10 1-16,-1 14-3 0,-2 5 3 16,2 10-7-16,1 6 0 15,7 3 0-15,0-54 0 16,5 8 0-16,0 0 0 0,0 7 0 16,0 5 0-16,0-1 0 15,-2 1 0-15,0 6 0 16,2-5 0-16,-4 7 0 15,0-2 0-15,1 1 0 16,-2-6 0-16,0 6 0 16,0-7 0-16,3 3 0 15,-4-5 0-15,-1-8 0 16,2-4 0-16,-2-3 0 0,2-8 0 16,0-1 0-16,0-13 0 15,5-40 0-15,-5 34 0 16,2 4 0-16,1-12 0 15,0 4 0-15,2-8 0 16,-3-2 0-16,3-20 0 16,-3 23 0-16,2-1 0 0,1-22 0 15,0 0 0-15,0 0 0 16,0 0 0-16,0 10 0 16,0-1 0-16,-3 1 0 15,1 0 0-15,2-10 0 16,-14 5 0-16,3-2 0 0,-2 1 0 15,-27 4 0 1,8-8 0-16,9 2 0 0,1 1-77 16,0-3-14-16</inkml:trace>
  <inkml:trace contextRef="#ctx0" brushRef="#br2" timeOffset="623713.863">8574 12208 210 0,'0'0'9'0,"0"0"2"16,0 0 3-16,0 0 2 15,0-10 3-15,0 10 0 16,0 0 0-16,0 0 2 0,0 0-8 16,0 0-3-16,0 0-2 15,0 0-3-15,0 0-1 16,0 0-1-16,0 0-1 15,0 0-1-15,-2 5 0 0,2-5-1 16,0 0 0-16,0 0-1 16,0 0-3-16,0 0-1 15,5 7-5-15,-5-7-12 16,0 0-20-16,0 0-30 0,0 0-5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51:51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8559 12010 133 0,'0'0'2'15,"0"0"-1"-15,0 0 1 16,0 0 0-16,0 0 0 0,0 0 2 16,0 0 1-16,8-5 1 15,-8 5 0-15,12-5 1 16,0-1 1-16,4-1 2 16,4-5 0-16,4-3 1 0,1-2-1 15,13-8-4-15,6-3 1 16,0-4-1-16,9-3-2 15,-1-2 0-15,8-7-1 0,2 2-1 16,-2-3-1-16,-3 5 0 16,-2-2 0-16,5 0-2 15,-11 3 0-15,8-2-1 16,-7 12-2-16,2-5 0 16,3 4 0-16,-8 0-2 15,2 3 2-15,-1-2-1 0,2 0 1 16,-10 5 0-16,-3-3 1 15,0 3 1-15,-5 1-1 16,-2-3 2-16,-3 5 1 16,3-1-2-16,-5-5 0 0,3 4 1 15,-2-4-2-15,3 4 2 16,2-1 0-16,-5 3 0 16,6-3 1-16,-4 4 2 0,4 4-1 15,-5-4 2-15,3 2-1 16,-5-2 1-16,4 3 0 15,-4-5-2-15,2 4 1 16,1-5-1-16,-1 4 0 0,3-3 0 16,-5 2 0-16,5-3 2 15,-5 0-3-15,5 4 0 16,-6-1 0-16,1 3 1 16,-2 0-1-16,-1-1 1 15,0 2 0-15,5 0-1 0,3-1 1 16,-2-5-1-16,6-6 0 15,-4 3 1-15,11-1-1 16,-7-2-1-16,3-1 1 16,-2 1 0-16,-5 3-1 0,2 3 2 15,-7 3-1-15,3-1 0 16,-7 2 0-16,4 3 1 16,-5-2-1-16,3 0 0 15,-6 0 1-15,8-1-1 0,-5 0 2 16,5-4-2-16,8 3 1 15,-4-6 0-15,5-1 0 16,-1 2-1-16,4 2 1 0,-4-3 0 16,7 0 0-16,-10 3-1 15,0-1 1-15,0 4-1 16,-6-5 1-16,-2 6 0 16,0-5-1-16,-2 6 2 0,0-3-2 15,0 6 1 1,0-6-1-16,0 2 1 0,0 6-1 15,5-8 1-15,-5 5-1 16,7-2 0-16,-4 3 0 16,-1-6 1-16,2 4-1 0,-1-1 1 15,0 2 0-15,-1 0 1 16,2 3 1-16,-6-3 0 16,7 1 1-16,-8-4 2 0,8 3-1 15,-2-2 1-15,-2-1 1 16,2 1-1-16,0 1 0 15,-1 2 2-15,-2 2-1 16,-3-1 1-16,1 1 1 0,-6 4-1 16,-2 4 1-16,-10 4-1 15,10-10 1-15,-10 10-1 16,0 0-1-16,0 0-2 16,0 0 0-16,0 0-1 15,0 0-2-15,0 0 0 0,0 0-1 16,0 0 0-16,0 0 0 15,0 0-1-15,-4 0 0 16,4 0 0-16,0 0-2 0,0 0-6 16,-11 2-11-16,11-2-31 15,0 0-23-15,0 0-4 16</inkml:trace>
  <inkml:trace contextRef="#ctx0" brushRef="#br0" timeOffset="784.2878">12350 9249 134 0,'0'0'2'0,"0"0"3"16,0 0 1-16,0 0-1 15,-2-9 2-15,2 9-1 16,0 0 1-16,2-10 0 0,-2 10-2 16,11-12-3-16,-3 7 0 15,5-2 0-15,3-4 1 16,5-1-1-16,2-8 0 15,2 2 1-15,5-9-1 16,5 3 0-16,5-9-1 16,2-1-1-16,8-3-2 0,-4-4-1 15,12 2-4-15,-1-5-4 16,8-3-6-16,-4-2-5 16,2 3-8-16,4-5-10 0,1 3-7 15</inkml:trace>
  <inkml:trace contextRef="#ctx0" brushRef="#br0" timeOffset="1900.2891">14342 7640 18 0,'0'0'2'0,"12"-11"2"16,6 2 1-16,-2-6 1 16,12-5 1-16,4 0 0 0,9-6 1 15,0-2 2-15,2-5 0 16,4 7 2-16,-5-5-1 16,3 1 0-16,-8 3 0 15,0 3 0-15,-1-1-2 0,-4-3 0 16,0 4-2-16,-2-1-1 15,-2 0-1-15,-2-1-1 16,7-2 0-16,-3 1 0 16,0-1 0-16,7 6-1 15,-2-6 2-15,2 5-3 0,-3-5 1 16,4 6 1-16,-9-1 1 16,7 1 3-16,-10 2 4 15,-6 0 1-15,3 2 1 16,-6 4 0-16,-4 2 2 15,-1 2-1-15,-1 2-3 0,-11 8-1 16,14-14-3-16,-1 6-2 16,-6 0-1-16,3 4-1 0,0-1 0 15,0-2 1-15,0 2 2 16,-10 5 1-16,15-11 0 16,-15 11 1-16,10-4 0 15,-10 4-1-15,0 0-1 0,0 0-1 16,0 0-2-16,0 0-1 15,0 0-1-15,0 0 0 16,0 0-1-16,0 0 1 16,0 0-1-16,0 0 0 0,0 0 0 15,0 0 0-15,0 0 0 16,0 0 0 0,0 0-1-16,0 0 2 0,0 0-2 15,0 0 0-15,0 0 0 16,0 0 0-16,0 0 0 0,0 0-2 15,0 0 2-15,0 0-1 16,0 0 1-16,0 0-1 16,0 0 0-16,0 0 0 0,0 0-1 15,0 0 0-15,0 0 0 16,0 0-2-16,0 0 0 16,0 0-1-16,0 0 1 0,0 0 0 15,0 0 0-15,0 0 1 16,0 0 1-16,0 0 0 15,0 0 2-15,0 0-1 16,0 0 2-16,0 0-1 16,0 0 2-16,0 0-1 0,0 0 0 15,0-11 0-15,0 11 0 16,-5-7 0-16,5 7 0 16,-10-17 0-16,1 5-1 15,3-3 0-15,-1-3 0 16,-4-6 0-16,-1-4 1 15,-3-4-1-15,0-8 0 0,-2-2 0 16,0-10 0-16,-4 0-1 16,-3-8 1-16,-2 4 0 0,0-9 0 15,-6 2 1-15,-1-2-1 16,-5 3 1-16,1 2-1 16,3 2 1-16,-3 5-1 0,4 1 1 15,4 7-1-15,1 1-1 16,6 6 1-16,1 4 0 15,4 3 0-15,4 7-1 16,6 7 1-16,2 4 0 0,1 1-1 16,4 12 0-16,0 0-3 15,0 0-5-15,0 0-9 16,0 0-12-16,4 8-34 16,1 4-13-16</inkml:trace>
  <inkml:trace contextRef="#ctx0" brushRef="#br0" timeOffset="4020.7613">10746 11330 206 0,'18'17'4'15,"7"9"0"-15,15 18 1 16,3 13 0-16,8 15 1 0,4 10-2 15,7 15 1-15,-2 9-1 16,-16 0-4-16,-14 1-2 16,-10-8 0-16,-9-2-4 0,-11-5-5 15,-6-13-10-15,-11-7-10 16,-1-1-15-16,-7-18-13 16</inkml:trace>
  <inkml:trace contextRef="#ctx0" brushRef="#br0" timeOffset="5119.8639">8553 12111 215 0,'0'0'4'0,"0"0"6"15,0 15 4-15,0 12 5 16,0 18 1-16,-1 14 4 16,1 18 2-16,0 18 0 15,0 18 1-15,0 11-7 0,4 14-3 16,-1 4-3-16,0 9-2 15,-3-2-2-15,0-1 0 16,0 6-1-16,-3-1-1 16,-3 0-1-16,-5-3-1 0,3 0 0 15,-4-3-1-15,4-11-3 16,-2-7-2-16,5-8 0 16,-2-13 0-16,2-13 0 0,5-10 0 15,0-19 0-15,0-12 0 16,3-8 0-16,0-12 0 15,3-7 0-15,-2-4 0 16,-3-6-4-16,2-4-2 0,-3-1-4 16,0-12-11-16,0 0-55 15,0 12-12-15</inkml:trace>
  <inkml:trace contextRef="#ctx0" brushRef="#br0" timeOffset="6986.8575">10602 14809 408 0,'0'0'5'0,"3"-9"3"0,-3 9 2 16,5-14-1-16,-5 14 1 16,0 0 0-16,0 0 0 15,0 0 0-15,0 18-4 0,-2 7-3 16,-8 4-2-16,-3 3 0 15,-1 8 0-15,-4-5 1 16,-2-3-1-16,-2 3-1 16,-1-8 1-16,1 0 0 15,-3-5-1-15,3-4 1 16,2 0-1-16,1-7-1 0,8-1 0 16,11-10 1-16,-5 10 0 15,10-7-1-15,15-3 1 0,10-3 0 16,5-2 0-16,4-2 0 15,6 2 0-15,-3-5-3 16,3 6-4-16,-10-4-15 16,-3 5-61-16,1 3-2 0</inkml:trace>
  <inkml:trace contextRef="#ctx0" brushRef="#br0" timeOffset="7183.3938">10893 15054 388 0,'0'0'5'16,"0"0"2"-16,0 0 3 16,0 7 1-16,3 3 0 15,-1 2 0-15,1 9 1 16,2 1 0-16,-2 0-4 0,1 5-4 16,1-2-3-16,0 3-5 15,-2-9-10-15,-3-19-51 16,7 29-19-16</inkml:trace>
  <inkml:trace contextRef="#ctx0" brushRef="#br0" timeOffset="7650.1782">11281 14863 448 0,'0'0'4'0,"0"0"0"16,0 0 2-16,5 5 0 15,-2 5 0-15,-3 5 1 16,2 8 0-16,1 1 0 16,-3 8-3-16,0 0-2 0,3 5-1 15,2 1-5-15,-3-5-8 16,5-4-32-16,-2-2-41 16,0-5-1-16</inkml:trace>
  <inkml:trace contextRef="#ctx0" brushRef="#br0" timeOffset="7820.0799">11194 15022 418 0,'0'0'3'0,"0"0"0"0,0 0 0 16,5-5 2-16,3 5-1 16,11-5 1-16,4 2-1 15,9 3-3-15,5-1-12 0,9 1-26 16,4 0-40-16,4 1-5 15</inkml:trace>
  <inkml:trace contextRef="#ctx0" brushRef="#br0" timeOffset="8153.7488">11754 14975 398 0,'0'0'5'0,"0"0"2"0,-8-13 2 0,-2 10 0 16,-2-1 2-16,-6-1 0 15,2 5 1-15,-9 0 0 16,2 2-5-16,-2 5-1 15,6 9-3-15,-3 0-1 16,10 2 0-16,5 5-2 0,7-1 1 16,5-5-1-16,8 0 0 15,6-5 1-15,4-6-1 16,2-4 1-16,2-4-1 0,-2-9 1 16,-3-5-1-16,3-6 2 15,-5-8-2-15,-5-7 1 16,-2-6 0-16,-6-4 0 0,-5 2 1 15,-2 9-1-15,0-1 0 16,-2 9 0-16,-5 13-1 16,7 15 1-16,-16 10-1 15,14 12-1-15,2 16-2 16,0 1-4-16,11 11-13 0,-2 11-59 16,11-12-8-16</inkml:trace>
  <inkml:trace contextRef="#ctx0" brushRef="#br0" timeOffset="8467.9084">12047 14984 450 0,'0'0'4'0,"0"0"3"16,-5-12 0-16,5 12 1 16,-7-17 0-16,4 7 1 0,3 1-1 15,0 1 0-15,0 8-6 16,12-8-2-16,6 8 0 15,-1 3 0-15,3 4 0 16,-2 8 0-16,1 2 0 0,-7 5 0 16,-3 3 0-16,-5 3 0 15,-4 1 0-15,-7 0 0 16,0 2 0-16,-4-6 0 16,3-1 0-16,2-7 0 15,1 1 0-15,3-10 0 16,2-8 0-16,9 7-3 0,3-12 0 15,13-5-6-15,0-10-14 16,5-5-60-16,5-7-5 16</inkml:trace>
  <inkml:trace contextRef="#ctx0" brushRef="#br0" timeOffset="8700.2115">12308 14479 475 0,'0'0'1'16,"0"0"0"-16,0 0 2 0,0 18 2 15,0-1 0-15,0 8 0 16,10 9 1-16,3 13 0 16,6 3-2-16,0 12-4 0,10 7 0 15,1 2 0-15,1 4 0 16,-5 3 0-16,-9-5 0 16,-7-1 0-16,-12 0 0 15,-19-6 0-15,-9-1-2 16,-17-9-14-16,-10-5-21 0,1-9-50 15,-27-5-2-15</inkml:trace>
  <inkml:trace contextRef="#ctx0" brushRef="#br0" timeOffset="9055.6445">10371 14417 384 0,'0'0'3'0,"-7"0"0"15,-7 0 2-15,-2 8 2 16,-6 9 2-16,-13 12 1 15,-2 16 2-15,-6 12 1 16,-1 15-2-16,-1 17 0 0,8 10-2 16,7 5-1-16,15 3-1 15,15 0-2-15,10-6-1 16,22-9-1-16,18-6-2 0,22-9-2 16,15-15-4-16,23-6-10 15,9-8-65-15,13-21-7 16</inkml:trace>
  <inkml:trace contextRef="#ctx0" brushRef="#br0" timeOffset="9491.8331">12967 14900 404 0,'0'0'5'0,"0"0"2"16,-8-10 0-16,8 10 2 15,-19-3 1-15,3 3 0 16,-5 9 1-16,-4 8 0 16,2 7-4-16,0 6-2 0,4 5-1 15,1 7 0-15,11-6-2 16,7 2 0-16,12-5 0 15,13-9-1-15,10-1-2 16,8-11-4-16,5-2-10 16,-2-8-31-16,10-2-39 0,-1-7-1 15</inkml:trace>
  <inkml:trace contextRef="#ctx0" brushRef="#br0" timeOffset="9864.0205">13333 14930 419 0,'0'0'4'0,"0"0"2"16,-21 6 1-16,4 3 1 16,-3 3 1-16,0 7-1 15,-5 2 2-15,6 9-1 0,-1 0-4 16,5-1-1-16,15 3-1 16,0-2-2-16,12-8 1 15,11-5-1-15,4-2 1 0,3-7-1 16,5-6 1-16,-1-4 0 15,-1-8 0-15,-3-10-1 16,-8-2 1-16,-7-7 1 16,-6-6-3-16,-5-5 0 0,-8-5 0 15,-9 3 0-15,-6 3 0 16,-3 4 0-16,-5 5 0 16,-1 13 0-16,3 10 0 15,0 7 0-15,6 9 0 0,6 11 0 16,8 8 0-16,5 1 0 15,15 5 0-15,12-3 0 16,14-1 0-16,16-6 0 16,6-7-3-16,17-15-71 0,0 9-13 15</inkml:trace>
  <inkml:trace contextRef="#ctx0" brushRef="#br0" timeOffset="11367.7625">15539 7008 200 0,'11'0'6'0,"8"0"4"16,22-2 2-16,21-4 0 0,25 2 1 16,24-4 0-16,36-2 0 15,30 0 0-15,29-2-4 16,25-3-4-16,21 1-2 0,10-4 0 16,17 1-1-16,10-1 0 15,4-4-1-15,2 2 0 16,-6-5 0-16,1 1 1 0,-16-2-2 15,-10 7 1 1,-21-4-1-16,-16 14 1 0,-33-1 0 16,-37 5-9-16,-31 0-53 15,-39 13-5-15</inkml:trace>
  <inkml:trace contextRef="#ctx0" brushRef="#br0" timeOffset="11898.0534">19576 9067 438 0,'0'0'1'0,"0"0"1"16,0 7 2-16,0 4 0 16,-7 8 2-16,-5 8-1 0,-5 7 1 15,-9 7-1-15,-2 2 1 16,-6 7-2-16,-3 0-2 0,-5-3-1 16,0-3 0-16,2-7 0 15,1 1 0-15,1-13 0 16,5-4 0-16,7-1-1 0,8-8 0 15,5-3 0-15,13-9 1 16,0 0-1-16,25 0 0 16,16-9 0-16,4 3 0 15,14-7-2-15,5 3-7 0,1 0-25 16,-2 0-49-16,-3 6 0 16</inkml:trace>
  <inkml:trace contextRef="#ctx0" brushRef="#br0" timeOffset="12098.5158">19803 9423 467 0,'0'0'2'0,"0"0"2"16,0 0 1-16,0 15 1 16,0 3 0-16,0 3 0 0,0 8 0 15,0 2 0-15,0 6-3 16,0 3-3-16,5-3 0 15,2 0-9-15,2-7-24 0,0-3-51 16,1-4-3-16</inkml:trace>
  <inkml:trace contextRef="#ctx0" brushRef="#br0" timeOffset="12529.635">20380 9206 431 0,'0'0'5'0,"0"0"2"0,0 0 1 15,0 4 1-15,0 11 0 16,-2 2 1-16,-1 10 0 16,1 6 0-16,2 1-5 0,0 6-2 15,0 2-4-15,5 5-10 16,-1-6-37-16,4-10-38 16,-1-4 0-16</inkml:trace>
  <inkml:trace contextRef="#ctx0" brushRef="#br0" timeOffset="12686.7715">20220 9389 417 0,'0'0'2'15,"0"0"1"-15,8-7 1 16,3 4 0-16,15-3 1 16,7-2-2-16,9 7-3 0,5-7-5 15,11 5-18-15,-4 3-42 16,8 0-13-16</inkml:trace>
  <inkml:trace contextRef="#ctx0" brushRef="#br0" timeOffset="13002.9319">20914 9278 380 0,'0'0'8'0,"-5"-9"2"0,5 9 1 15,-19-9 1-15,1 4 2 16,-5 2-1-16,-6 3 1 16,-4 0 1-16,-1 12-8 15,4 2-3-15,2 5 0 0,3 6-2 16,11-1-1-16,9 1 0 15,5-5 0-15,10 0-1 16,8-8 1-16,9-4-1 16,-2-8 1-16,10 0 0 15,-3-15-1-15,-6-5 1 0,4-8 0 16,-5-8 0-16,-4-9 0 16,-4-2 0-16,-9-4 0 15,-4-2 1-15,-4 3-1 16,0 11 1-16,0 6-2 0,-7 19 0 15,-3 14 0 1,-2 19 0-16,4 13 0 0,3 16 0 16,5 4-3-16,0 5-6 15,13 10-20-15,12-6-55 0,0-6-2 16</inkml:trace>
  <inkml:trace contextRef="#ctx0" brushRef="#br0" timeOffset="13286.0068">21203 9346 453 0,'0'0'4'16,"-5"-14"2"-16,0 4 2 16,-1-5 0-16,-1-2 0 15,0-1 0-15,5 1 0 0,-3-3 0 16,5 5-8-16,7 8 0 16,11 4 0-16,1 3 0 15,4 8 0-15,-3 9 0 16,-1 3 0-16,-3 3 0 15,-4 6 0-15,-9 0 0 16,-3 6 0-16,-3-5 0 16,-7 2 0-16,-1-5 0 0,2 1 0 15,1-9 0-15,8-4 0 16,0-7-2-16,15-8-7 16,11 0-16-16,4-5-53 0,11-14-9 15</inkml:trace>
  <inkml:trace contextRef="#ctx0" brushRef="#br0" timeOffset="13499.6641">21593 8814 430 0,'0'0'5'16,"-10"-3"2"-16,10 3 1 15,-15-2 0-15,6 2 2 16,-4 7 0-16,1 10 2 0,-1 13-1 16,10 10-4-16,3 12-4 15,11 12-3-15,3 11 0 16,2 5 0-16,3 6 0 15,-4 0 0-15,-5 1 0 16,-10 2 0-16,-10-1 0 16,-20-8 0-16,-15 2-12 0,-9-7-11 15,-16-20-52-15,-10 8-14 16</inkml:trace>
  <inkml:trace contextRef="#ctx0" brushRef="#br0" timeOffset="13846.793">18873 8987 411 0,'0'0'3'0,"0"0"1"16,-14 0 1-16,-2 13 2 16,-3 11 1-16,-11 16 2 15,-5 12 0-15,-2 18 1 0,0 11-2 16,2 16-1-16,7 4-1 16,11 0-2-16,17 1-1 0,17-5-2 15,20-11 1-15,18-8-2 16,19-10-1-16,18-10-2 15,21-13-4-15,24-3-17 0,19-13-61 16,10-14-3-16</inkml:trace>
  <inkml:trace contextRef="#ctx0" brushRef="#br0" timeOffset="14330.6678">22172 9131 390 0,'0'0'3'0,"0"0"2"16,-17-10 2-16,2 5 1 16,-8 3 1-16,-4-1 2 0,0 3-1 15,-6 0 1-15,1 13-3 16,5 1-1-16,2 4-3 16,8 3 0-16,10 8-1 15,7-3-1-15,7 6 0 16,10-4 0-16,10 2 0 0,8-1 0 15,3-4 0-15,1 0 0 16,1-3-1-16,-2-2-1 16,-6-3 1-16,-8 0-1 0,-6-1 1 15,-11-3-1-15,-7-1 1 16,-12-5 0-16,-11 3-1 16,-6-1 2-16,-8-1-2 0,-3 0 1 15,-3-4-3-15,1 4-1 16,-1-6-6-16,9 0-13 15,-1 9-42-15,13-11-21 16</inkml:trace>
  <inkml:trace contextRef="#ctx0" brushRef="#br0" timeOffset="14630.5885">22331 9249 463 0,'0'0'4'0,"0"0"1"16,0 0-1-16,0 0 2 15,3 8-1-15,-3 2 1 0,0 4 0 16,0 7 0-16,0-1-4 16,0 7-1-16,0 0 0 15,0 3-2-15,2-3 0 0,-2-3-1 16,1-4-1-16,-1 1-1 15,4-9-1-15,-4-3-3 16,0-9-1-16,6 16-3 16,-6-16-3-16,0 0-7 0,0 0-12 15,0 0-48-15,11 5-1 16</inkml:trace>
  <inkml:trace contextRef="#ctx0" brushRef="#br0" timeOffset="15283.2251">22411 9128 384 0,'0'0'6'15,"0"0"3"-15,0 0 3 0,-5-10 1 16,5 10 1-16,0 0 0 16,-10-4 1-16,10 4 1 15,-12 22-6-15,5 2-2 16,-4 11-2-16,3 7-2 0,-3 6-4 16,1 6 0-16,7 1 0 15,3-4 0-15,2-3 0 0,9-6 0 16,3-11 0-16,2-5 0 15,8-8 0-15,1-11 0 16,0-5 0-16,4-7 0 16,-3-10 0-16,-1-10 0 0,2-7 0 15,-8-4 0-15,1-13 0 16,-3-2 0-16,-2-6 0 16,-7 0 0-16,-6 0 0 15,-2 5 0-15,-4 7 0 16,-8 8 0-16,-9 13 0 15,-1 11 0-15,-8 13 0 0,0 13 0 16,0 9 0-16,3 10 0 16,7 5 0-16,10 5 0 15,5 5 0-15,15-2 0 16,18-11 0-16,16 1 0 0,11-12 0 16,12-11-53-16,7-4-36 15</inkml:trace>
  <inkml:trace contextRef="#ctx0" brushRef="#br0" timeOffset="44798.4388">8510 12158 110 0,'0'0'8'0,"0"0"5"16,0 0 5-16,0 0 5 15,0 0 3-15,0 0 4 16,0 0 0-16,0 0 1 15,0 0-8-15,-7 0-3 16,7 0-6-16,-4 10-3 0,4 0-3 16,0 1-3-16,0 3-2 15,0-2 0-15,5 1 1 16,3 1 1-16,2-4-1 16,5-5 1-16,0-2 2 0,5-3-1 15,-1-5 2-15,-1-5 0 16,2-7 0-16,-3-3 0 15,-4 1 0-15,-3-7-1 0,-8 1 0 16,-2 3-1-16,-7 0 0 16,-9 4-2-16,-5 6 0 15,-9 2-2-15,2 10 0 16,-4 0-1-16,5 12 0 0,2 2-1 16,5 10-4-16,5-7-9 15,15-7-60-15,12 10-11 16</inkml:trace>
  <inkml:trace contextRef="#ctx0" brushRef="#br0" timeOffset="45432.3618">12296 9319 395 0,'0'0'3'16,"0"0"2"-16,0 0-1 16,0 0 0-16,0 0-1 0,0 0-2 15,0 0-20-15,12 3-51 16,-12-3-6-16</inkml:trace>
  <inkml:trace contextRef="#ctx0" brushRef="#br0" timeOffset="52243.5112">877 17616 88 0,'0'0'6'15,"0"0"6"-15,0 0-1 16,0 0 6-16,0 0 0 15,-7-8 2-15,7 8 1 16,0 0 1-16,-9-13-5 0,9 13-4 16,-8-14-2-16,3 6-3 15,0-2 0-15,-5 1-2 16,1-6-1-16,0 0 1 16,0-2-1-16,1-1-1 0,-9-9 2 15,2-15-1-15,-8-4 1 16,12 5-1-16,-8-2 1 15,8 7-1-15,0-2 1 16,9 8 1-16,-10 1-2 16,7 2 0-16,-3 3 0 0,3-2-1 15,-1-1 0-15,5 3 0 16,-4-3-1-16,1 1 0 16,3 1-1-16,-1-2 0 15,2 2 0-15,-4-2 0 0,4 0 0 16,0 0-1-16,0 0 1 15,4-1 1-15,-2-2 1 16,3 3-3-16,0 0 1 0,2 2 0 16,-2-2 0-16,8 2 0 15,-1 3 0-15,6-1-1 16,-2 3-2-16,4 3 3 16,3 0-1-16,2 0 1 15,2 2-1-15,0-3 0 16,3 6 2-16,0-5-2 0,-3 5 0 15,3-1 0-15,0 4 1 16,0-4-1-16,0 6 0 16,2-4 2-16,3 4-2 15,-3 0 1-15,6-1 0 0,1 0-1 16,6 1 1-16,-2 2-1 16,3-2 1-16,2-1-1 15,-1 4 1-15,2-4-1 0,2 4 0 16,-2-1 0-16,1 2 1 15,0-2-1-15,-3 0 1 16,5 3-1-16,1-1 0 16,-2 1 1-16,2 2-1 15,-3 0 1-15,1-4 0 0,2 4 0 16,-1 0-1-16,1 0 1 16,3 0 2-16,-1 0-2 15,4 0 0-15,4 0 0 16,-1 0 0-16,8 0 0 15,-3-2-1-15,0 2 1 0,0-1 0 16,3 1-1-16,-3 0 0 16,0 0 0-16,0 0 1 15,2 0-1-15,1 0 0 0,2 0 0 16,1 1 1-16,-1 1-1 16,2-2 1-16,2 4-1 15,2-4 1-15,2 2-1 0,-3 1 0 16,-1-1 1-16,7 3-1 15,-5 0 0-15,2 0 0 16,6-1 0-16,-6 2 0 16,1-1 0-16,-1-1 0 0,2 2 0 15,-1-2 0-15,2 1 1 16,2-2-1-16,-4 2 0 16,6-1 0-16,-2 1-1 15,-2 1 1-15,3-5 0 16,0 5 0-16,-1-1 0 15,5-2 0-15,-3 0 0 0,1 0 0 16,3 3 0-16,-2-3 1 16,2 2-2-16,0-3 1 0,-2 3 0 15,1 0 0-15,0 2 0 16,-3-2 0-16,-4 0 0 16,2 0 0-16,0 0 0 15,-3 0 0-15,2 0 0 16,-2 0 0-16,1 2 1 0,-1-2-1 15,2-1 0-15,0-1 1 16,1 2 0-16,2-2-1 16,0 3 1-16,3-6-1 15,-4 1 1-15,5 1-1 0,-1-2 1 16,0 4-1-16,0-4 0 16,-1 2 0-16,1 1 0 15,-3-3 1-15,3 2-1 16,-1-2 0-16,0 3 0 15,4-3 1-15,-1 0-1 0,2 0 1 16,0 0 0-16,3 0-1 16,1 0 1-16,-2 0-1 15,-1 0 1-15,4 0-1 0,-7 0 0 16,1 0 1-16,3 0-1 16,-7 0 0-16,3 0 0 15,0-3 1-15,-2 3-1 16,-1 0 0-16,1 0 0 0,2-2 0 15,0 2 1-15,-3-3-1 16,3 3 0-16,-2-2 0 16,-1 2 1-16,-2-6-1 0,0 6 1 15,1-1-1-15,-6-2 0 16,-1 3 0-16,-3-3 1 16,-2 0-1-16,-1 3 0 15,-3 0 0-15,3-2 0 16,-3 2 0-16,-3-3 0 15,4-1 0-15,1 1 0 0,-1-2 0 16,-4 2 0-16,5-1 0 16,-3 1 1-16,-4-2-1 15,-1 3 0-15,1-1 0 16,-7-1 0-16,0 1 1 0,-1 0-1 16,1 1 0-16,-5-3 0 15,2 0 0-15,1 1 1 16,-4-1-1-16,3-3 0 0,0 3 1 15,0 0-1-15,3-3 0 16,0 4 1-16,4-4-1 16,-2 1 0-16,5 1 1 0,1-1-1 15,-3 0 0-15,-1-3 1 16,3 0-1-16,-5 3 0 16,0-3 1-16,2 2-1 15,-1 1 0-15,-1-4 0 16,4 5 1-16,-8-4-1 0,5 2 0 15,-4 0 0-15,-2-1 1 16,-3-1-1-16,0 2 0 16,-4 1 1-16,-4-3-1 15,2 3 0-15,-5 2 0 0,4-2 0 16,-5 2 0-16,-1-1 1 16,2-1-1-16,-3 2 0 15,-1-1 0-15,-7 2 1 0,4-1-1 16,-5 2 0-16,5-2 0 15,-4 1 1-15,1-2-1 16,-1 2 1-16,0-1-1 16,4 2 1-16,0-1-1 0,-1 1 1 15,2 1 0-15,-4-1 0 16,1 1-1-16,-1-1 0 16,-1 3 1-16,-2 0-1 15,0 0 0-15,-3 0 0 16,0 3 0-16,3-1 0 15,-2 3 0-15,-3-2-1 0,2 1 1 16,-3 4 0-16,-3-4-1 16,1 3 0-16,-3 1 1 15,-1 0-1-15,-4-1 0 0,0 4 1 16,0-1-1-16,-3-1 1 16,-2 2-1-16,-1-2 1 15,2 3-1-15,-3 3 1 16,3-3 0-16,-5 0 0 0,3 5 0 15,-3-1-1-15,0 0 1 16,-1 0 0-16,1 2 0 16,0-1 0-16,-3-2 0 15,4 0 0-15,-3 3-1 0,1-4 1 16,1 3 0-16,-2 0 0 16,1-5 0-16,-1 6 0 15,-1-2 0-15,4-1 0 16,-3-1 0-16,1 1 0 15,-1-1 0-15,-1 1 0 16,5 1 1-16,-2-1-1 0,1 1-1 16,-1 0 1-16,0 1 1 15,-3 0-1-15,3 4 1 0,0-4 0 16,-3 0 0-16,-2 0-1 16,2-2 3-16,-2-1-2 15,0 4 0-15,0-3 0 16,0 3 0-16,0-4 0 0,0 4 0 15,0-2 1-15,0 4-2 16,-4 1 1-16,-1-1 1 16,1-1-1-16,-2 3 0 15,4-4 0-15,-5 7 0 16,1-8 0-16,1 5 0 0,0-2 0 16,3 0-1-16,-3 2 1 15,3 1-1-15,-1-4 1 16,-3 1-1-16,4 6 0 15,-3-7 1-15,3 1-1 16,-1-1 0-16,3-9-1 0,-2 2 0 16,-1-2 0-16,3 4-1 15,0-5 1-15,-2 3-1 16,2 0 1-16,-2 1 0 16,2-1 0-16,-3-2 1 0,3 5-1 15,0-3 1-15,0 0 0 16,-2 6 0-16,2-3 0 15,0 0 0-15,-4 2 0 0,4-5 0 16,0 3 0-16,0-3 0 16,0 5 0-16,0-5 0 15,0 2 1-15,-2 1-1 0,2-3 1 16,0 3-1-16,-2-3 1 16,-1 1-1-16,3 2 0 15,-2-2 1-15,-1-1-1 16,1-2 0-16,0-1 0 15,-1 3 1-15,-2 3 1 16,0-3-1-16,0 2 1 16,-3 1-1-16,1-6 0 0,-6 3 1 15,3-2 0-15,10-10-3 16,0 0-1-16,-20 23 1 16,-1-3 0-16,1-8-1 0,-1 0 1 15,-3 3 0-15,-1-2-1 16,-5 1 3-16,-2-2-1 15,0 0 0-15,-4 2 0 16,-1-4 0-16,-42 10 0 16,36-11 0-16,2 1 0 15,-5-2 0-15,0 1 0 16,0-4 0-16,2 2 1 16,-4-1-1-16,2-4 0 0,0 3 0 15,-4-3 1-15,6 1-1 16,-3-3 1-16,0 0-1 15,0 0 0-15,1 0 0 16,-1 0 0-16,3 0 0 16,-4 0-1-16,6 0 1 0,-2 0 0 15,-2 0 0 1,3-3 0-16,-4 3 1 0,6 0-1 16,-4-2-1-16,0 0 2 15,1 2-1-15,-2 0-1 16,2 0 1-16,0 0-1 15,-4 0 2-15,6 0-2 16,-5 0 2-16,1 2-2 0,-3 0 1 16,2 1 1-16,-3 2-1 15,4-2 1-15,-4-1-2 16,0 2 0-16,0 2 1 16,0-1 1-16,0 1-2 15,0-2 0-15,-1 1 1 16,-2 0 0-16,2 0 0 15,-2 2 1-15,-2-2-2 16,3 0 1-16,-2 2 0 16,1-2 0-16,-1 1-1 0,1 1 0 15,-2-2 1-15,1-3-1 16,-1 3 1-16,3 0 0 16,-3 1-1-16,1-4 1 15,-1 3 0-15,3-3 0 0,-3 1 0 16,3-1 0-16,0 1 0 15,-3 0 0-15,3-3 0 16,0 0 0-16,2 0 1 16,-2 0-1-16,5 0 0 15,-1 0-1-15,2-3 2 16,0 0-1-16,4 1 0 16,-3-3 0-16,6 1-1 15,-1 1 1-15,0 0-1 0,0 0 1 16,40 3 0-16,-37-5-1 15,-3 0 0-15,3 3-1 16,0-1 2-16,-3 1-2 16,2-4 2-16,1 5-1 15,-37-7 0-15,74 8 1 16,-37 0-1-16,-1-3 1 0,1 1 0 16,-3 0 0-16,3-1-1 15,-1-2 1-15,1 3 1 16,0-1-1-16,2-2-1 15,1 3 1-15,-2-3 0 16,1 3 0-16,3-3 1 16,-2 2-2-16,1-1 1 0,1 1 0 15,2-2-1-15,-5 0 1 16,5 1 1-16,0 4-2 16,3-4 1-16,0 2 0 15,-3-1-1-15,5-2 2 16,0 2-1-16,-2 1 0 15,7-3 0-15,0 3 1 16,20 2-1-16,-30-7 0 16,5-1 0-16,25 8 0 15,-25-5 0-15,1-2 1 0,24 7-1 16,0 0 0-16,-13-3 0 16,3-2 0-16,-3 3 0 15,1-6 1-15,12 8-1 16,-9-7-1-16,-1 2 1 15,-3-2 0-15,1 2-1 0,12 5 1 16,-13-5 0-16,1 1-1 16,-1 0 1-16,-19-4 0 15,13 3-1-15,-11 1 3 16,13 1 0-16,17 3-2 16,0 0 0-16,-54-2 1 0,38-4 1 15,-5 5 1 1,21 1-3-16,-41-3 0 0,20 3 0 15,-1-3 1-15,0 1 2 16,22 2-5-16,-45-3 2 16,20 1 0-16,2-1 2 15,1 1-1-15,-3-3-1 0,3 3-1 16,-2-3 1-16,-1 0 3 16,0 0-4-16,2 3 2 0,-3-6-2 15,3 3 1-15,0 1 0 16,1-7 0-16,-1 6 0 15,1-5 0-15,0 3 0 16,-1-1 1-16,0-2-1 16,2 0 0-16,-2 3 0 0,1-3 0 15,-2 5 0-15,1-2 0 16,0-1 0-16,-4 2 0 16,2-2 0-16,-3-1-1 15,1 6 1-15,-3-3 0 16,2 0 0-16,-2 2 1 0,1-1-1 15,-1 0 0-15,0 2 0 16,-1 1 0-16,1-3 0 16,-3 3 0-16,1-1 0 15,2 1 0-15,-3 0 0 0,4-4 0 16,-5 6-1-16,3-2 1 16,-1 0 1-16,0-3-1 15,-1 2 0-15,1 1 0 16,0-3-1-16,-3 3 1 0,2-1 1 15,2 0-2-15,-5 1 1 16,1 2-1-16,1-4 2 16,-1-2-1-16,-2 6 0 0,2-5 0 15,1 2 0-15,-4 3-1 16,1-3 1-16,0 3 1 16,-1-1-2-16,-2 1 1 15,3 0 0-15,0 0-1 16,0 0 1-16,-1 0 0 15,1 0 0-15,0 1 0 0,2 2 0 16,0 3 0-16,1-4 0 16,-2 1 0-16,1 4 0 15,3-5 0-15,0 4 0 16,0 1-1-16,2 0 2 0,-5-2-1 16,3 3 0-16,0-1 0 15,-3 0 0-15,3 0 0 0,-4 4 0 16,1-2 0-16,1 1-1 15,-3 1 1-15,2-2 0 16,-5 4-1-16,2-3 1 16,-1 2 0-16,0 0 0 0,-2-2 0 15,-1 2-2-15,3-1 0 16,-7 1 0 0,2-4 0-16,-1 4 0 0,-2-2 0 15,0 0-1-15,-1-1 1 16,1 4 3-16,-3-6-2 15,1 5 1-15,-1-4 0 16,-4 1 0-16,4 0-1 16,0 0 1-16,-5-1 0 15,3 2-1-15,-2-3 2 0,1 1-2 16,-2 1 1-16,0-1-1 16,0-1 1-16,-1 1 0 15,1-1-1-15,-2 1 1 16,-3-3-1-16,3-4 2 15,-3 5-1-15,1-1 0 0,-2 1 1 16,0-2-1-16,-1 1-1 16,-3-2 1-16,1 1 1 15,-1 1-1-15,1 0 0 16,-4-2 0-16,1-1 0 16,-2 3-1-16,-1-5 1 15,0 3 1-15,-2 1-2 16,-4-1 0-16,5-1 1 0,-3 1-1 15,-2-3 2 1,1 3-1-16,-3-3-1 0,4 0 1 16,-1 0 0-16,-2-6 0 15,0 4 0-15,-3-3 0 16,6 0 1-16,0-2-1 0,-5 4 1 16,6-4-2-16,-2 0 1 15,3-4 1-15,-1 4-1 16,2-4 0-16,1 5 0 15,0-2 0-15,1 1 0 16,2-4 1-16,2 4-1 16,1-3-1-16,2 1 1 0,0-1 0 15,-1 3 2-15,0-4 0 16,1 2 1-16,3 0-2 16,-1 3 2-16,4-5-1 15,-3 2 0-15,6-1 0 16,-2 2-2-16,0 1-1 15,3 0 1-15,0-3 0 16,-2 0 0-16,5 2 0 0,0 2 0 16,4-8 0-16,-3 7 0 15,4-5 1-15,0 4-1 16,1-7 2-16,-2 3-2 0,4 0 0 16,-3 2 0-16,4-4 0 15,-2-3 0-15,1 5 0 16,1-3 0-16,-3-2 0 0,4 5 0 15,-3-5 0-15,4 3 1 16,-2-3-5-16,6 5-8 16,-3 0-20-16,2-3-46 15,8 3-2-15</inkml:trace>
  <inkml:trace contextRef="#ctx0" brushRef="#br0" timeOffset="59247.7231">16370 17509 129 0,'0'0'6'0,"0"0"3"15,0 0 3-15,-8 0 2 0,8 0 1 16,0 0 2-16,-9-12 0 15,9 12 0-15,0 0-2 16,-10-13-4-16,10 13-2 16,-10-13 0-16,10 13-2 15,-13-14-1-15,7 1 2 0,0 1-1 16,-16-8 0-16,14-10 2 16,-5 1-2-16,6-4 0 15,-2 1-1-15,0 0 1 16,2 3-2-16,2-1 0 0,1 5-1 15,-4 2 0-15,6 1-1 16,-4 1 1-16,1 1-1 16,0-1 1-16,1 4-1 15,1-2 0-15,-2 4-1 0,1-3 1 16,-2 4-1-16,1-4-1 16,3 0 1-16,-3 1-1 15,2-2-1-15,-1-1 1 16,1-1-1-16,1 1 0 15,2 1 0-15,0 0 0 16,-4-4 0-16,4 5 1 0,0 1-1 16,-2-3 0-16,2 1 2 15,0 2-2-15,-3-4 0 16,1 4-1-16,2-5 1 0,-2 4 0 16,2-2 0-16,-3 1 0 15,3 1-3-15,0 1 4 16,0 0 0-16,-3 0-1 0,3 0 1 15,0-1-1-15,0 1 0 16,0-1 1-16,0-2-1 16,-1 5 1-16,1-1-1 15,0 1 1-15,-3-2-1 16,3 0 1-16,-2 3-1 0,-1-1 1 16,1 1 0-16,-1-1-1 15,0 0 1-15,0 1-1 16,1-4 1-16,0 5-1 15,0-4 1-15,2 2-1 16,-4-2 1-16,0 2-1 0,4 0 0 16,-2 0 1-16,2 2-1 15,0-1 1-15,-2-1-1 16,2 3 0-16,0-4-1 0,0 2 1 16,0 1 0-16,0-2-1 15,0 0 1-15,0 3-1 16,0-2 1-16,2 1 0 15,0 6-1-15,1-4 1 0,2 2-1 16,-1-2 0-16,7-1 0 16,-1 3 0-16,4-1-1 15,4 0 1-15,4-2 0 16,2 2 0-16,2 0 0 0,6 0 1 16,3 2-1-16,5-2 1 15,4 1 0-15,6-2 0 16,5 2 0-16,5-2 1 15,3 2-1-15,7-4 0 0,3 1 1 16,4 3-1-16,0-2 1 16,2 1-1-16,-1 1 0 15,-2 1 0-15,0 0 1 16,-2 1-1-16,-2-1 0 16,-2 1 1-16,-1 0-1 0,-4-1 0 15,1 4 0-15,2-4 1 16,-1 0-1-16,-2 4 0 15,-2 1 0-15,3-2 1 0,-2-1-1 16,2 5 0-16,-4-2 1 16,0 1-1-16,2-1 0 15,-4 3 0-15,2-3 0 16,0 2 1-16,3 1-1 0,-3 0 0 16,0-3 0-16,3 3 0 15,1 0 0-15,0 0 0 16,1 0 0-16,-3 0 0 0,3 0 0 15,-2 0 0 1,-1 0 0-16,4 3 0 0,-8-3 0 16,4 0 0-16,-1 0 0 15,-2 0 0-15,-1 0 0 16,-2 0 0-16,-2 0 0 16,-1 0 0-16,0-3 0 0,-5 3 0 15,-1-3 0-15,1 1 0 16,-1-1 0-16,0 1 0 15,2-1 0-15,-1 0 0 0,-1 2 0 16,-3 1 0-16,3 0 0 16,-6-5 0-16,3 2 0 15,-3 3 0-15,-3-2 0 16,1 2 0-16,-3-3 0 16,4-2 0-16,-5 5 0 0,9-2 0 15,-7 0 0-15,3-1 0 16,-2 0 0-16,0 1 0 15,-1-1 0-15,-1 1 0 16,0 0 0-16,-9-1 0 16,4 3 0-16,-8-2 1 0,-1-1-1 15,-4 1 0-15,-3 2 0 16,1-3 0-16,-1 3 0 16,-2-3 0-16,0 3 0 0,0-1 0 15,5-2 0-15,3 3 0 16,-4-3 0-16,6 3 0 15,0-3 0-15,0 3 1 0,2-2-1 16,-2 2 0-16,2 0 0 16,0-2 0-16,-2 2 0 15,-2 0-1-15,0 0 1 16,-7 0-1-16,2 0 0 16,-3 0-1-16,-2 2 0 0,-4 0 0 15,-9-2 0-15,15 10 0 16,-15-10 0-16,12 13 0 15,-4-3 0-15,-1 0 1 16,1 2-1-16,-1 0 1 16,1 1 0-16,-1 3 0 15,4 1 0-15,-4 0 1 0,3 2-1 16,0-1 0-16,-3 3 1 16,1 2 0-16,-1 3-2 0,3-5 2 15,-5 4 0-15,2-1 0 16,1 2 0-16,-4-4 0 15,2 3 0-15,1-1-1 16,-2 4 2-16,0-3-1 0,2 2 2 16,-3 0-2-16,0 0 1 15,1 1 0-15,-2 1-1 16,1-1 1-16,-4 2 0 16,3 1-1-16,-3-2 1 0,2 4-1 15,1 2 1 1,-1 0-1-16,2 0 1 0,0-1 0 15,-1 2 0-15,4 0-1 16,0-4 1-16,-2 3-2 16,3 0 2-16,-1-3 1 0,-4 2-1 15,2-1 0-15,-1-4 1 16,0 1-1-16,1-3 1 16,-1 0 1-16,-4-4-2 0,2-1-1 15,4 0 1-15,-6-1-1 16,2-2 1-16,-2-2-1 15,0 1 1-15,0-1 1 16,0-2 0-16,0 3 0 16,-5-1-1-16,0 0-10 0,-5 15-57 15,3-17-9-15</inkml:trace>
  <inkml:trace contextRef="#ctx0" brushRef="#br0" timeOffset="68421.068">4400 15787 334 0,'0'0'6'0,"0"0"4"16,0 0 1-16,0-10 3 16,0 10 1-16,0 0-1 0,0 0 0 15,-10-4 1-15,1 8-6 16,4 6-3-16,-6 5-2 16,3 4-2-16,2 7 0 15,1 1 0-15,5 3 0 0,0-1 1 16,7 1 0-16,7-3-1 15,5-5 1-15,6-5 0 16,2-3 0-16,3-8 0 16,0-2 1-16,2-4-1 0,0-10 0 15,-2-1 0-15,-3-9 1 16,-8-2-1-16,0-5 1 16,-10 0-1-16,-7-3 1 15,-2 1-4-15,-11-1 0 0,-8-1 0 16,-5 5 0-16,-1 4 0 15,-4 2 0-15,-1 5 0 16,0 5 0-16,3 2 0 16,-1 5 0-16,6 3 0 15,5 5 0-15,-2 7 0 0,8 0 0 16,2 0-9-16,9 8-7 16,0-3-34-16,14-3-38 15,11 1-3-15</inkml:trace>
  <inkml:trace contextRef="#ctx0" brushRef="#br0" timeOffset="68837.9844">5009 15904 357 0,'0'0'5'16,"0"0"5"-16,0 0 1 16,0 0 1-16,0 0 0 0,0 0 0 15,0 0 1-15,0 0 1 16,11 0-4-16,3 4-2 0,6-1-2 15,5-1 0-15,6 4-1 16,8-5 0-16,2 2 0 16,2-3-1-16,2 0-1 15,-5 0-1-15,-3 0-1 0,-7 0 0 16,-5 0 0-16,-6 0-1 16,-3 0 1-16,-9 0-1 15,-7 0-1-15,12 0 0 16,-12 0-2-16,0 0-3 0,0-10-11 15,0 10-33-15,0 0-36 16,-5-12-3-16</inkml:trace>
  <inkml:trace contextRef="#ctx0" brushRef="#br0" timeOffset="69221.1349">5445 15753 372 0,'0'0'6'0,"0"0"2"0,0 0 1 16,0 0 1-16,0 0 2 16,7 0 1-16,-7 0 0 15,22 2 2-15,-7-2-6 0,8 6-2 16,-1-5-1-16,6 7-1 16,-1-1-1-16,-1 3-2 15,1 3-1-15,-7-1 0 16,1 3-1-16,-9 0 1 15,-2 2 0-15,-2-2 0 16,-5 5 1-16,-3-1-1 0,-9 1 1 16,-5 3 1-16,0-1 0 15,-4 0-1-15,-2 1 0 16,-2-3-2-16,2-5 0 16,-1 2 0-16,2-5 0 15,4-2 0-15,0-1 0 0,5 1 0 16,0-2 0-16,10-8 0 15,-9 9 0-15,9-9-10 0,0 0-9 16,0 0-61-16,0 0-9 16</inkml:trace>
  <inkml:trace contextRef="#ctx0" brushRef="#br0" timeOffset="69504.5515">6135 15768 476 0,'0'0'4'0,"0"0"1"0,0 0 1 16,0 0 0-16,11 0 1 16,-11 0 0-16,2 22-7 15,0-5 0-15,-2 7 0 0,3 7 0 16,-3 8 0-16,1 1 0 15,3 0 0-15,-4-1 0 16,0-1 0-16,2-6 0 0,-2-3 0 16,2 3 0-16,7-12-88 15,-9-3-5-15</inkml:trace>
  <inkml:trace contextRef="#ctx0" brushRef="#br0" timeOffset="70498.1523">18181 15008 450 0,'0'0'4'0,"0"0"1"0,0 0 0 15,0 0 2-15,0 0 0 16,7 14 1-16,-7 1 0 0,0 2 1 16,-3 8-4-16,-1 2-2 15,2 5-3-15,2 0 0 16,0 2 0-16,0-1 0 15,6-5 0-15,1-5 0 0,2 3 0 16,-1-8 0-16,1-4 0 16,-2 1-11-16,-7-15-17 15,0 12-57-15,0-12-3 16</inkml:trace>
  <inkml:trace contextRef="#ctx0" brushRef="#br0" timeOffset="70905.0644">18607 15210 425 0,'0'0'4'0,"0"0"0"15,0 0 2-15,0 0-1 16,0 0 2-16,0 0 0 16,11 10 2-16,1-2-1 0,5-3-2 15,13-1 0-15,10 1-1 16,7-2 0-16,13-3-1 16,5 0 0-16,6 0-1 15,4-5 0-15,2-2-3 0,-4 2 0 16,-4-5 0-16,-12 4 0 15,-3-2 0-15,-13 4 0 16,-7-4 0-16,-11 3 0 16,-10 1 0-16,-3-1 0 15,-10 5 0-15,0 0 0 0,0-10 0 16,0 10-15-16,-11 0-20 16,-12 0-52-16,14 4-1 15</inkml:trace>
  <inkml:trace contextRef="#ctx0" brushRef="#br0" timeOffset="71273.7652">19373 15020 412 0,'0'0'7'0,"0"0"1"15,-2-12 3-15,2 12 0 0,0 0 0 16,0-8 1-16,0 8 1 15,10-3 0-15,2 8-6 16,1 2-1-16,6 9-6 16,6-4 0-16,1 5 0 15,3 0 0-15,3 6 0 16,-2-4 0-16,2 1 0 0,-7 0 0 16,-2-1 0-16,-9 1 0 15,-1-2 0-15,-8 2 0 16,-5-3 0-16,-8 1 0 0,-11-4 0 15,-2 3 0-15,-6-5 0 16,-5 5 0-16,2-5 0 16,-2-5 0-16,4 3 0 15,1-5 0-15,8 2 0 0,1-4-2 16,18-3-30-16,-5 7-55 16,5-7-3-16</inkml:trace>
  <inkml:trace contextRef="#ctx0" brushRef="#br0" timeOffset="71773.3029">19920 15034 490 0,'0'0'3'0,"0"0"2"16,-8-12 0-16,8 12 1 15,-2-14-4-15,2 3-2 0,0 4 0 16,2-4 0-16,9 4 0 16,8 2 0-16,4 0 0 15,6 5 0-15,1 0 0 16,4 5 0-16,-1 4 0 0,-5 6 0 16,-3 6 0-16,-10 4 0 15,-8 1 0-15,-7 5 0 16,-4 1 0-16,-14 0 0 15,-10-6 0-15,-2 8 0 0,-2-7 0 16,0-3 0 0,2-5 0-16,0 1 0 0,8-6 0 15,10-2 0-15,12-12 0 16,2 12 0-16,16-12 0 16,12 0 0-16,1 0 0 15,9-5 0-15,7 1 0 0,3-4 0 16,-2 4 0-16,-3-5 0 15,2 5 0-15,-13-1 0 0,-1 2 0 16,-8 3 0-16,-9 0 0 16,-5 0 0-16,-11 0 0 15,0 8 0-15,-8-1 0 0,-11 6-39 16,1-5-53-16,-2-4-2 16</inkml:trace>
  <inkml:trace contextRef="#ctx0" brushRef="#br0" timeOffset="82238.7378">17703 2655 290 0,'0'0'9'0,"2"-9"3"16,-2-2 5-16,3 2 2 0,-3-3 4 16,2-4 1-16,-2 6 1 15,0-2 0-15,0 12-7 16,0 0-3-16,-7 9-2 16,1 20-3-16,-2 10-1 0,4 13-7 15,2 0-2-15,-1 13 0 16,1 3 0-16,2 7 0 15,2-1 0-15,5-3 0 16,-2 2 0-16,3-4 0 16,-3-2 0-16,3-2 0 0,-4-3 0 15,-2-10 0-15,1-8 0 16,0-4 0-16,-1-8 0 16,-2-8 0-16,0-1 0 15,0-8 0-15,0-4 0 16,0-11 0-16,0 0 0 0,0 0 0 15,-8 4 0-15,8-4 0 16,-6-12 0-16,1 0 0 16,2 1-28-16,3 11-42 0,-8-19-19 15</inkml:trace>
  <inkml:trace contextRef="#ctx0" brushRef="#br1" timeOffset="89819.2466">13618 13038 302 0,'0'0'7'0,"0"0"3"16,0-12 5-16,0 12 2 0,0-18 3 15,0 7 2-15,0 2 0 16,0-1-1-16,0 10-6 15,0 0-3-15,0 0-3 16,0 18-2-16,0 12-2 0,0 11 0 16,2 13-1-16,3 11 1 15,-2 10 1-15,-1 23 1 32,-2 5-7-32,0-5 0 0,4 1 0 15,-4-4 0 1,0-7 0-16,0-1 0 0,0-10 0 15,0-21 0-15,0-8 0 16,-4-4 0-16,4-6 0 0,-2-8 0 16,-1-6 0-16,3-7 0 15,0-1 0-15,-2-6 0 16,2-10 0-16,0 10 0 16,0-10 0-16,0 0 0 0,0-6 0 15,0-3 0-15,0-2-19 16,-3-1-41-16,3-8-30 15,0 1-1-15</inkml:trace>
  <inkml:trace contextRef="#ctx0" brushRef="#br1" timeOffset="91314.9495">13696 12913 264 0,'0'0'6'0,"0"-9"4"0,0 9 2 16,0-8 3-16,0 8 1 15,0 0-1-15,0-12 1 16,0 12 1-16,0 0-5 16,0 0-5-16,0 0-2 0,0 0-1 15,8-3 0-15,5 3-1 16,0 0 0-16,4 0 1 16,0 0 0-16,11 0 0 15,2 0 1-15,7 0-1 16,3 0 1-16,10 0-1 0,6-2 0 15,12-1 1-15,7-1-2 16,9-2 0-16,10 2 0 16,9-1-1-16,3 0 0 0,9-2-1 15,3 1 0-15,3-1 0 16,-1 2 0-16,3-3 0 0,1 4 0 16,-4-4-1-16,2-2 1 15,1 2 0-15,4-1 0 16,-3 1 0-16,9-2 0 15,-2 1 0-15,9-3 0 16,-4 1 0-16,6-2 0 16,-1 4-1-16,0-3 1 0,-2 1 0 15,-3 4-1-15,1-3 1 16,-7 3-1-16,0-3 0 16,-3 5 0-16,1-2 0 15,3 2 1-15,-2-6-1 16,3 7 0-16,-3-2 0 0,8 0 1 15,0-2 0-15,-2 0-1 16,3 1 0-16,-6-1 1 16,3 4-1-16,-7-4 1 0,4 1-1 15,-10 2 0-15,2-2 1 16,-1-3-1-16,0 2 0 16,-1-1 0-16,-3-2 0 0,1 1 0 15,-1 0 0-15,0 0 0 16,6 1 0-16,-4 1 0 15,-1-2 1-15,2 1-1 16,3 1 0-16,-4-4 0 16,-2 5 0-16,-7-1 0 0,-1-2 0 15,-3 2 0-15,-3 0 0 16,-4 1 1-16,-2 2-1 16,-4 1 0-16,-2-1 0 15,8 0 0-15,-4-1 1 16,2 2-1-16,-4-1 0 0,1 0 0 15,2 0 0-15,-4 1 0 16,-2-2 0-16,-2 1 0 16,-5-2 0-16,-2-1 0 0,0 3 1 15,-3-2-1-15,-4 1 1 16,1-3-1-16,-2 4 1 16,-2-2-1-16,0 2 1 0,-3 0-1 15,0-3 0-15,-5 3 0 16,-3 1 0-16,-2 1 0 15,-3-2 0-15,-3 2 1 16,-10 2-1-16,1-2 0 16,-4 0 0-16,-7 1 0 0,-4 2 1 15,-5-3-1-15,-1 3 1 16,-8-2 0-16,2 2-1 16,-10 0 1-16,0 0 0 15,-8 0 0-15,10 0 0 16,-10 0 0-16,0 0 0 0,0 0-1 15,11-3 1-15,-11 3-1 16,0 0 0-16,9 0 0 16,-9 0 0-16,7 0 0 0,-7 0 0 15,14 0 0-15,-14 0 0 16,11 0 0-16,-11 0 0 16,0 0 0-16,10 0-1 0,-10 0-1 15,0 0-8-15,0 0-23 16,4 16-51-16,-10-9-1 15</inkml:trace>
  <inkml:trace contextRef="#ctx0" brushRef="#br1" timeOffset="93414.9806">13512 13258 213 0,'0'0'7'0,"0"0"4"16,0-10 3-16,0 10 3 15,0-11 0-15,0 11 0 0,0-7-3 16,0 7 2-16,0 0-7 16,0 6-2-16,2 12 0 15,1 11-1-15,1 10 2 0,1 30 7 31,2 14 2-31,2 11-1 16,-5 5 1-16,1 8-1 0,0-1-3 16,-3 3-1-16,1-2-2 15,-3-23-5-15,2-1-2 16,-2-6 1-16,3 0-1 16,-3-7-1-16,2-3 1 15,1-5-2-15,2-6 1 16,-5-1-2-16,3-6 1 15,1-4-1-15,-4-5 0 0,3-5 0 16,-3-1 0-16,0-7 0 16,2 0 0-16,-2-7 1 0,0 1-1 15,0-6 0-15,0-4 0 16,0-1 0-16,0 0 0 16,0-2 0-16,0-8 0 15,0 15 1-15,0-15-1 0,0 14 0 16,0-14 0-16,0 13 0 15,0-13 1-15,0 11-1 16,0-11 0-16,0 0 0 16,3 9 0-16,-3-9 0 0,0 0 0 15,0 12 0-15,0-12 0 16,0 12 1-16,0-12-1 16,0 15 0-16,0-15 0 15,-3 12 0-15,3-12 0 16,-2 12 0-16,2-12 0 0,0 11 0 15,0-11 0-15,0 0 0 16,0 0 0-16,-3 7-1 16,3-7 1-16,0 0 0 0,0 0 0 15,0 0-1-15,0 0 0 16,0 0 1-16,0 0-1 16,10 6 1-16,3-6 0 15,1 0 0-15,7 0 0 0,6 0 1 16,5 0-1-16,10 0 1 15,6 0 0-15,3-3-1 16,9-2 1-16,8 3-1 16,4-6 0-16,10 0 1 15,10 1 0-15,5-5 1 0,9-1-2 16,9-2 0-16,7 1 0 16,10-3 0-16,7-1 0 15,4 0 0-15,5 1 0 16,6 3 0-16,0-3 0 0,2 4 0 15,3-2 0-15,1 3 0 16,-1-1 0-16,2 2 0 16,6 0 0-16,-3 1 0 0,8-2 0 15,-4-1 0-15,11-1 0 16,-2-2 0-16,5 3 0 16,-1-2 0-16,3 4 0 15,-2-4 0-15,1 2 0 0,0 1 0 16,-3 0 0-16,2 3 0 15,-1-2 0-15,-6-2 0 16,-2 6 0-16,0-3 0 16,0 2 0-16,-7-1 0 0,4 1 0 15,-7 1 0-15,-1-3 0 16,0 1 0-16,-3-2 0 16,-8 1 0-16,3 0 0 15,-4 0 0-15,-6 1 0 0,0-2 0 16,-7 2 0-16,0 1 0 15,-6-2 0-15,1 6 0 16,-7-4 0-16,4-1 0 16,-2 1 0-16,-6 0 0 0,-1-2 0 15,-7 3 0-15,2-4 0 16,-6 4 0-16,-2 0 0 16,-9 0 0-16,-6 2 0 15,-8-3 0-15,-4 6 0 0,-6-3 0 16,-7 0 0-16,-4 0 0 15,-6 2 0-15,-3 2 0 16,-2-2 0-16,1 1 0 0,-9-1 0 16,4 3 0-16,-6-3 0 15,0 3 0-15,-5-2 0 16,5 2 0-16,-4-4 0 16,-5 4 0-16,4-4 0 15,-7 4 0-15,4-2 0 0,-4-1 0 16,-3 0 0-16,1 3 0 15,-9-2 0-15,1 2 0 16,-2-3 0-16,-3 3 0 16,-6-2 0-16,-9 2 0 15,12-2 0-15,-12 2 0 0,13-3 0 16,-13 3 0-16,16-2 0 16,-16 2 0-16,11-6 0 15,-11 6 0-15,16-1 0 0,-16 1 0 16,10-6 0-16,-10 6 0 15,0 0 0-15,7-2 0 16,-7 2 0-16,0 0 0 0,0 0 0 16,0 0 0-16,0 0 0 15,0 0 0-15,0 0 0 16,0 0 0-16,-5-5-9 16,5 5-16-16,0 0-44 15,0 0-18-15</inkml:trace>
  <inkml:trace contextRef="#ctx0" brushRef="#br1" timeOffset="94267.3052">24445 12326 269 0,'0'0'6'0,"0"0"6"16,0-12 2-16,0 3 3 15,-3-2 2-15,3 4 1 0,0-4 2 16,0 2-2-16,0 9-5 16,0 0-6-16,0 0-1 15,3 17-1-15,-2 16-1 16,-1 4-1-16,0 20 2 15,0 7 2-15,0 15 0 0,-6 11 0 16,1 4 0-16,-1 10-1 16,-1 0-1-16,-3 8-3 15,0-4-4-15,5 21 0 16,0-3 0 0,5-5 0-16,0-1 0 15,0-8 0-15,5-6 0 0,0-7 0 16,1-7 0-16,-4-29 0 15,3-2 0-15,-5-7 0 16,0-2 0-16,-7-8 0 16,1-1 0-16,1-6 0 15,-2-5 0-15,2-6 0 0,0-2 0 16,-1-10 0 0,2-1 0-16,4-13 0 0,-3 9 0 15,3-9 0-15,0 0 0 16,0 0 0-16,0 0 0 15,0 0 0-15,0 0 0 0,0 0 0 16,0 0 0-16,0-7 0 16,0-3 0-16,0 0 0 15,0-6 0-15,3-7-26 0,5 3-66 16,-3-3-4-16</inkml:trace>
  <inkml:trace contextRef="#ctx0" brushRef="#br1" timeOffset="96666.706">13551 13764 238 0,'0'0'4'15,"0"0"3"-15,0 0 0 0,0 0 2 16,0 0-1-16,0 0 2 16,0 0 2-16,0 0-1 15,5 2-1-15,-5-2-1 16,0 0-1-16,18 2 0 16,-4 1 1-16,4 0 0 15,6-3 0-15,6 0-1 0,6 0 0 16,10 0-2-16,12-3 1 15,8-2-2-15,10-2-1 16,8-2-1-16,8 0 0 16,15-3-1-16,10-3 0 15,4 2-1-15,3 1 0 0,14-2 0 16,-2 1-1-16,6 1 1 16,7-1-1-16,1 1 0 0,1-1 0 15,3-2 0-15,5 5 0 16,2-2 0-16,9-3 0 15,1-3-1-15,5 4 1 16,4-4 0-16,2-1-1 16,3 2 1-16,10-3 0 0,-6-1 0 15,-1 2 1-15,3-1-1 16,-1 3 1-16,-4-1-1 16,-2 2 0-16,-2 1 1 15,-4-1-1-15,2 1 1 16,-7 3-1-16,2 0 0 0,-1 0 0 15,-4-3 0-15,0 5 1 16,-4-1-1-16,-3-1 0 16,-7 3 0-16,0-2 0 0,-6 4 0 15,-1-3 0-15,-9 0 0 16,1 3 0-16,-7-2 1 16,3 1-1-16,-6-1 0 0,-1 2 0 15,1 2 0-15,-4-2 0 16,0-1 0-16,-6 6 0 15,-4-2 0-15,-2 1 0 0,-4 0 0 16,-1 1 0-16,-10-1 0 16,-3 3 0-16,-5 0 0 15,-3 0 0-15,-1 0 0 16,-5 0 0-16,0 0 0 16,-2-2 0-16,2 2 1 15,-1 0-1-15,-2-3 0 0,-2 1 0 16,0 0 1-16,0 2-1 15,-5-5 0-15,-3 2 1 16,-2-2 0-16,-6 3 0 16,-2-1 1-16,-6-1-1 15,-4 1 1-15,-8 1 0 0,-2-4 1 16,-10 5-1-16,-5-2 1 16,1 3 0-16,-8-3 0 0,-3 1-1 15,-3 2 1-15,-4 0 0 16,-8 0-1-16,15 0 0 15,-15 0 0-15,0 0-1 0,10 0 0 16,-10 0 0-16,0 0-1 16,0 0 0-16,0 0 0 15,7 0 0-15,-7 0 0 16,0 0 0-16,0 0-2 16,0 0-2-16,2 15-11 15,-4 7-58-15,2-22-8 0</inkml:trace>
  <inkml:trace contextRef="#ctx0" brushRef="#br1" timeOffset="99238.1046">14659 12988 321 0,'0'0'6'0,"0"0"5"15,0 0 1-15,0 0 3 16,0 0 4-16,0-8-2 16,0 8 0-16,0 0 0 0,0 0-6 15,0 0-3-15,0 0-2 16,0 13-1-16,3 6-1 15,0 7 0-15,0 8 0 16,1 8 1-16,1 8 0 16,2 4 0-16,4 8 0 0,-4 1 0 15,-1-2-1-15,3 3 1 16,-1-2-5-16,-3 3 0 0,0-3 0 16,-2 4 0-16,-3-1 0 15,0 1 0-15,0 2 0 16,0-1 0-16,-1-3 0 15,-1-2 0-15,-1 0 0 0,3-8 0 16,0-1 0-16,0-7 0 16,0-1 0-16,0 0 0 15,0-3 0-15,-2 0 0 16,2-5 0-16,-3 0 0 16,3 1 0-16,0-11 0 0,0 5 0 15,0-5 0-15,-2-4 0 16,2-1 0-16,0-3 0 15,0-2 0-15,0 0 0 16,0-3 0-16,0 1 0 16,0-1 0-16,0-2 0 0,0 3 0 15,0-2 0-15,0 2 0 16,0 0 0-16,0 2 0 0,0-4 0 16,0 1 0-16,0 1 0 15,0 0 0-15,0 0 0 16,0-3 0-16,0 1 0 15,0-3 0-15,0 2 0 0,0-4 0 16,2 1 0-16,-2-9 0 16,0 17 0-16,0-5 0 15,0 1 0-15,0 3 0 16,0-2 0-16,0 1 0 16,-2 0 0-16,2-3 0 0,-4 0 0 15,4-12 0-15,-2 16 0 16,2-16 0-16,-2 10 0 15,2-10 0-15,-3 10 0 16,3-10 0-16,0 0 0 16,0 9 0-16,0-9-73 0,0 0-19 15</inkml:trace>
  <inkml:trace contextRef="#ctx0" brushRef="#br1" timeOffset="102008.2411">13508 14365 275 0,'0'0'5'15,"0"0"0"-15,0 0-1 16,0 0 3-16,0 0-2 16,9 0 2-16,-9 0 1 0,12 0 2 15,-3 0-2-15,6-3-1 16,3 3 2-16,6-4 0 16,6-1 2-16,3-1-2 15,7-1 1-15,6 0-2 16,10-3-2-16,8 0 0 0,5 1-2 15,9-4 0-15,7 1-2 16,7 0 0-16,6-1 1 16,4 2-2-16,1-1 1 15,1 3-1-15,3-1 1 0,-1 0-1 16,7 3 0-16,-6-1 0 16,2-2 1-16,1-1-1 15,-1-1 1-15,3 3 0 16,1-2-1-16,-5 2 0 15,1-4 1-15,1 4-1 0,-6-1-1 16,3 2 1-16,0 3-1 16,-3-2 0-16,1 2 1 15,1-1-1-15,-1 3 1 16,2-6-1-16,2 5 0 0,-5-1 1 16,6-1-1-16,0 1 0 15,-4-2 1-15,1 5-1 16,0-3 0-16,-4 3 1 15,-4-4-1-15,2 2 0 0,-6 1 0 16,1 1 0-16,-4-3 0 16,1 2 0-16,-1 1 0 15,0-3 0-15,2 3 1 0,1-4-1 16,2 1 0-16,-1 1 0 16,-1-2 0-16,3-4 0 15,-4 3 0-15,0 0 0 16,-4 1 0-16,-1 0 0 15,-4 0 0-15,4 4 0 0,-9-6 0 16,4 6 0-16,1-3 0 16,1 0 1-16,4 0-1 15,2-3 0-15,0 2 0 16,0-1 0-16,8 1 1 0,-8-5-1 16,0 2 0-16,-1 1 0 15,-1-2-1-15,0 4 1 16,-7-2 0-16,2 3 0 0,0-3 0 15,0 4 0-15,-1-1 0 16,2 0 0-16,2-1 0 16,-6 5 0-16,3-7 0 15,-1 5 0-15,-2-4 1 0,-2 2-1 16,0-1 0-16,-1 2-1 16,-4 1 1-16,1-2 0 15,-1 3 0-15,-3-1 0 16,0 0 0-16,-3 3 1 0,-1-1-1 15,4-2 0-15,-1 0 0 16,2 1 1-16,1-3-1 16,-1 3 0-16,1-1 1 15,-1-2-1-15,-1 3 0 16,-3-1 0-16,-1 1 1 16,-4-3-1-16,-2 5 1 0,-2-3-1 15,-3 3 1-15,0-2-1 16,-2 2 1-16,-3-2 0 0,-1 2-1 15,5 0 1-15,-2 0 0 16,1-3 0-16,-2 1 0 16,-7 2 0-16,0 0 1 15,-5-3 0-15,-8 0 0 0,-3 2 1 16,-5-2 0-16,-5 1 0 16,-3-1 0-16,-4 0-1 15,4 1 0-15,-1-1 0 16,2 1-1-16,0 0 1 15,-4 2-1-15,4-3-1 0,-8 1 1 16,2-2 0-16,-12 4-2 16,13 0-1-16,-13 0-7 15,0 0-32-15,0 0-44 16,-7 4-1-16</inkml:trace>
  <inkml:trace contextRef="#ctx0" brushRef="#br1" timeOffset="103015.0179">14059 13964 228 0,'0'0'7'0,"0"0"7"0,0 0 3 15,0-9 5-15,0 9 3 16,0 0 4-16,0-16 1 16,0 16 2-16,0 0-6 15,0-13-5-15,0 13-4 0,0 0-4 16,0 0-5-16,0 0-2 15,0 0-2-15,-4 8-2 0,4 2 0 16,0 3-1-16,0 1 0 16,0 2 0-16,6 1 0 15,-6 0 0-15,2-3 0 16,0 1 1-16,1-3-2 0,-3-3 0 16,3 0 0-16,-3-9 0 15,0 13 0-15,0-13 0 16,0 0 0-16,0 10 0 15,0-10 0-15,0 0 0 16,0 0 0-16,0 0 0 16,0 0 0-16,0 0 0 15,0 0-7-15,0 0-16 0,0 0-61 16,0 0-3-16</inkml:trace>
  <inkml:trace contextRef="#ctx0" brushRef="#br1" timeOffset="103947.0446">13997 14717 405 0,'0'0'6'0,"0"0"2"0,0 0 2 16,0 0 2-16,-9-5 1 15,9 5 1-15,0 0 0 0,0 0 1 16,-5-15-5-16,5 15-6 16,5-12-4-16,-5 12 0 15,13-13 0-15,-1 8 0 0,4-3 0 16,-2 4 0-16,2 1 0 15,0 1 0-15,2 2 0 16,-3 2 0-16,3 8 0 0,-9 0 0 16,-2 5 0-16,-1 6 0 15,-6-4 0-15,0 2 0 16,-6 1 0-16,-6-1 0 16,-3 2 0-16,-2-1 0 15,-1-3 0-15,-1-5 0 16,1 1 0-16,1-1 0 15,4-3 0-15,-1-3 0 0,3-1 0 16,11-5 0-16,-9 2 0 16,9-2 0-16,0 0 0 15,4 0 0-15,10 0 0 16,0-2 0-16,4 0 0 0,3-1 0 16,7 0 0-16,2 0 0 15,0 2 0-15,2 1 0 0,-6-3 0 16,0 3 0-16,-3 0 0 15,-4 0 0-15,-7 0 0 16,-2 0 0-16,-10 0 0 16,0 0 0-16,8 0 0 0,-8 0 0 15,0 0 0-15,0 0 0 16,0 0 0-16,0 0 0 16,0 0 0-16,0 0 0 15,-5 0 0-15,5 0 0 16,0 0 0-16,-17 3 0 0,17-3-88 15,0 0-8-15</inkml:trace>
  <inkml:trace contextRef="#ctx0" brushRef="#br1" timeOffset="113196.9006">13837 13112 327 0,'0'0'6'0,"0"0"4"16,0 0 1-16,0 0 3 0,10-8 1 15,-10 8-1-15,10-3 1 16,-10 3 1-16,14 0-5 15,-14 0-3-15,16 8 0 16,-9 4-1-16,4 4-1 16,-4 1 1-16,5 5-2 15,1 3 1-15,-5-1-3 0,5 5 0 16,0-3-1-16,-3-1 0 16,2-1-1-16,-4-3-1 15,0-1 1-15,-4-8 0 0,1 0 1 16,-5 0 0-1,0-12 0-15,-5 15 1 0,-7-10 0 16,-1-2-3-16,-4 1 0 16,-3-1 0-16,0-1 0 0,-2 2 0 15,2-4 0-15,0 0 0 16,3 0 0-16,-1 0 0 16,11 0 0-16,-3-4 0 15,10 4 0-15,-10-2 0 0,10 2-4 16,0 0-32-16,8 0-50 15,-1 0-4-15</inkml:trace>
  <inkml:trace contextRef="#ctx0" brushRef="#br1" timeOffset="116463.4979">8562 11833 380 0,'0'0'7'0,"0"0"0"0,-15-12 3 15,8 8 0-15,-10 1 2 16,-2 1 0-16,-3 2 1 15,-5 7 1-15,2 14-5 16,-7 10-1-16,4 11-1 0,3 12-1 16,1 8-1-16,11 3-1 15,6 1 0-15,7 4-1 16,5-7-3-16,12-5 0 16,11-13 0-16,9-12 0 15,5-14 0-15,10-9 0 16,3-10 0-16,5-10 0 0,2-12 0 15,0-13 0-15,-8-5 0 16,1-4 0-16,-10-6 0 16,-10-2 0-16,-10-5 0 0,-13 0 0 15,-12 0 0-15,-7 3 0 16,-18 2 0-16,-8 4 0 16,-8 8 0-16,-7 6 0 15,-7 13 0-15,-2 8 0 0,-3 13 0 16,-5 13 0-16,8 11 0 15,1 13 0-15,6 10 0 16,10 7 0-16,10 7 0 16,13 5 0-16,12-4 0 15,10 0 0-15,15-5 0 16,12-7 0-16,10-9 0 0,8-14 0 16,4-4 0-16,4-13 0 15,1-10 0-15,4-5 0 16,-9-11 0-16,1-10 0 0,-10-7 0 15,-5 0 0-15,-13-10 0 16,-8-4 0-16,-8-5 0 16,-16-5 0-16,-15 0 0 0,-10 2 0 15,-12 6 0-15,-11 6 0 16,-8 16 0-16,-6 15 0 16,-6 12 0-16,3 20 0 15,4 17 0-15,6 10 0 0,10 8 0 16,20 3 0-16,18 3 0 15,12-10 0-15,7-3-71 16,41-9-21-16</inkml:trace>
  <inkml:trace contextRef="#ctx0" brushRef="#br1" timeOffset="117130.8364">12352 9297 398 0,'0'0'6'0,"0"0"3"0,0 0 3 16,0 0 2-16,-12-10 2 16,12 10 0-16,0 0 1 15,-12-6 1-15,12 6-13 16,0 0-5-16,-10-3 0 0,10 3 0 15,0 0 0-15,0 0 0 16,0 0 0-16,0 0 0 16,0 0 0-16,0 0-28 0,13 12-59 15,-4-12-5-15</inkml:trace>
  <inkml:trace contextRef="#ctx0" brushRef="#br1" timeOffset="136772.4847">15550 13017 231 0,'0'0'8'0,"0"0"6"0,0 0 2 16,0 0 4-16,0 0 2 15,0 0 1-15,0-8 1 16,0 8 3-16,0 0-7 16,0 0-5-16,0 0-2 0,0-9-2 15,0 9-1-15,0 0-2 16,0 0 0-16,0 0-1 15,0 0-1-15,0 0 0 0,0 0-2 16,0 0 0-16,0 0-2 16,0 0 1-16,0 0-2 15,0 0 1-15,0 0-1 16,-15 12 0-16,10-1 0 16,-2 1 0-16,-1 3 1 0,0 2-2 15,1 0 0-15,0 3 0 16,0-3 0-16,1 4 0 15,1-1 0-15,0-1 0 16,0 1 0-16,3-3 0 0,-1 1 0 16,3-3 0-16,0 0 0 15,0-1 0-15,0-4 0 16,0 2 0-16,5-2 0 16,-2 0 0-16,0-3 0 15,-3-7 0-15,12 18 0 0,-12-18 0 16,12 12 0-16,-12-12 0 15,17 8 0-15,-4-5 0 16,-3 2 0-16,0-5 0 16,2 2 0-16,-2-2 0 0,4 2 0 15,-4-2 0-15,4 0 0 16,-4 0 0-16,-1 0 0 0,4 0 0 16,-1-2 0-16,0 0 0 15,1-6 0-15,-1 3 0 16,1 1 0-16,-1-10 0 15,0 2 0-15,4 2 0 0,-7-4 0 16,7-4 0-16,-8 3 0 16,3-2 0-16,-3-4 0 15,-1 5 0-15,-3-1 0 16,0 2 0-16,0-3 0 16,-2 1 0-16,-2 2 0 0,3 0 0 15,-3 0 0-15,0 3 0 16,0-1 0-16,0-1 0 15,0 3 0-15,0 2 0 16,-5-1 0-16,1-1 0 16,-1 2 0-16,5 9 0 0,-16-15 0 15,7 7 0-15,-1 1 0 16,1 2 0-16,-2 0 0 0,-3-2 0 16,5 2 0-16,-3 0 0 15,0 3 0-15,2-4 0 16,-2 5 0-16,-1-2 0 15,0 3 0-15,2-2 0 0,-2 2 0 16,3 0 0-16,-2 0 0 16,-2 2 0-16,4 1 0 15,-2 1 0-15,3-1 0 16,-1 2 0-16,-1 0 0 16,3 0 0-16,0 2 0 15,8-7 0-15,-16 10 0 0,16-10 0 16,-14 15 0-16,14-15 0 15,-10 12 0-15,10-12 0 16,-8 18 0-16,8-18 0 16,-5 17 0-16,5-10 0 0,0-7 0 15,0 20 0-15,1-13 0 16,-1-7 0-16,12 15 0 0,-12-15 0 16,17 15 0-16,-5-10 0 15,3 3 0-15,0-7 0 16,3 5 0-16,-1-3 0 15,0-1 0-15,1-2 0 0,-1 0 0 16,3 0 0-16,0 0 0 16,-5 0 0-16,3 0 0 15,-2 0 0-15,2 0 0 16,-3 0 0-16,0 0 0 16,-5-2 0-16,-1-1 0 15,2 1 0-15,-11 2 0 0,12-4 0 16,-12 4 0-16,7 0 0 15,-7 0 0-15,0 0 0 16,0 0 0-16,0 0 0 16,0 0 0-16,11 0 0 0,-11 0 0 15,0 0 0-15,0 0 0 16,0 0 0-16,0 0 0 0,9 0 0 16,-9 0 0-16,0 0 0 15,0 0 0-15,0 0 0 16,0 0 0-16,0 0 0 15,0 0 0-15,0 0 0 0,0 0 0 16,0 0 0-16,0 0 0 16,0 0 0-16,0 0 0 15,0 0 0-15,0 0 0 16,0 17 0-16,0-8-46 16,0-9-49-16</inkml:trace>
  <inkml:trace contextRef="#ctx0" brushRef="#br1" timeOffset="139472.7524">16565 12804 171 0,'0'0'9'0,"0"0"5"15,0 0 5-15,0 0 3 16,0 0 5-16,6-12 1 15,-6 12 3-15,2-10 0 16,-2 10-5-16,0-7-3 16,0 7-7-16,0 0-3 0,0 0-3 15,0 0-3-15,0 0-2 16,0 14-1-16,0 4-1 16,0 5 0-16,0 1 1 0,0 8 0 15,0 4 0-15,4 0 1 16,-2 3 0-16,3-1-1 15,0 2 0-15,0-1-1 0,0 4 1 16,-1 1-1-16,5-5-1 16,-7 6 1-16,3-2-1 15,-3-1 0-15,1-1-2 16,-2 7 0 0,2-4 0-16,-3-5 0 15,0 6 0-15,0-6 0 16,0-3 0-16,0-1 0 15,0-2 0-15,0-4 0 16,0-8 0-16,3 7 0 0,-3-6 0 16,0 2 0-16,0 5 0 15,2-3 0-15,-2-4 0 16,0 5 0-16,0-1 0 0,0 1 0 16,0 0 0-16,0 3 0 15,0-5 0-15,0 2 0 16,0 0 0-16,0 1 0 15,0-3 0-15,0 1 0 16,0 2 0-16,2-6 0 0,-2 6 0 16,4-4 0-16,-2-2 0 15,-2 3 0-15,0-3 0 16,0 1 0-16,0-1 0 16,0-2 0-16,0 1 0 15,3 0 0-15,-3-1 0 0,0-1 0 16,2 1 0-16,1-2 0 15,-3 0 0-15,2-1 0 16,0 0 0-16,-2 0 0 16,0-2 0-16,2-1 0 0,-2 2 0 15,0-2 0-15,3-1 0 16,-3-1 0-16,3 1 0 16,-3-6 0-16,2 3 0 0,-2-10 0 15,0 15 0-15,0-15 0 16,2 13 0-16,-2-13 0 15,0 9 0-15,0-9 0 0,0 13 0 16,0-13 0-16,4 15 0 16,-4-15 0-16,0 14 0 15,0-14 0-15,2 12 0 16,-2-12 0-16,0 13 0 0,0-13 0 16,0 10 0-1,0-10 0-15,0 9 0 0,0-9 0 16,0 9 0-16,0-9 0 15,3 9 0-15,-3-9 0 16,0 0 0-16,0 13 0 16,0-13 0-16,0 0 0 0,0 0 0 15,0 0 0-15,0 7 0 16,0-7 0-16,0 0 0 0,0 0 0 16,0 0 0-16,0 0 0 15,0 0 0-15,0 0 0 16,0 0 0-16,0 0 0 15,0-5 0-15,0 5 0 0,0-16-23 16,4 8-70-16,-4-2-3 16</inkml:trace>
  <inkml:trace contextRef="#ctx0" brushRef="#br1" timeOffset="142138.3427">17689 13058 283 0,'0'0'9'16,"0"0"6"-16,0 0 3 15,0 0 3-15,6-11 2 0,-6 11 2 16,2-9 1-16,-2 9 0 16,0-10-6-16,0 10-6 15,-5-11-3-15,5 11-1 16,-12-9-3-16,-1 6-4 0,4 0-3 16,-9 1 0-16,3 2 0 15,-1 0 0-15,0 2 0 16,-4 5 0-16,5 1 0 15,-2 1 0-15,2 3 0 0,2-3 0 16,4 6 0-16,-1 0 0 16,5 0 0-16,-1-1 0 15,6 4 0-15,0-3 0 16,4 3 0-16,5-4 0 0,3-2 0 16,4-2 0-16,3 1 0 15,1-7 0-15,5-2 0 16,-2-2 0-16,-1 0 0 15,3-2 0-15,-5-5 0 0,2-3 0 16,-7-2 0-16,3-5 0 16,-6-3 0-16,0-6 0 15,-2 2 0-15,-2-9 0 16,-4 2 0-16,-4 0 0 0,0 0 0 16,0-1 0-16,0 3 0 15,-4 5 0-15,-1 2 0 16,-2-3 0-16,1 9 0 15,3-5 0-15,-2 4 0 0,3 5 0 16,-3-1 0-16,3 4 0 16,0-2 0-16,2 11 0 15,-3-9 0-15,3 9 0 0,0 0 0 16,0 0 0 0,0 0 0-16,0 0 0 0,0 0 0 15,0 0 0-15,0 0 0 16,0 0 0-16,0 0 0 15,-10 2 0-15,10-2 0 16,-6 15 0-16,4-3 0 0,2 1 0 16,-2 6 0-16,2 3 0 15,0 3 0-15,2 5 0 16,3-1 0-16,3 1 0 16,2 1 0-16,-3-2 0 0,3-3 0 15,0 3 0-15,2-5 0 16,4-2 0-16,-2-2 0 15,2-3 0-15,1-1 0 16,-2-3 0-16,4-6 0 0,-1 0 0 16,-2-2 0-16,0 0 0 15,-2-5 0-15,2 0 0 16,-4 0 0-16,-4 0 0 0,-8 0 0 16,17-3 0-16,-17 3 0 15,7-2 0-15,-7 2 0 16,0 0 0-16,0 0 0 15,0 0 0-15,0 0 0 16,0 0 0-16,0 0 0 0,0 0 0 16,0 0 0-16,0 0 0 15,-4-3 0-15,4 3 0 16,-12 5-81-16,12-5-12 16</inkml:trace>
  <inkml:trace contextRef="#ctx0" brushRef="#br1" timeOffset="144178.9044">18659 12649 341 0,'0'0'6'16,"0"0"4"-16,0 0 2 16,0 0 2-16,0 0-1 15,0 0 2-15,0 0 1 0,0 9 2 16,3 4-4-16,2 9-3 16,0 11-2-16,0 3 0 15,0 11 1-15,2 8-1 16,1 4-5-16,2 8-4 0,-3-2 0 15,1 1 0-15,-4 4 0 16,4-3 0-16,-3 0 0 16,0-1 0-16,0-3 0 15,-1-4 0-15,-1-1 0 16,0-3 0-16,-3 1 0 0,0-5 0 16,3-1 0-16,-3 0 0 15,0 0 0-15,0-7 0 16,-3 2 0-16,-3-5 0 15,4-1 0-15,-2-6 0 16,1-1 0-16,1 0 0 0,-1-7 0 16,3 3 0-16,-2-6 0 15,2-1 0-15,0 5 0 16,0-4 0-16,0 0 0 0,0 0 0 16,0 1 0-16,0-1 0 15,0 3 0-15,2-3 0 16,-2-2 0-16,0 4 0 15,3 0 0-15,-3-5 0 0,2 1 0 16,-2 0 0-16,3-1 0 16,-3 1 0-16,0 3 0 15,0-3 0-15,2 3 0 16,-2-3 0-16,0 3 0 0,0-3 0 16,0 0 0-1,0-3 0-15,0 0 0 0,0-1 0 16,0-4 0-16,0 5 0 15,0-6 0-15,0 0 0 16,0-3 0-16,0 2 0 0,0-10 0 16,0 11 0-16,0-11 0 15,0 0 0-15,0 0 0 0,0 11 0 16,0-11 0-16,0 0 0 16,0 0 0-16,0 0 0 15,0 0 0-15,-7-13-56 16,7 13-40-16</inkml:trace>
  <inkml:trace contextRef="#ctx0" brushRef="#br1" timeOffset="162932.8895">19845 12818 278 0,'0'0'9'16,"0"0"4"-16,0 0 4 15,0 0 3-15,0 0 2 0,3-11 4 16,-3 11 0-16,2-12 1 16,-2 1-8-16,0 11-4 15,0-12-3-15,0 12-2 16,-14-10-3-16,-2 6-2 16,-1 1 0-16,0 3-5 0,-5 0 0 15,-6 3 0-15,3 7 0 16,0-3 0-16,3 2 0 15,2 4 0-15,5 2 0 16,3 0 0-16,1 0 0 0,7 0 0 16,4 2 0-1,0-5 0-15,4 3 0 0,9-5 0 16,4-2 0-16,3-5 0 16,6-3 0-16,3 0 0 0,-2 0 0 15,1-11 0-15,-4 1 0 16,3-2 0-16,-6-3 0 15,-3 0 0-15,-6-2 0 16,-3 2 0-16,0-5 0 0,-5 2 0 16,1 4 0-16,-5-1 0 15,0 3 0-15,0 2 0 16,0 10 0-16,-2-12 0 16,2 12 0-16,0 0 0 0,0 0 0 15,0 0 0-15,0 0 0 16,-7 17 0-16,7-2 0 15,0 2 0-15,4 0 0 16,4 9 0-16,1-7 0 0,4 3 0 16,-1-5 0-16,5-2 0 15,1-2 0-15,0-4 0 16,-1 1 0-16,-2-8 0 16,-4 4 0-16,3-1 0 15,-14-5 0-15,15 3 0 0,-15-3 0 16,0 0 0-16,12 0 0 15,-12 0 0-15,0 0 0 16,0 0 0-16,0 0 0 0,0 0 0 16,0 0 0-16,0 0 0 15,0 0 0-15,0 0 0 16,0 0 0-16,0 0 0 0,0 0 0 16,0 0 0-16,0 0 0 15,0 0 0-15,0 0 0 16,0 0 0-16,0 0 0 15,0 0 0-15,0 0 0 16,0 0 0-16,0 0 0 0,0 0 0 16,0 0 0-16,0 0 0 15,0 0 0-15,0 0 0 16,0 0 0-16,8 0 0 16,-8 0 0-16,0 0 0 0,14 0 0 15,-14 0-37-15,11 0-54 16,1 0-4-16</inkml:trace>
  <inkml:trace contextRef="#ctx0" brushRef="#br1" timeOffset="164383.1701">20854 12509 264 0,'0'0'9'0,"0"0"6"16,0-12 4-16,0 12 4 15,4-14 1-15,-4 14 3 16,2-18 2-16,0 11 1 16,-2 7-9-16,0-10-5 0,0 10-4 15,0 0-3-15,0 0-2 16,0 0-1-16,0 15-6 15,0-1 0-15,0 6 0 16,-2 4 0-16,2 5 0 0,0 2 0 16,0 5 0-16,0 3 0 15,2-2 0 1,3 5 0-16,0 0 0 0,-3-1 0 16,3 3 0-16,-2-2 0 15,-1 0 0-15,1 0 0 0,-3-2 0 16,3-1 0-16,-3-2 0 15,0 3 0-15,0-3 0 0,0 0 0 16,0-1 0-16,0 3 0 16,0-7 0-16,0 8 0 15,0-8 0-15,0 4 0 16,0 2 0-16,0-4 0 16,0 1 0-16,0 0 0 15,2-3 0-15,1 1 0 16,-3-3 0-16,2-3 0 15,1 2 0-15,-3-1 0 0,4-3 0 16,-1 1 0-16,-1-1 0 16,1 2 0-16,-1 0 0 15,1 1 0-15,0-1 0 16,-1-2 0-16,1 0 0 16,-1 0 0-16,0-1 0 15,-2 0 0-15,5-3 0 0,-5 1 0 16,3 0 0-16,-1-2 0 15,0-1 0-15,1 2 0 16,0-4 0-16,0 3 0 0,-1-1 0 16,0-1 0-16,1 0 0 15,-1-1 0-15,1 0 0 16,-3 0 0-16,2-2 0 0,0-1 0 16,1 4 0-16,-3-4 0 15,2 0 0-15,-2 1 0 16,0-1 0-16,0-1 0 15,0 2 0-15,0 0 0 0,0-3 0 16,0 3 0 0,3-3 0-16,-3 1 0 15,0-3 0-15,2 2 0 0,-2 0 0 16,3-2 0-16,-3 0 0 16,0 3 0-16,0-5 0 15,0 1 0-15,0-9 0 0,3 12 0 16,-3-12 0-16,2 15 0 15,-2-15 0-15,0 10 0 16,0-10 0-16,3 9 0 0,-3-9 0 16,0 11 0-16,0-11 0 15,0 0 0-15,0 0 0 16,0 0 0-16,2 9 0 0,-2-9 0 16,0 0 0-16,0 0 0 15,0 0 0-15,0 0 0 16,0 0 0-16,0 0 0 15,0 0 0-15,0-7 0 16,0 7 0-16,0-13 0 0,0 1 0 16,0 5 0-16,0-13 0 15,0 4-84-15,0-7-14 16</inkml:trace>
  <inkml:trace contextRef="#ctx0" brushRef="#br1" timeOffset="166044.9631">22276 12537 328 0,'0'0'9'15,"0"0"4"-15,11-16 5 16,-11 16 2-16,12-14 1 0,-12 14 2 16,12-10 0-16,-12 10 1 15,11-10-8-15,-11 10-4 16,2 10-8-16,-4 0-4 16,-6 10 0-16,-2 0 0 0,-2 5 0 15,-6 4 0-15,-1 4 0 16,-4-1 0-16,3-2 0 15,-5 2 0-15,3-5 0 16,-3-5 0-16,2 1 0 0,-2-2 0 16,-1-3 0-16,7-3 0 15,-5-5 0-15,1 2 0 16,1-4 0-16,0-3 0 16,2-1 0-16,-3-4 0 15,6 0 0-15,-3 0 0 0,6-2 0 16,-4-3 0-16,4-2 0 15,1 0 0-15,5-1 0 16,-1-2 0-16,3-2 0 0,4 0 0 16,-1 0 0-16,3-6 0 15,3 5 0-15,5-4 0 16,1 2 0-16,-1 1 0 0,5 1 0 16,3 2 0-16,2 5 0 15,-3-2 0-15,0 5 0 16,2 0 0-16,3 3 0 15,-2 0 0-15,1 3 0 16,1 2 0-16,6 4 0 0,-5-2 0 16,7 0 0-16,-3 6 0 15,4-4 0-15,-1 3 0 16,4-2 0-16,-4 2 0 16,-1 1 0-16,1-1 0 15,-3 0 0-15,-4 1 0 0,-1-2 0 16,5 3 0-16,-9-4 0 15,3 0 0-15,-2 0 0 0,3-3 0 16,-5 1 0-16,0-1 0 16,-2-2 0-16,1-2 0 15,-6 0 0-15,2-2 0 16,-10-1 0-16,10 6 0 16,-10-6 0-16,0 0 0 0,0 0 0 15,0 0 0-15,0 0 0 16,0 0 0-16,10 2 0 15,-10-2 0-15,0 0 0 16,0 0 0-16,0 0 0 0,0 0 0 16,0 0 0-1,0 0 0-15,0 0 0 0,0 0 0 16,0 0 0-16,0 0 0 16,8 0 0-16,-8 0 0 0,0 0 0 15,0 0 0-15,0 0 0 16,0 0 0-16,0 0 0 15,0 0 0-15,0 0 0 0,0 0 0 16,0 0 0-16,0 0 0 16,0 0 0-16,0 0 0 15,0 0 0-15,0 0 0 16,0 0 0-16,0 0 0 0,0 15 0 16,0-15-12-16,-20 5-84 15,20-5-2-15</inkml:trace>
  <inkml:trace contextRef="#ctx0" brushRef="#br1" timeOffset="174665.7141">12251 14183 299 0,'0'0'6'0,"0"0"2"15,0 0 3-15,0 0 1 16,-10-11 1-16,10 11 1 0,-10 0 2 16,10 0 0-16,-15 5-5 15,7 2-3-15,3 6-1 16,-4-1-2-16,3 5-1 16,2 3 0-16,4-3 0 0,0 4-2 15,2-4 1-15,6-5 0 16,6 1-1-16,1-6 1 15,6-5 0-15,1-2 0 16,5 0 0-16,0-7 0 0,-2-3 1 16,3 0-1-16,-8-5 1 15,-1 3 0-15,-3-2 0 16,-7-4 0-16,-2 3 0 16,-7-3 0-16,0 2 0 0,-7-1-1 15,-2-1 0-15,-7 3-1 16,-1-1 0-16,-5 9-1 15,1-2 1-15,2 3-2 16,-1 4 0-16,0 2 0 16,3 0 0-16,1 2-2 15,4 6-3-15,5-1-1 0,2 0-7 16,2 4-8-16,3-2-31 16,8 3-33-16,2-1-4 15</inkml:trace>
  <inkml:trace contextRef="#ctx0" brushRef="#br1" timeOffset="175415.5836">12713 14200 254 0,'0'0'8'0,"0"0"3"0,0 0 4 0,0 0 2 16,0 0 2-16,0 0 0 15,0 0 0-15,-10-5 3 16,10 5-7-16,0 0-2 15,7 0-4-15,4-3 0 0,4 3-1 16,5-3 1-16,2-2-1 16,7 1 2-16,1-4-2 15,0 1-1-15,8-1 0 0,-3-2-2 16,-4 2 0-16,2 1-1 16,-6 2-1-16,1 0-1 15,-9 1-1-15,2 4-1 16,-9-3 1-16,-2 3 0 0,-10 0-1 15,12 0 0-15,-12 0 0 16,0 0 0-16,0 0 0 16,0 0-1-16,0 0-1 15,0 5-1-15,0-5-3 16,0 0-5-16,-7 10-7 16,7-10-17-16,-5 12-48 0,5-12-2 15</inkml:trace>
  <inkml:trace contextRef="#ctx0" brushRef="#br1" timeOffset="175819.0181">13053 13971 333 0,'0'0'6'15,"0"0"2"-15,0 0 2 16,0 0 2-16,0 0-1 0,-7 0 2 16,7 0 2-16,0 0 0 15,5 8-4-15,3 0-2 16,4-4-2-16,6 4 1 16,-1-1-1-16,3-2 0 15,3 5-2-15,-2-5-2 0,0 2 0 16,0-2-1-16,-3 5 0 15,-3-3 0-15,-5 3-1 16,-3 0 2-16,-7 6-2 0,-4-2 1 16,-9 6 1-16,-4 0-1 15,-3 0 0-15,-6-1 0 16,5 1-1-16,-2-2-1 0,4-4 1 16,3 1 0-16,7-3-2 15,2-2-3-15,3 1-7 16,4-2-37-16,0-9-37 15,18 11-2-15</inkml:trace>
  <inkml:trace contextRef="#ctx0" brushRef="#br1" timeOffset="178682.1846">15440 13788 275 0,'0'0'8'0,"0"0"4"15,0 0 4-15,0-9 4 16,0 9 1-16,0-13 5 16,0 13 0-16,0-16 1 0,0 16-5 15,0-14-5-15,0 14-3 16,0 0-4-16,-7-10-2 16,7 10-3-16,-7 4-1 15,4 7-4-15,-5 2 0 0,3 1 0 16,-2 4 0-16,2 4 0 15,1 0 0-15,0 2 0 16,4 2 0-16,0-2 0 16,0-3 0-16,8 0 0 0,-3 2 0 15,7-8 0-15,1-3 0 16,6 0 0-16,2-4 0 16,1-3 0-16,0-5 0 15,5 0 0-15,-2-5 0 16,0-3 0-16,1-1 0 0,-6-3 0 15,-1-4 0-15,-4 0 0 16,0-5 0-16,-6-1 0 16,-3-6 0-16,-1 1 0 15,-5 0 0-15,0 0 0 0,-5 0 0 16,-5 1 0-16,-2 5 0 16,-6-2 0-16,-1 6 0 15,0 3 0-15,-3 1 0 0,0 3 0 16,0 4 0-16,-2 4 0 15,5-1 0-15,0 3 0 16,-3 0 0-16,7 5 0 16,-3 4 0-16,3 0 0 0,2 2 0 15,4 1 0-15,-2 0 0 16,6 3 0-16,3 0 0 16,2-1 0-16,2 2 0 15,9-4 0-15,3 0 0 16,4-2 0-16,7-3 0 15,2-2 0-15,3-2 0 0,2-1 0 16,1-2 0-16,-3 0 0 16,-4 0 0-16,-1 0 0 15,0-2 0-15,-7-1 0 0,-1 1 0 16,-4 2 0-16,-3 0 0 16,-10 0 0-16,9-3 0 15,-9 3 0-15,0 0 0 0,0 0 0 16,0 0 0-16,0 0 0 15,0 0 0-15,0 0 0 16,0 0 0-16,0 0 0 0,0 0 0 16,0 0 0-1,0 0 0-15,0 0 0 0,0 0 0 16,0 0 0-16,0 0 0 16,0 0 0-16,0 0 0 15,-2 5 0-15,2-5 0 16,-12 5-83-16,12-5-11 0</inkml:trace>
  <inkml:trace contextRef="#ctx0" brushRef="#br1" timeOffset="181397.1995">15940 12869 274 0,'0'0'6'0,"0"0"2"16,0 0 5-16,0 0 3 0,0 0 2 16,0 0 1-16,0 0 3 15,0 0 1-15,0 0-3 16,0 0-3-16,0 0-3 15,0 0-2-15,0 0-1 0,0 0-1 16,0 0-1-16,0 0-1 16,5-5-1-16,-5 5-3 15,10-14-4-15,-5-2 0 0,2-3 0 16,4-7 0-16,1-8 0 16,5-6 0-16,0-9 0 15,8-10 0-15,5-8 0 16,7-10 0-16,6-6 0 15,6-3 0-15,1 2 0 0,5 0 0 16,2 5 0-16,-2 4 0 16,5 11 0-16,-6 7 0 15,-4 10 0-15,-6 10 0 16,-6 5 0-16,-1 5 0 0,-12 9 0 16,-3 6 0-16,-4 2 0 15,-6 2 0-15,-12 8 0 16,13-2 0-16,-13 2 0 0,0 0 0 15,7 10 0-15,-7-10 0 16,0 17 0-16,-5-6 0 16,-2-2 0-16,1 8 0 15,-3-4 0-15,1 0 0 0,-7 3 0 16,-4-4-89-16,3 6-6 16</inkml:trace>
  <inkml:trace contextRef="#ctx0" brushRef="#br1" timeOffset="182214.482">15930 12554 335 0,'0'0'9'0,"0"0"4"16,0 0 4-16,0-9 2 0,0 9 0 16,0-10 3-16,0 10 0 15,0-14 2-15,0 14-8 16,-3-12-4-16,3 12-9 0,0 0-3 15,0 0 0-15,0 0 0 16,-4 9 0-16,4 0 0 16,-3 9 0-16,1-1 0 15,-1 5 0-15,3 5 0 16,-2 3 0-16,0 0 0 0,-1-1 0 16,3-1 0-16,0 2 0 15,0-8 0-15,0-2 0 16,0-1 0-16,0-4 0 15,0-4 0-15,0-2 0 16,0-9 0-16,0 10 0 0,0-10 0 16,0 0 0-16,0 0 0 15,7 0 0-15,3-2 0 16,0-6 0-16,7-1 0 0,1-4 0 16,6-1 0-16,6-4 0 15,6-2 0-15,1 0 0 16,-1 3 0-16,4 2 0 15,-7 1 0-15,-1 0 0 0,-5 5 0 16,-2 1 0-16,-7 5 0 16,-6 1 0-16,-2 2 0 15,-10 0 0-15,11 0 0 16,-11 0 0-16,0 0 0 0,0 0 0 16,0 0 0-1,0 0 0-15,0 0 0 0,0 0 0 16,0 0 0-16,-8 0 0 15,8 0 0-15,0 0-91 0,-9-2-3 16</inkml:trace>
  <inkml:trace contextRef="#ctx0" brushRef="#br1" timeOffset="183279.3429">16922 11343 304 0,'0'0'10'0,"0"0"6"16,0 0 3-16,0 0 3 0,0 0 2 15,-10 0 1-15,10 0 1 16,-13 0 2-16,13 0-9 0,-14 3-5 16,14-3-10-16,-11 4-4 15,11-4 0-15,0 0 0 16,0 0 0-16,0 0 0 0,6 3 0 15,9-3 0-15,2-6 0 16,7-1 0-16,6-3 0 16,3 1 0-16,2-1 0 15,-3 0 0-15,3 1 0 0,-7-2 0 16,-7 2 0 0,-4 6 0-16,-1-2 0 0,-6 2 0 15,-10 3 0-15,10 0 0 16,-10 0 0-16,0 18 0 15,-5-4 0-15,-5 6 0 16,-5 0 0-16,0 7 0 16,-6 3 0-16,-3-1 0 0,-2 2 0 15,5-1 0-15,1-6 0 16,2-2 0-16,2-5 0 0,6 1 0 16,-1-3 0-16,11-7 0 15,0-8 0-15,8 9 0 16,5-6 0-16,3-3 0 0,9-3 0 15,1-4 0-15,11-3 0 16,-3-2 0-16,9-4 0 16,-8-1 0-16,4 3 0 15,-1 1 0-15,-3 1 0 0,-5 0 0 16,-6 4 0-16,-4 4 0 16,-5-2 0-16,-7 6 0 15,-8 0 0-15,9-2 0 16,-9 2 0-16,0 0 0 15,0 0 0-15,0 0 0 16,0 0 0-16,-2 4 0 0,2-4 0 16,-10 10 0-16,10-10 0 15,-13 13 0-15,6-3 0 16,-5 0 0-16,7 2 0 0,-1 3-73 16,-3-9-23-16</inkml:trace>
  <inkml:trace contextRef="#ctx0" brushRef="#br1" timeOffset="185832.0583">17302 12758 243 0,'0'0'6'0,"0"0"4"16,0 0 4-16,0 0 5 15,0 0 0-15,0-10 4 16,0 10 0-16,0 0 3 15,0 0-6-15,0 0-3 0,0 0-4 16,0 0-1-16,0 10-3 16,0-10-1-16,-3 7-2 15,3-7 1-15,0 10-1 16,0-10 0-16,0 0 0 16,0 0 0-16,0 0 0 0,0 0 0 15,0 0-6-15,0 0 0 16,11-17 0-16,-1-6 0 0,10-4 0 15,2-10 0-15,10-5 0 16,8-8 0-16,9-7 0 16,6-5 0-16,6 3 0 15,7-3 0-15,5-2 0 16,-1 2 0-16,3 2 0 16,-3 5 0-16,-1 1 0 0,2 7 0 15,-11 5 0-15,-2 3 0 16,-5 6 0-16,-9 5 0 15,-5 6 0-15,-7 3 0 16,-10 6 0-16,-7 4 0 16,0 3 0-16,-8 2 0 0,-9 4 0 15,0 0 0-15,0 0 0 16,0 0 0-16,0 0 0 0,0 0 0 16,-9 4 0-16,-2 2 0 15,-4 3 0-15,0 2 0 16,-2-2 0-16,-5 10 0 0,-6-1 0 15,-1-4-65-15,1 12-31 16</inkml:trace>
  <inkml:trace contextRef="#ctx0" brushRef="#br1" timeOffset="186499.7929">17299 12468 381 0,'0'0'9'0,"0"0"1"16,0-10 3-16,0 10 1 0,-7-8 2 16,7 8 1-16,-2-9 0 15,2 9 1-15,0 0-7 16,0 0-6-16,-7 14-5 15,4 1 0-15,1 4 0 16,-4 5 0-16,1 3 0 16,0 2 0-16,-2 1 0 0,0-3 0 15,-1 3 0-15,1-8 0 16,-1 3 0-16,1-5 0 0,1-5 0 16,1-3 0-16,5-12 0 15,-7 15 0-15,7-15 0 16,0 0 0-16,0 0 0 15,7 3 0-15,7-3 0 16,2-10 0-16,9 0 0 0,5-3 0 16,10-7 0-16,6-2 0 15,5 0 0-15,12 0 0 16,-10-1 0-16,1 1 0 0,-4 7 0 16,-7 0 0-1,-13 5 0-15,-3 0 0 0,-11 10 0 16,-16 0 0-16,10-2 0 15,-10 2 0-15,0 0 0 16,0 0 0-16,-8 2 0 16,8-2 0-16,-10 6-7 0,10-6-84 15,-8 0-4-15</inkml:trace>
  <inkml:trace contextRef="#ctx0" brushRef="#br1" timeOffset="187427.6579">18533 11480 316 0,'0'0'10'0,"0"0"3"0,0 0 4 0,-10 0 3 15,10 0 2-15,-13 0 1 16,13 0 1-16,-12 0 2 15,12 0-8-15,-9 2-4 16,9-2-6-16,0 0-8 16,0 0 0-16,9-5 0 0,5-3 0 15,9-4 0-15,5-1 0 16,4-4 0-16,6 0 0 16,1 0 0-16,3-6 0 0,-5 11 0 15,0-6 0-15,-9 8 0 16,-1 1 0-16,-6 3 0 15,-5 4 0-15,-3 2 0 0,-13 0 0 16,11 10 0-16,-11 5 0 16,0 2 0-16,-6 8 0 15,-8 5 0-15,-6 4 0 16,-1 2 0-16,-8 1 0 0,1-3 0 16,1-1 0-1,-3-2 0-15,8-6 0 0,0-3 0 16,6-4 0-16,6-5 0 15,3-6 0-15,7-7 0 16,0 12 0-16,0-12 0 16,20 0 0-16,-3-2 0 0,11-3 0 15,2-7 0-15,4 1 0 16,3-3 0-16,4-2 0 16,-2-1 0-16,-3 3 0 0,2 1 0 15,-10 3 0-15,-6 1 0 16,-1 1 0-16,-7 3 0 15,-3 1 0-15,-11 4 0 0,0 0 0 16,0 0 0-16,0 0 0 16,0 0 0-16,0 0 0 15,0 0 0-15,0 0 0 16,0 0 0-16,0 0 0 16,0 0 0-16,0 0 0 0,0 12 0 15,0-3-73-15,0-9-22 16</inkml:trace>
  <inkml:trace contextRef="#ctx0" brushRef="#br1" timeOffset="189582.3393">17529 11011 400 0,'0'0'4'15,"0"0"4"-15,0 0-2 16,0 0 1-16,0 0 1 0,2 10 1 16,3-1 1-16,-3 2 0 15,9 7-3-15,-4-1-4 16,3 5 2-16,3 2-1 15,1 1-1-15,-4 0-1 0,5 0 0 16,-4-3 0-16,0-5-2 16,-3-2 1-16,-1-5 0 15,-3 1 0-15,-4-11 0 0,0 0 0 16,-10 1-1-16,-2-2 1 16,-2-10 0-16,0-7 0 15,-7-2-1-15,4-9 0 16,2-2-1-16,0-5 1 15,5-1-1-15,3 0 0 0,4 5-1 16,3 0 2-16,5 7-1 16,7 3 0-16,6 6 1 15,5 4-2-15,1 5 2 16,2 7 0-16,3 0 0 0,-2 7 0 16,-2 8 0-16,-2 0 0 15,-7 2 1-15,-5 3 1 16,-4 0 0-16,-7 2 0 15,0-2 0-15,-4-2 0 16,-5-1 0-16,-3 1 1 16,3-2-2-16,-5-3-1 0,5-1 1 15,2-4-1-15,7-8 0 16,-6 12 1-16,6-12 0 16,6 6 1-16,8-6-2 0,4 2 0 15,1-2 0-15,4 0 0 16,2 0 0-16,5 0-7 15,-7-2-16-15,2-14-59 0,-1 11-5 16</inkml:trace>
  <inkml:trace contextRef="#ctx0" brushRef="#br1" timeOffset="189898.4907">17959 11041 377 0,'0'0'7'0,"-10"0"2"0,10 0 0 16,-16 0 2-1,7 8 0-15,-1-1 1 0,0 2 0 16,2 4 1-16,8-1-5 16,0 1-2-16,4-1-1 0,10-5-1 15,5-2 0-15,7-2-1 16,1-3 0-16,0-3 0 0,1-5-1 16,-1-1 1-16,-7-3-2 15,-3-6 1-15,-7 3 0 16,-8-1-2-16,-4-3 0 15,-10 4-1-15,-6-1 0 0,-3 3-1 16,-5 6-2-16,-1 3-1 16,2 1-5-16,-1 0-7 15,13 6-12-15,-1 4-48 16,14-7-7 0</inkml:trace>
  <inkml:trace contextRef="#ctx0" brushRef="#br1" timeOffset="190069.0331">18101 10807 397 0,'0'0'7'0,"0"0"1"16,0 0 1-16,0 0-1 16,0 0 2-16,0 0-1 15,2 6 1-15,0 6 0 16,3 6-6-16,2 4-2 16,4 0-1-16,-1 2 0 0,2 2-3 15,-2-2-4-15,5 1-11 16,-11 4-43-16,9-11-22 15,-5-8-4-15</inkml:trace>
  <inkml:trace contextRef="#ctx0" brushRef="#br1" timeOffset="190231.5981">18121 10944 424 0,'0'0'4'16,"0"0"2"-16,0 0 1 0,7-7 0 15,3 1 1 1,2-1 0-16,8-3 0 0,7-2 1 15,8-3-5-15,4 5-6 16,7-10-13-16,-12 11-66 16,19-4-3-16</inkml:trace>
  <inkml:trace contextRef="#ctx0" brushRef="#br1" timeOffset="190954.0438">19275 11163 390 0,'0'0'8'15,"0"0"4"-15,0-8 2 16,0 8 1-16,0 0 0 0,0 0 0 16,0 0 1-16,0 0 1 15,0 8-8-15,0 6-9 16,6 9 0-16,-1-1 0 16,3 2 0-16,1-1 0 0,-1 1 0 15,4-4 0-15,-2-3 0 16,1-1-4-16,-4-2-24 15,0-4-56-15,-7-10-4 16</inkml:trace>
  <inkml:trace contextRef="#ctx0" brushRef="#br1" timeOffset="191149.1177">19035 11118 427 0,'0'0'6'0,"0"0"2"0,-8-11 2 15,8 11 0-15,-3-14 0 16,6 1 0-16,13 4 1 16,1-6 0-16,15 2-8 15,6 3-5-15,11 3-12 0,-2 11-47 16,13-1-24 0,-7-1-3-16</inkml:trace>
  <inkml:trace contextRef="#ctx0" brushRef="#br1" timeOffset="192033.1947">19426 11204 469 0,'0'0'5'0,"0"0"2"16,0 0 1-16,0 0 1 16,7-7 0-16,-7 7-5 0,22-10-4 15,-4 3 0-15,2 2 0 16,6 2 0-16,-1 3 0 15,5 0 0-15,-2 8 0 0,-3 1 0 16,-10 6 0-16,-1 0 0 16,-4 5 0-16,-7-4 0 15,-3 2 0-15,-3 1 0 0,-7-5 0 16,1-2 0 0,-2-2 0-16,-3-8 0 0,1 1 0 15,1-3 0-15,5-5 0 16,-1-8 0-16,8-1 0 15,0-6 0-15,10-1 0 0,7 3-2 16,1-7-11-16,7 8-2 16,0-3-1-16,2 5 1 15,-4 1 3-15,-3 2 4 16,1 5 5-16,-8-3 6 16,-4 6 3-16,-9 4 4 0,8-13 1 15,-8 13 0-15,-11 0 0 16,11 0-4-16,-16 7-1 0,5 0-4 15,2 6 0-15,2 2-1 16,1-2-1-16,6-1 1 16,0 1-1-16,3-4 0 15,-3-9 1-15,19 10-1 0,-8-10 1 16,4-2-1-16,-3-6 1 16,-2-6-1-16,2-1 1 15,4-3-1-15,-7-2 0 16,2 3 0-16,-4 0 1 15,0 2-1-15,-2 2-1 16,-5 13 0-16,11-12 0 0,-11 12 0 16,0 0 0-16,7 12 1 15,-5-1-1-15,5 1 0 16,1 0 2-16,2 0-1 16,2-2 0-16,5-5 1 0,2-2 0 15,3-3-1-15,0-5 0 16,0-8 1-16,2-1 0 15,0-8-2-15,-7-1 0 0,3 0 0 16,-7-4 0-16,-6 3 0 16,-2 2 1-16,-5 2-1 15,0 7 0-15,-5 3 2 0,-5 3-1 16,0 4 0-16,-2 3 0 16,1 10-1-16,4 5 0 15,0-2 0-15,4 6 0 16,3-1 2-16,0 4 0 15,5-2 0-15,5-3 0 16,0 1-1-16,0-3 1 0,-1-1 0 16,0-3 0-16,-9 0-1 15,0 0 0-15,-13 1-1 0,-4-3-3 16,-3 9-19-16,2-3-58 16,-12 2-4-16</inkml:trace>
  <inkml:trace contextRef="#ctx0" brushRef="#br1" timeOffset="193605.038">19686 12564 189 0,'0'0'8'15,"0"0"7"-15,0 0 4 0,0 0 4 16,0 0 2-16,0 0 2 16,0 0 1-16,0 0 1 15,0 0-4-15,0 0-6 16,0 0-5-16,0 0-2 0,0 0-1 16,0 0-2-16,0 0-1 15,0 0-1-15,0 0-1 16,0 0 0-16,0 0-1 15,0 0-1-15,0-4 0 0,0-4 0 16,10-7 1-16,5-4-1 16,5-7 1-16,5-8-5 15,9-10 0-15,14-6 0 16,9-9 0-16,10-9 0 0,8-4 0 16,9 1 0-16,3-4 0 15,4 6 0-15,-3 5 0 16,-1-1 0-16,-7 12 0 15,-8 7 0-15,-12 12 0 16,-15-2 0-16,2 12 0 16,-17 4 0-16,-3 8 0 0,-13 5 0 15,-5 2 0-15,-9 5 0 16,12-6 0-16,-12 6 0 16,0 0 0-16,0 0 0 0,0 0 0 15,0 0 0-15,-3 6 0 16,3-6 0-16,-7 9 0 0,1 3 0 15,-1-4 0-15,0 9 0 16,-12-4-8-16,-4 6-84 16,5 1-3-16</inkml:trace>
  <inkml:trace contextRef="#ctx0" brushRef="#br1" timeOffset="194296.7252">19585 12385 306 0,'0'0'11'0,"0"0"5"0,0-9 2 0,0 9 2 15,0 0 2-15,0-12-1 16,0 12 1-16,0 0 0 15,0 0-8-15,0 0-5 16,9 7-2-16,-6 5-1 0,-1 6-1 16,1-3-1-16,-3 7 0 15,2 0 0-15,-2 1-4 16,0-1 0-16,-2-2 0 16,-1 0 0-16,-2-5 0 0,1-1 0 15,-1-1 0-15,2-4 0 16,3-9 0-16,-8 11 0 15,8-11 0-15,0 0 0 0,0 0 0 16,0 0 0-16,11 0 0 16,3-3 0-16,4-5 0 15,7-4 0-15,7 0 0 16,8-6 0-16,6 1 0 16,2 1 0-16,2-2 0 0,-3 2 0 15,-3 4 0-15,-1 2 0 16,-11 3 0-16,-4-1 0 15,-8 8 0-15,-6-2 0 16,-6 2 0-16,-8 0 0 16,13-2 0-16,-13 2 0 0,0 0 0 15,0 0 0-15,0 0 0 16,0 0 0-16,0 7 0 0,0-7 0 16,0 0-24-16,0 12-64 15,0-12-4-15</inkml:trace>
  <inkml:trace contextRef="#ctx0" brushRef="#br1" timeOffset="195357.3466">21001 11286 345 0,'0'0'8'15,"0"0"4"-15,0 0 4 0,0 0 1 16,0 0 0-16,0 0 1 16,-5-10 2-16,5 10 0 0,0 0-6 15,0 0-4-15,0 0-1 16,0 0-4-16,0 0-5 15,0 0 0-15,0-10 0 0,0 10 0 16,0 0 0-16,6-6 0 16,-6 6 0-16,14-9 0 15,-14 9 0-15,20-8 0 16,-10 8 0-16,0 0 0 16,3 0 0-16,-1 6 0 0,2-1 0 15,7 2 0-15,-4 4 0 16,3 3 0-16,-5 1 0 15,2 2 0-15,-4 3 0 0,-6 0 0 16,-4 2 0 0,-3 1 0-16,-10 1 0 0,-5-1 0 15,-2-4 0-15,-1-1 0 16,1-1 0-16,2-7 0 16,-2-3 0-16,6-5 0 15,11-2 0-15,-9-2 0 0,9-12 0 16,2-6 0-16,9-10 0 15,8-2 0-15,1-5 0 0,2-5 0 16,8-3 0-16,-5 4 0 16,2 0 0-16,-2 7 0 15,-2 6 0-15,-11 8 0 16,-4 2 0-16,2 9 0 16,-10 9 0-16,0 0 0 0,0 9 0 15,0 9 0-15,-10 2 0 16,7 3 0-16,0 6 0 15,3-2 0-15,0 1 0 0,3 0 0 16,6-7 0 0,4-4 0-16,4-7 0 0,6 0 0 15,-3-5 0-15,5-5 0 16,-6 0 0-16,6-2 0 16,-7-4 0-16,-1 2 0 0,-2-1 0 15,-8 0 0-15,-7 5 0 16,13-5 0-16,-13 5 0 15,0 0 0-15,0 0 0 0,0 0 0 16,0 0-32-16,-13 7-59 16,13-7-4-16</inkml:trace>
  <inkml:trace contextRef="#ctx0" brushRef="#br1" timeOffset="195766.2376">21732 11006 389 0,'0'0'6'16,"0"0"3"-16,0 0 3 0,0 0 2 16,0 0 0-16,0 0 0 15,0 0 2-15,0 0-1 16,0 0-3-16,2 17-2 16,-2-2-10-16,4 3 0 0,-4 2 0 15,4 7 0-15,-1-3 0 16,4 0 0-16,-2 0 0 15,0 1 0-15,3-8 0 16,-3 0 0-16,0-2 0 16,2-3 0-16,-7-12 0 15,5 15-4-15,-5-15-36 0,-5 3-48 16,5-3-1-16</inkml:trace>
  <inkml:trace contextRef="#ctx0" brushRef="#br1" timeOffset="196028.5308">21571 10952 425 0,'0'0'5'16,"0"0"3"-16,0 0-1 16,-6-13 2-16,6 5 1 15,8-4 1-15,4-3 1 16,6-2 0-16,7 1-4 0,5-7-4 15,2 2-4-15,3-1 0 16,-3 5 0-16,-2 0 0 16,-5 7 0-16,-5 0 0 15,-6 8 0-15,-1 2 0 16,-13 0 0-16,10 12-19 0,-10-12-61 16,12 27-9-16</inkml:trace>
  <inkml:trace contextRef="#ctx0" brushRef="#br1" timeOffset="196400.2696">21943 11043 445 0,'0'0'5'0,"0"0"3"16,0 0 1-16,0 0 0 15,0 0 1-15,8-2 1 16,-8 2-1-16,15-3-6 0,-3 3-4 15,3 0 0-15,3 0 0 16,-1 5 0-16,2 3 0 16,-1 5 0-16,0-1 0 15,-5 2 0-15,-2 1 0 16,2-1 0-16,-7 2 0 0,1-4 0 16,-5 1 0-16,-2-5 0 15,0-8 0-15,-4 12 0 16,4-12 0-16,-18 0 0 0,8 0 0 15,-1-8 0-15,2-1 0 16,2-7 0-16,-3 1 0 16,9-2 0-16,1-2 0 15,1 1 0-15,9 1 0 0,2 5-7 16,3 1-25-16,-5 1-56 16,12 5-3-16</inkml:trace>
  <inkml:trace contextRef="#ctx0" brushRef="#br1" timeOffset="197076.1358">22336 10976 386 0,'0'0'6'0,"-5"0"2"16,5 0 2-16,-14 0 1 15,1 0 0-15,3 0 1 16,-5 3 0-16,0-1 0 16,0 6-6-16,5-3-3 0,3 2 1 15,2 3-1-15,3 0-1 16,2-1 0-16,5-1 0 0,-5-8 1 15,16 13-1-15,-2-11 1 16,0-2-1-16,0 0-1 16,2-4 1-16,-3-4-3 15,-1-3 1-15,0-1 0 16,1-3 0-16,-4 4-1 0,-5-2 1 16,6 1-1-16,-9 2-2 15,-1 10 3-15,8-10-1 16,-8 10 0-16,0 0-1 15,10 2 1-15,-10-2 0 16,7 15 0-16,-2-7 1 16,3 1 0-16,-1 2-1 0,-7-11 3 15,13 11 0-15,-13-11-1 16,15 5-1-16,-6-5 1 0,4 0 0 16,2-7-1-16,0-2 1 15,0-2-2-15,-2-1 0 16,3-2 1-16,0 1 0 15,-2 0 0-15,2-2 0 0,-4 0 0 16,6 1 0-16,-6 0 0 16,1-4 0-16,-4 2 0 15,1 4 1-15,-8-6-1 16,3 9 1-16,-5-1-1 16,0 0-1-16,0 10 1 0,-12-7-1 15,-1 7 1-15,3 3-1 16,-2 1 0-16,-1 6 0 15,4 0 0-15,1 5 0 16,6-1 1-16,2 2 0 0,0-2-1 16,7 1 1-16,3 0 0 15,5 0 0-15,0-3 0 16,0 3 1-16,-3-2-1 16,4 0 0-16,-7 4 0 0,-2-5 0 15,-7 3 0-15,0 1-2 16,-12-1-6-16,2 6-23 0,3-4-50 15,-10 3-3-15</inkml:trace>
  <inkml:trace contextRef="#ctx0" brushRef="#br1" timeOffset="197745.4532">22172 12436 365 0,'0'0'8'0,"0"0"3"15,0 0 1-15,0 0 1 16,0 0 1-16,5-6 2 16,-5 6 0-16,10-9 2 0,-10 9-6 15,18-15-3-15,-11 2-1 16,8 0-1-16,0-3-5 16,5-2-2-16,3-6 0 0,3-5 0 15,11-9 0-15,3-4 0 16,13-6 0-16,7-1 0 15,4-6 0-15,10 2 0 0,4-5 0 16,7 6 0-16,-2 0 0 16,2 6 0-16,-3 2 0 15,-4 5 0-15,-7 7 0 16,-8-1 0-16,-14 11 0 0,-10 3 0 16,-10 4 0-16,-4 5 0 15,-16 5 0-15,-9 5 0 16,0 0 0-16,0 0 0 15,-7 3 0-15,-3 6 0 16,-7 2 0-16,-1 6 0 0,-5-8 0 16,-4 1-53-16,-3 10-43 15</inkml:trace>
  <inkml:trace contextRef="#ctx0" brushRef="#br1" timeOffset="198284.9118">22145 12222 417 0,'0'0'5'0,"0"0"2"16,0 0 3-16,5-9 0 15,-5 9 0-15,0 0 1 0,0 0 0 16,0 0 1-16,7 5-4 16,-7 7-4-16,0 5 0 0,-2 0-2 15,-1 6-2-15,-2 4 0 16,-2 0 0-16,-2-2 0 15,-2 0 0-15,-4-5 0 0,2 2 0 16,1-7 0-16,-2 0 0 16,6-6 0-16,8-9 0 15,-7 11 0-15,7-11 0 16,15-6 0-16,9-3 0 16,11-4 0-16,3-1 0 15,11-6 0-15,6 0 0 16,2-2 0-16,3 2 0 0,-6 5 0 15,-4 0 0-15,-10 5 0 16,-3 1 0-16,-9 4 0 16,-13 2 0-16,0 3 0 15,-15 0 0-15,0 0 0 16,0 0 0-16,4 8 0 0,-4-8 0 16,-2 9-15-16,-5 6-73 15,7-15-4-15</inkml:trace>
  <inkml:trace contextRef="#ctx0" brushRef="#br1" timeOffset="199044.7029">23236 11255 429 0,'0'0'6'16,"0"0"4"-16,0 0 2 15,0 0 1-15,0 0 1 0,0-9 1 16,0 9-3-16,0 0-12 15,10-12 0-15,3 12 0 16,-1 0 0-16,8 2 0 16,-1 5 0-16,2 10 0 15,-4-4 0-15,0 10 0 0,-6 2 0 16,-5 0 0-16,-2 2 0 16,-4 0 0-16,-5-2 0 15,-3-6 0-15,-2 1 0 0,-2-4 0 16,-1-7 0-16,1-1 0 15,2-4 0-15,0-4 0 16,10 0 0-16,-12-7 0 16,9-7 0-16,3-4 0 0,7-9 0 15,8-1 0-15,3-3 0 16,2 1 0-16,-3-3 0 16,1 6 0-16,2 2 0 15,-8 10 0-15,-3 3 0 0,-9 12 0 16,0 0 0-16,8-3 0 15,-5 8 0-15,1 8 0 16,-1-1 0-16,4 8 0 16,1 0 0-16,2 2 0 15,2-2 0-15,4-3 0 0,1-1 0 16,5-4 0-16,-3-7 0 16,6 2 0-16,-4-7-38 15,0 0-51-15,5-7-5 16</inkml:trace>
  <inkml:trace contextRef="#ctx0" brushRef="#br1" timeOffset="199834.5866">23676 11214 435 0,'0'0'6'0,"0"0"2"0,0 0 2 16,-5-10 0-16,5 10 0 15,0 0 1-15,5-10 1 16,5 8-3-16,5 2-9 16,3 2 0-16,1 4 0 15,4 3 0-15,2 1 0 0,-3 2 0 16,-3 6 0-16,-3-6 0 16,-4 3 0-16,-4 1 0 15,-3-4 0-15,-3-3 0 16,-2 1 0-16,0-10 0 0,-17 12 0 15,4-9 0-15,4-3 0 16,-4 0 0-16,1-5 0 16,-1-2 0-16,3-6 0 15,1 1 0-15,6-5 0 16,0 2 0-16,3-3 0 16,10 1 0-16,2 2 0 0,4-2 0 15,3 4 0-15,1 1-15 16,5 3-11-16,-5 4-5 0,2-3-1 15,-4 4 0-15,-1 3 6 16,-4 1 11-16,-13 0 10 16,9 0 10-16,-9 0 10 0,0 7 8 15,-7 1 2-15,-2 2 1 16,-4 4-5-16,3 1-6 16,-1 0-3-16,4-3-4 15,2 3-2-15,5-1-2 16,3-8 0-16,10 0 0 0,1-6-1 15,6 0 1-15,-3-3-1 16,3-5 1-16,3-2-4 16,-6-5 0-16,1 1 0 15,-9-4 0-15,-4 1 0 16,-5-1 0-16,-2 6 0 0,-10 0 0 16,-6 6 0-16,-5 2 0 15,2 4 0-15,-5 2 0 16,6 6 0-16,-1-2-5 0,5 6-15 15,2-7-13-15,1-1-54 16,13-4 0-16</inkml:trace>
  <inkml:trace contextRef="#ctx0" brushRef="#br1" timeOffset="200179.436">24137 10975 438 0,'0'0'4'0,"0"0"3"15,0-11 1-15,0 11 1 16,0 0-1-16,0 0 1 15,0 0 0-15,12 0 0 0,-5 15-3 16,-2 2-2-16,3 8-4 16,1 3 0-16,-2 1 0 15,7 3 0-15,-8-3 0 16,2-5 0-16,-3 0 0 0,0-7 0 16,-4-4-3-16,4-4-5 15,-5-9-4-15,0 0-1 16,0 0 1-16,0-7 0 15,0-8 3-15,0 0 5 0,-5-2 4 16,1 0 2-16,2-1 7 16,-3 0 2-16,0 4 0 15,5-1 1-15,0 1 0 0,5 2-3 16,13 1-2-16,4-1-7 16,10 1 0-16,6-5-16 15,1-6-67-15,11 9-4 16</inkml:trace>
  <inkml:trace contextRef="#ctx0" brushRef="#br1" timeOffset="211994.5798">3975 16731 155 0,'0'0'7'0,"0"0"2"15,0 0 5-15,-3-10 1 16,3 10 0-16,-2-12 3 15,2 12 1-15,0-12-1 0,0 12-4 16,2-18-2-16,1 9-5 16,5-5-1-16,-1 2-2 15,-1 0 0-15,5-1 0 16,2-1-1-16,2 2-1 0,5-1-1 16,0-1 3-16,1 0-1 15,5 2 0-15,1-3-1 16,5 3 0-16,1 0 0 15,-1-3 1-15,-1 3-1 0,6 0 0 16,-3 1-1-16,5-2 1 16,4 1 1-16,-3 0-1 15,7 0 0-15,1-3 0 16,1 3 1-16,3-2-2 16,3 2 2-16,0 0-1 15,-1-3 0-15,3 5-1 0,3-2 0 16,2 2 0-16,3 1 0 15,5-2 0-15,-1 4 0 16,0-2 0-16,4-2-1 0,3 4 1 16,2 1-1-16,2-1 2 15,-1 0-1-15,1-3-1 16,-1 2 0-16,3 4 1 0,-2-2-1 16,-1-1 1-16,1 3-1 15,-3 1 1-15,0 0-1 16,1-2 0-16,-4 2 1 15,1-1-1-15,1 2 0 16,2-5 1-16,1 1-1 16,3 1 0-16,2-1 0 0,-2 0 1 15,5-2 0-15,0 1-1 16,1-1 0-16,1 4 1 16,1-4-1-16,-6 3 1 15,0 0-1-15,1 0 1 16,0 1-1-16,-3 1 0 0,-2-2 0 15,4-1 1-15,-2 5-1 16,3-4 0-16,-5 1 1 0,1 2-1 16,-1-2 0-16,-4 1 1 15,2 3-1-15,-6-5 0 16,-3 2-1-16,1 0 1 16,-3-1-1-16,-2-1 1 0,-3 0-1 15,0 0 1-15,-2 0-1 16,-3 2 0-16,-2 1 2 15,0 0-1-15,-4-1 0 16,2 1 0-16,-3-1 1 16,-6 3-1-16,1 0 0 15,-8-2 0-15,0 2 0 0,-2 0 0 16,-5 0-1-16,-3 2 1 16,1-2 0-16,-3 3 0 15,0-1 0-15,-1 1 0 0,1-1 0 16,0-2 0-16,0 5 1 15,-6 0 0-15,6 2-1 16,-2-1 1-16,-3 0-1 0,-1 0 1 16,-1 4-1-16,1-2 1 15,-3-2-1-15,4 2-1 16,-3 0 1-16,6-1 0 16,-3 1 0-16,-1-1-1 0,6 2 1 15,-7 1 0-15,4-2-1 16,-2-1 1-16,0 1 0 15,-1 0 0-15,-1-2 0 16,6 0 0-16,-5-2 0 16,7-1 0-16,-3 2 0 0,7-5 0 15,0 3 0-15,2-3 1 16,3 0-1-16,2 0 0 16,2 0 1-16,6-3-1 15,0-2 1-15,2 1-1 0,1-1 1 16,1-1-1-16,1-1 0 15,3-1 1-15,-1 1-1 16,0-3 1-16,0 0-1 16,3 3 0-16,-1-3 1 15,3 3-1-15,1-1 0 0,1 1 1 16,3-4-2-16,-2 7 1 16,5-6 0-16,-6 2-1 15,7 0 0-15,-10-1 1 0,1-1-1 16,3 0 0-16,-6 3 2 15,-1 0-2-15,-4-1 1 16,-1 3 1-16,0 1-1 16,-9-2 0-16,3 4 0 15,-5-3 0-15,1 0 0 16,-3-1 0-16,0 4 0 0,2-3 1 16,-3 0-1-16,3 3 0 15,-1-4 0-15,3 1 0 0,-1 4 1 16,4-5-1-16,3 1 0 15,-2 1 1-15,1-1-1 16,3 0 0-16,-2-1 1 16,2 2-1-16,0-3 1 0,-2 2-1 15,-1-1 0-15,2-1 0 16,-4 5 0-16,2-8 0 16,4 5 0-16,-6-6 0 15,3 4 0-15,-6-1 1 0,4 1-1 16,-3-2 0-16,2 1 0 15,-2 0 0-15,-3 1 0 16,3 0 0-16,-3-1 0 0,5 4 0 16,-4-4 0-1,1 3 0-15,-1 1 0 0,2-2 0 16,1 4-1-16,-4-2 1 16,4 0-1-16,-9 2 1 15,-1-1-1-15,-2 0 1 16,-4 1-1-16,-3-2 1 0,-8 1 0 15,1 0 1-15,-4 1-1 16,-11 2 0-16,14-8 0 16,-14 8 0-16,8-4 1 0,-8 4-1 15,0 0 0-15,10-11 1 16,-10 11-1-16,5-7 0 16,-5 7 0-16,5-10 0 15,-5 10-1-15,5-14-2 0,-3 3-1 16,3 1-1-16,3-2-1 15,-3 0-3-15,5-1 2 16,0 1-3-16,2 0-2 16,0-1-7-16,1 4-19 0,-13 9-33 15,17-15-2-15</inkml:trace>
  <inkml:trace contextRef="#ctx0" brushRef="#br1" timeOffset="213096.8715">15888 13863 396 0,'0'0'5'16,"0"0"3"-16,0 0 2 16,0 0 1-16,0 0 0 15,0 0 1-15,0 0-1 16,0 0 1-16,0 0-5 0,0 0-3 16,-10 12-1-16,10 0-2 15,0 5-1-15,-3-2 2 16,3 3-2-16,0 0 1 15,0-4 0-15,0-1-1 0,3-1 1 16,-3-2-1-16,0-10 1 16,3 10 0-16,-3-10 1 15,0 0 1-15,0 0 0 0,0 0 0 16,0 0-1-16,5-13-2 16,-5-1 0-16,2-2 0 15,0-4 0-15,-2 0 0 16,2 1 0-16,-2-1 0 0,3 3 0 15,-3 5 0-15,0 1 0 16,0 11 0-16,0 0 0 16,0 0 0-16,0 0 0 15,0 5 0-15,0 10 0 16,3 3 0-16,-3 1 0 0,4 1 0 16,-4 6 0-16,3-5 0 15,0-1 0-15,-3-2 0 16,0-2 0-16,0-5 0 15,0-11 0-15,0 14 0 0,0-14-6 16,-16 0-81-16,16 0-2 16</inkml:trace>
  <inkml:trace contextRef="#ctx0" brushRef="#br1" timeOffset="219195.5459">19557 13466 350 0,'0'0'6'15,"0"0"4"-15,8-10 4 16,-8 10 2-16,4-14 1 0,-4 14 2 16,5-13 0-16,-5 13 1 15,5-8-7-15,-5 8-4 16,0 0-2-16,0 0-2 16,-3 8-2-16,-1 1 0 15,-3 7-3-15,-5 1 0 16,-9 3 0-1,-6 10 0-15,-2-5 0 16,3 1 0-16,-4-1 0 16,3 0 0-16,-1-6 0 0,7-1 0 15,5-7 0-15,7-5 0 16,9-6 0-16,-14 11 0 16,14-11 0-16,0 0 0 0,0 0 0 15,9 2 0-15,5-2 0 16,6 0 0-16,5-2 0 15,3-1 0-15,9-2 0 16,1 1 0-16,0-1 0 0,3-1 0 16,-4 1 0-16,-2 3 0 15,-6 0 0-15,-1-1 0 16,-8 3 0-16,-3 0 0 16,-4 0 0-16,-3 0 0 15,-10 0 0-15,9 0 0 16,-9 0 0-16,0 0 0 0,0 0 0 15,0 0 0-15,0 0 0 16,0 0 0-16,0 0 0 16,0 0 0-16,0 0 0 0,0 0 0 15,0 0 0-15,0 0 0 16,0 0 0-16,0 0 0 16,0 0 0-16,0 0 0 0,0 0 0 15,0 0 0-15,0 0 0 16,0 0-32-16,13 0-58 15,-13 0-2-15</inkml:trace>
  <inkml:trace contextRef="#ctx0" brushRef="#br1" timeOffset="219830.7654">19944 13498 417 0,'0'0'6'15,"0"0"3"-15,0 0 1 0,0 0 2 16,0-9 0-16,0 9 0 15,0 0 0-15,0 0 1 16,0 0-5-16,0 9-8 16,0 8 0-1,0 1 0-15,0 4 0 16,0 1 0-16,4 1 0 16,-4 0 0-16,1 0 0 15,3-4 0-15,-2-8 0 0,0-3 0 16,-2-9 0-16,0 13 0 15,0-13 0-15,0 0 0 16,0 0 0-16,0 0 0 16,0 0 0-16,0-10 0 0,0-8 0 15,0 1 0-15,0-2 0 16,3-4 0-16,2-1 0 16,-5 3 0-16,0 1 0 0,2 5 0 15,-2 3 0-15,0 12 0 16,1-15 0-16,-1 15 0 15,0 0 0-15,0 0 0 16,0 12 0-16,0-1 0 0,0 8 0 16,0 4 0-16,0-1 0 15,0 6 0-15,-1-3 0 16,1-3 0-16,0 0 0 16,0-5 0-16,0-2 0 15,0-3 0-15,0-2 0 0,0-10 0 16,0 16 0-1,-5-6-31-15,5-10-60 0,0 0-2 16</inkml:trace>
  <inkml:trace contextRef="#ctx0" brushRef="#br1" timeOffset="231059.5559">16097 13897 269 0,'0'0'8'16,"0"0"3"-16,0 0 5 16,0 0 2-16,0 0 3 15,0 0 1-15,0 0 2 0,5-10-1 16,-5 10-5-16,0 0-4 16,0 0-3-16,0 13-2 15,-3-4-2-15,1 4 0 16,0 4-2-16,-4 5 1 0,0 1-1 15,2 4 0-15,-3 0-1 16,-3 3-2-16,4-5-1 16,-3 0 0-16,2-4-1 15,-1 3 1-15,0-7-1 0,1-2-1 16,0-6 0-16,2 1 0 16,5-10-2-16,-5 10-3 15,5-10-5-15,0 0-12 16,-6 17-46-16,6-17-17 15</inkml:trace>
  <inkml:trace contextRef="#ctx0" brushRef="#br1" timeOffset="231904.677">16244 13746 346 0,'0'0'6'0,"0"0"2"15,2-10 4-15,-2 10 2 16,0-13-1-16,0 13 2 16,0-14 0-16,0 14 1 0,-6-12-5 15,6 12-3-15,-14-10-3 16,4 7-1-16,0 3-2 15,-5 0-1-15,2 0 0 16,-1 5-2-16,-2 3 1 16,4 1-1-16,3 1 0 0,1 3 0 15,2-1 1-15,6 1-1 16,0-1 1-16,6 1 1 0,4-6-1 16,4-2 1-16,0-3 0 15,2-2 1-15,2 0 0 16,-3-5 1-16,0-4 0 15,-3-2 1-15,-1-1 0 0,-2 2 0 16,-4 0 0-16,-5 10 1 16,7-15 0-16,-7 15-5 15,0 0 0-15,0 0 0 16,0 0 0-16,0 0 0 0,0 17 0 16,0 1 0-16,0 5 0 15,0 3 0-15,0 3 0 16,0 5 0-16,0-2 0 15,0-6 0-15,0 5 0 16,0-6 0-16,0-6 0 0,0-4 0 16,0-1 0-16,0-6 0 15,0-8 0-15,-2 12-11 16,2-12-9-16,0 0-24 0,-17-7-42 16,17 7-1-16</inkml:trace>
  <inkml:trace contextRef="#ctx0" brushRef="#br1" timeOffset="232288.8636">16353 13741 359 0,'0'0'7'0,"0"0"5"15,0 0 1-15,0 0-1 0,4-3 2 16,-4 3 0-16,0 5 1 15,0 6 0-15,0 1-6 16,0 2-3-16,0 2-3 16,0 3 1-16,0-1-1 15,0 0-1-15,5-1 0 0,3-7 0 16,4 2-1-16,-2-5 1 16,3-2 0-16,1-5 1 0,-1 0-1 15,-1-10 1-15,4 1-1 16,-6-9 0-16,-3-7 0 15,-2 0-2-15,-2 1 0 16,-3-6 0-16,-3 5 0 16,-5 0 0-16,1 5 0 0,-5 5 0 15,-1 9 0-15,-4 3 0 16,2 3 0-16,0 8 0 16,0 11-10-16,-5 1-75 15,10-1-3-15</inkml:trace>
  <inkml:trace contextRef="#ctx0" brushRef="#br1" timeOffset="234987.9906">22058 13382 330 0,'0'0'7'0,"0"0"3"16,5-7 3-16,-5 7 3 16,2-16 2-16,-2 9 1 0,0-2 1 15,0-5 1-15,-5 7-6 16,-4-3-3-16,-1 3-3 16,-5-1-1-16,0 1-3 0,-8 7-2 15,-2 0 0-15,5 0-1 16,-1 5-2-16,0 5 0 15,4-1 0-15,4 2 0 16,8 2 0-16,3-1 0 0,4 0 0 16,8-2 0-16,6-3 0 15,5-2 0-15,4-2 0 16,0-3 0-16,0-3 0 16,1-4 0-16,-5-3 0 0,-3 1 0 15,-5-2 0-15,-2 2 0 16,-11 9 0-16,8-13 0 15,-8 13 0-15,0 0 0 16,0 0 0-16,0 18 0 16,-2-2 0-16,-1 4 0 0,-1 5 0 15,-6 4 0-15,9 2 0 16,-4-4 0-16,0-3 0 16,1 1 0-16,4-7 0 0,-4-1 0 15,3-5 0-15,1-2 0 16,0-10 0-16,0 10 0 15,0-10 0-15,0 0 0 16,0 0-3-16,7-2-31 0,6-8-55 16,-3-2-4-16</inkml:trace>
  <inkml:trace contextRef="#ctx0" brushRef="#br1" timeOffset="235352.0185">22354 13268 457 0,'0'0'4'0,"0"0"1"0,0 0 1 15,0 0 0-15,0 0 1 16,-7 10 1-16,-4 2 0 16,1 6 2-16,-2 2-10 0,2 2 0 15,0 3 0-15,3 4 0 16,5-4 0-16,2 0 0 15,3-5 0-15,10-3 0 16,10-5 0-16,4-2 0 16,0-8 0-16,6-2 0 15,-3-5 0-15,0-7 0 16,0-10 0-16,-9 2 0 16,-10-10 0-16,-6-2 0 15,-8 5 0-15,-12-2 0 0,-4 8 0 16,-16 4 0-16,-3 12 0 15,-6 5 0-15,4 10 0 16,0 5 0-16,15 8-75 16,1 4-17-16</inkml:trace>
  <inkml:trace contextRef="#ctx0" brushRef="#br1" timeOffset="240642.6839">24345 12121 75 0,'0'0'2'16,"0"0"3"-16,0 0 1 0,0 0 4 15,0 0 7-15,0 0 3 16,0 0 2-16,0 0 1 15,0 0 0-15,0 0-2 16,0 0-3-16,0 0-3 0,0 0-1 16,5 2-2-16,3-2 0 15,4 0-2-15,4 0 1 16,8 0 2-16,8-2 0 16,8-1-1-16,2-4-3 0,8 2 0 15,-3-4-3-15,7 0 0 16,-2 1-2-16,-2-1-1 15,-7 2-1-15,-4-1 0 16,-7 0 0-16,-4 7 1 16,-10-5 0-16,-1 4 0 15,-7 0 0-15,-10 2 1 0,12-5 0 16,-12 5-1-16,0 0 0 16,11-3-1-16,-11 3 1 15,0 0-1-15,0 0 0 0,0 0 0 16,0 0 0-16,0 0 0 15,0 0 0-15,0 0 0 16,0 0 0-16,0 0-1 0,9-10-1 16,-9 10 0-16,10-5 1 15,-10 5-1-15,12-2 0 16,-12 2 0-16,13-4 0 16,-13 4 0-16,10 0-1 15,-10 0 1-15,0 0 0 0,8 0 0 16,-8 0 1-16,0 0-1 15,0 0 1-15,0 0 0 16,0 0 0-16,0 0 0 16,0 0-1-16,0 0 1 15,0 0 0-15,0 0-1 0,0 0 0 16,0 0-1-16,0 0 1 16,0 0-1-16,0 0-1 15,0 0 1-15,2 6 0 0,-2-6 1 16,3 18-1-16,-3-6 1 15,0 5 0-15,0 2 0 16,0 7 1-16,0 1-1 0,2 8 1 16,-2 0-1-16,0 4 1 15,0 3-1-15,0 0 1 16,2 3-1-16,-2 0 0 16,0-1 0-16,3 1 0 15,-3-3 0-15,0 0 0 0,5 0-1 16,-1 0 1-16,-1-1 0 15,3 0 0-15,-2-1 1 16,1-1-1-16,0 3 0 16,-2-2 0-16,-3-1 1 15,2 3-1-15,0-4 0 0,-2 2 0 16,-2-3-1-16,0 2 1 16,2 3 0-16,0-5 0 15,0 6 0-15,0-4 0 0,0 1 1 16,4-3 0-16,-1 3 1 15,3-3-1-15,-4 0 1 16,0-3 0-16,1 1 0 16,-3 0 0-16,0-1 0 0,0 0-1 15,-5-5 0-15,3 3 0 16,-4 0 0-16,3-2-1 16,-1-1 1-16,1 1 0 0,1-3 0 15,-1 3 0-15,1-3 0 16,2 1 0-16,-5-3 0 15,3 2 0-15,-1 0-1 16,0-2-1-16,0 2 1 16,-1-2 0-16,4-3-1 15,-3 3 0-15,1-5 1 16,2-3-1-16,-3 0 1 0,1-2 1 16,0-2-1-16,-1 2 0 15,1-3 1-15,-4-2-1 0,4 3 1 16,-1-4-1-16,-4 1 0 15,4 2 1-15,-1-4-1 16,1 2 0-16,3-10 1 0,-10 12-1 16,10-12 1-16,-13 15-1 15,13-15 1-15,-11 11 0 16,-2-7 0-16,-3 1-1 16,2 0 1-16,-3 0 0 15,-6 0-1-15,-2 0 1 0,-2 0-1 16,-3 2 0-16,-2-2 0 15,-1 2 0-15,3 3 0 16,-2-5 0-16,3 5-1 16,1-2 0-16,1-2-2 15,2 6-4-15,5-10-7 16,3-2-32-16,2 3-36 0,0-3-4 16</inkml:trace>
  <inkml:trace contextRef="#ctx0" brushRef="#br1" timeOffset="241372.4155">24636 12409 305 0,'0'0'8'16,"0"0"4"-16,0 0 2 0,0 0 0 15,0 0 1-15,0 0 0 16,0 0 0-16,0 5 1 16,0 7-8-16,0 10-3 15,-3 2-3-15,3 7 1 16,0 1-1-16,-2 2 0 0,2-2 0 15,0 1-1-15,0-3-1 16,0-9-1-16,2 2-4 16,1-5-8-16,-1-6-20 15,-2-12-36-15,3 10-11 16</inkml:trace>
  <inkml:trace contextRef="#ctx0" brushRef="#br1" timeOffset="241585.1938">24706 12403 381 0,'0'0'5'16,"0"0"-2"-16,0 0 1 15,0 0 1-15,4 11 0 16,-4 4 1-16,0 4 0 0,0 1 0 16,0 4-3-16,6 5 0 15,-6 2-1-15,1 1-2 16,3-7-5-16,-2 3-7 15,2-9-14-15,-4-7-38 16,3 5-15-16</inkml:trace>
  <inkml:trace contextRef="#ctx0" brushRef="#br1" timeOffset="241737.7759">24636 12622 333 0,'0'0'4'0,"0"0"1"16,0 0 1-16,0 0-1 15,7-5 0-15,-7 5 2 16,20-10-4-16,-2 7-12 0,1 3-37 16,2-8-25-16,4 3-5 15</inkml:trace>
  <inkml:trace contextRef="#ctx0" brushRef="#br1" timeOffset="242072.4714">24847 12530 335 0,'0'0'5'15,"0"0"0"-15,-10 0 1 0,10 0 1 16,-13 3 0-16,13-3 0 16,-9 12 1-16,4-3 1 15,5 1-5-15,2 0 0 0,6 0-1 16,5-3 1-16,1 1 0 15,6-6 1-15,-3-2 0 16,3 0 0-16,-5-2 0 0,0-6 1 16,-3-2 0-16,-4-2-1 15,-5-3-1-15,-6 1-1 16,-7-1-1-16,-2-1-1 16,-6 10-1-16,-5 0-3 15,2 6-4-15,-2 3-6 0,3 12-21 16,13 5-47-16,-8-1-1 15</inkml:trace>
  <inkml:trace contextRef="#ctx0" brushRef="#br1" timeOffset="243386.7734">24386 13046 304 0,'0'0'6'16,"0"0"3"-16,0 0 2 0,0 0 1 15,0 0 0-15,0 0 0 16,0 0 3-16,0 0 1 15,0 0-4-15,24-8-1 16,6-1-1-16,9 0 0 0,14-2 0 16,7-1 1-16,9-5-2 15,3 0-1-15,0 0-2 16,-2 0-2-16,-11 7-1 16,-10-4 0-16,-11 7-1 0,-10 0 1 15,-9 5-1-15,-8-1 1 16,-11 3 1-16,9-2-1 15,-9 2-3-15,0 0 0 16,0 0 0-16,0 0 0 16,0 0 0-16,-9 12 0 15,0-7-13-15,5 5-39 16,-1 1-36-16,-5-2 0 0</inkml:trace>
  <inkml:trace contextRef="#ctx0" brushRef="#br1" timeOffset="260376.8343">17469 14543 305 0,'0'0'9'15,"0"0"5"-15,2-9 2 16,-2 9 3-16,0-13 5 15,0 4-1-15,-4-3 1 16,-4-5 2-16,-3 5-8 16,0 0-3-16,-2 0-4 0,-4 2-4 15,-6 5-7-15,1 0 0 16,-2 5 0-16,-2 0 0 16,-1 5 0-16,2 5 0 0,2 5 0 15,4 5 0-15,6 0 0 16,3 4 0-16,6-2 0 15,4 1 0-15,4-2 0 16,8 0 0-16,9-9 0 0,6-2 0 16,5-7 0-16,6-3 0 15,-1-8 0-15,5-6 0 16,-9-4 0-16,1-9 0 16,-9-3 0-16,-4-5 0 0,-12-9 0 15,-2-3 0-15,-7-4 0 16,-12-1 0-16,-1-1 0 15,-1 3 0-15,-6 5 0 16,3 8 0-16,-3 8 0 16,4 7 0-16,3 12 0 0,4 4 0 15,9 6 0-15,-8 20 0 16,8 8 0-16,6 6 0 16,4 13 0-16,4 0 0 15,2 11 0-15,4-7 0 0,1 4 0 16,5-8 0-16,-4-6 0 15,3-3 0-15,-5-8 0 16,0-3 0-16,-6-6 0 0,-3-7 0 16,1 1 0-16,-11 0-69 15,-1-15-23-15,0 0-1 16</inkml:trace>
  <inkml:trace contextRef="#ctx0" brushRef="#br1" timeOffset="260993.9239">17754 14415 410 0,'0'0'8'0,"0"0"3"16,0 0 2-16,-12-7 2 15,12 7 2-15,-9-8 0 16,9 8 0-16,-11-9-14 16,6-2-3-16,5 11 0 0,8-18 0 15,5 11 0-15,3-3 0 16,2 5 0-16,5-2 0 16,-4 4 0-16,4 3 0 15,-3 0 0-15,-7 5 0 16,1 3 0-16,-6 7 0 0,-4 0 0 15,-4 3 0-15,-7 1 0 16,-3 3 0-16,-10 0 0 16,3 3 0-16,-8 0 0 0,3-3 0 15,-1-2 0-15,3 0 0 16,6-5 0-16,3-3 0 16,3-1 0-16,8-11 0 15,6 7 0-15,9-7 0 0,8 0 0 16,6-3 0-16,1-4 0 15,7-1 0-15,3-2 0 16,-3 2 0-16,1 3 0 16,-6 1 0-16,-4-1 0 0,-4 2 0 15,-6 0 0-15,-4 3 0 16,-3 0 0-16,-2 0 0 16,-9 0 0-16,0 0 0 15,0 0 0-15,0 0 0 16,0 0 0-16,0 0 0 0,5 6 0 15,-5-6 0-15,0 0 0 16,-5 7 0-16,5-7 0 16,0 0 0-16,-7 10-73 0,7-10-24 15</inkml:trace>
  <inkml:trace contextRef="#ctx0" brushRef="#br1" timeOffset="262968.7793">13613 12792 195 0,'0'0'8'0,"0"0"4"16,0-12 4-16,0 12 0 16,0-12 3-16,0 12 0 15,-9-15 0-15,9 15 1 0,-21-15-7 16,6 10-4-16,-2 0-2 15,-5 3-2-15,-4-1-1 16,5 3 0-16,-8 3 0 16,1 1-2-16,0 4 1 15,1 0-1-15,-1 4-1 0,8 0 0 16,-2 2 0 0,2 6 2-16,5 8-2 0,5-1 2 15,3 10 0-15,7 6 2 16,2 8 0-16,3 6 1 15,8 10 0-15,1 5 1 0,4 5 0 16,-3 7 1-16,0 13-1 16,-3 1 1-16,0 4-1 15,-4-3 0-15,2 5-2 16,-3-7 0-16,1 2-1 16,0-5-1-16,-3-9-1 0,2-6 0 15,-2 0 0 1,-1-8 0-16,0 2 0 0,-2-4 1 15,3-4-1-15,-3-3 0 16,-2-6 0-16,0 1-1 16,0-10 1-16,0 1-2 0,0-4 1 15,0-7 0-15,0 1-1 16,0-9 0-16,0-1 1 16,0-3-1-16,0-6 0 15,3 1 0-15,-2-5 0 16,3 0 0-16,-4-3 0 15,0 0 1-15,0 3-1 0,0-5 0 16,0 0 0-16,0 0 0 16,0-10 1-16,-4 12-1 0,4-12 0 15,0 0 0-15,-1 8 0 16,1-8 0-16,0 0 0 16,0 0 0-16,-3 9 0 15,3-9 0-15,0 11 0 0,0-11 0 16,-2 9 0-16,2-9 0 15,-2 10 0-15,2-10 0 16,-3 11 0-16,3-11 0 16,0 9-1-16,0-9 1 0,3 13 0 15,-3-13 0-15,8 12 0 16,5-7 0-16,4-2 1 16,7 1-1-16,12-4 1 15,15 0 0-15,13-3 1 16,18-4-2-16,15 3 0 0,12-6 0 15,15 5-6-15,1-9-25 16,2 6-53-16,0 2-4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40:09.01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539 3895 220 0,'0'0'8'0,"0"0"3"16,0 0 2-16,0 0 2 16,0 0 2-16,0 0 0 15,-4-11 0-15,4 11 2 16,-17-4-8-16,4 4-3 0,-2-3-2 16,-3 3-2-16,-4 0 0 15,4 0-2-15,-2 3 0 16,-2-2-1-16,3 2-1 15,4 2 1-15,-2-2 0 0,4 0 0 16,1-2-1-16,12-1 1 16,-16 3-1-16,16-3 1 15,-9 7 0-15,9-7-1 16,-3 10 2-16,3-10-1 0,-2 19 0 16,-1-5 1-16,1 3 0 15,2 1 0-15,0 4 1 16,-2-3-1-16,2 3 1 0,0 6 1 15,0 0-1-15,0 1 0 16,0 2-1-16,0 2 1 16,0-3-1-16,0 7 0 15,0-4 1-15,4 3-1 16,1-4 0-16,-2 4 0 0,4 0 0 16,-2-1-1-16,0 3 1 15,0-2 0-15,0 1 0 16,0-2 1-16,0 5 0 15,-3-6 1-15,1 4 0 16,2-6 0-16,-2 5 0 0,-3-2 0 16,2 4 0-16,-2 2 0 15,3-2-2-15,-3 0-1 0,0 4 2 16,0 1-1-16,0 1 0 16,0-3 0-16,0 0 0 15,0 5-1-15,0-5 2 16,0-2 0-16,2 2 0 15,-2-3-1-15,0 1 1 0,5-1 0 16,-5 2 0-16,1-2 1 16,3-2-2-16,-2 5-2 15,-2 0 0-15,2 0 0 16,-2 3 0-16,0-4 0 16,0 5 0-16,0-1 0 15,0-1 0-15,0-2 0 0,0 3 0 16,0-3 0-16,0-1 0 15,0 4 0-15,0 0 0 0,0-5 0 16,0 4 0-16,0-2 0 16,-2 1 0-16,2 1 0 15,-2-2 0-15,-2 3 0 0,3-4 0 16,-2 2 0-16,-1 2 0 16,4-3 0-16,-3-3 0 15,3 3 0-15,-2-2 0 16,2 0 0-16,0 0 0 15,0-4 0-15,0 4 0 0,-3-2 0 16,3-2 0-16,0 1 0 16,0-1 0-16,0-2 0 15,0-2 0-15,3 0 0 16,-1 1 0-16,-2-4 0 16,3 3 0-16,-1-1 0 0,-2-5 0 15,0 5 0-15,2-5 0 16,-2 2 0-16,0-2 0 15,0 0 0-15,0-2 0 16,-4 4 0-16,4-3 0 0,0 2 0 16,-3-3 0-16,3 1 0 15,-2-2 0-15,-4 2 0 0,6-3 0 16,0 0 0-16,-2-2 0 16,-1-3 0-16,1 0 0 15,2-2 0-15,0 3 0 16,0-3 0-16,0-6 0 0,0 4 0 15,2-6 0-15,-2 3 0 16,0-2 0-16,0-8 0 16,3 15 0-16,-3-15 0 15,2 7 0-15,-2-7 0 16,0 11 0-16,0-11 0 0,0 0 0 16,0 12 0-16,0-12 0 15,0 0 0-15,0 9 0 16,0-9 0-16,0 0 0 15,0 0 0-15,0 11 0 0,0-11 0 16,0 0 0-16,0 0 0 16,8 1 0-16,-8-1 0 15,10 3 0-15,-10-3 0 0,15 0 0 16,0 0 0-16,-1 0 0 16,9 0 0-16,-3 0 0 15,7-3 0-15,1 3 0 16,2 0 0-16,2-1 0 0,-10 1 0 15,7 0 0-15,-1 0 0 16,-9 0 0-16,5 0 0 16,-10 0 0-16,4 1 0 15,-8-1 0-15,-1 3 0 16,-9-3 0-16,11 0 0 16,-11 0 0-16,0 0 0 0,0 0 0 15,0 0 0-15,0 13 0 16,0-13 0-16,-7 9 0 15,7-9 0-15,-9 13 0 0,9-13 0 16,0 0-64-16,0 0-29 16</inkml:trace>
  <inkml:trace contextRef="#ctx0" brushRef="#br0" timeOffset="15245.501">848 4255 342 0,'0'0'6'0,"0"0"3"0,0 0 3 16,0-12 2-16,0 12-1 16,-8-12 2-16,8 12 0 15,-20-15 0-15,3 12-5 16,-1 3-4-16,-3 0-1 15,-4 5-1-15,-1 5-1 0,2 5-1 16,-4 2-1-16,7 3 0 16,0 0-1-16,6 5 0 15,1-3 0-15,9 1 0 0,2-4 0 16,3-1 0-16,8-1 1 16,6-2 0-16,5-3 1 15,7-4 0-15,2-6 0 16,-2 0 1-16,5-2 0 0,1 0 1 15,0-4-1-15,-4-4 0 16,-4 3-1-16,-4-2 1 16,-2 2 0-16,-6 0 0 15,-2 3 0-15,-10 2-3 16,0 0 0-16,8-7 0 0,-8 7 0 16,0 0 0-16,0 0 0 15,0 0 0 1,0 0 0-16,0 0 0 0,-4 4-9 15,4-4-8-15,-4 10-17 16,-4-3-55-16,8-7 0 16</inkml:trace>
  <inkml:trace contextRef="#ctx0" brushRef="#br0" timeOffset="16294.1123">1195 4278 323 0,'0'0'6'16,"0"0"4"-16,0-11 3 15,0 11 3-15,-1-9 1 16,1 9-1-16,-5-12 1 0,5 12-1 16,0 0-5-1,-14-3-4-15,14 3-2 0,-11 17-2 16,4-2-2-16,-4 8 1 15,6 4-1-15,-4 0 1 16,6 3-1-16,1-3 0 16,2 3 0-16,0-6 0 0,5-1 1 15,4-5-1-15,3-6 1 16,4 3 0-16,2-10 0 16,0-3 1-16,5-2-1 0,4-7 2 15,-7-6-1-15,5-4 0 16,-5-3 0-16,1-2 0 15,-7-8 0-15,-4 1 0 0,-5 0 0 16,-2 0-1-16,-3 3-2 16,-8 1 0-16,-4 1 0 15,0 5 0-15,-6 5 0 16,0 1 0-16,-1 5 0 16,-2 4 0-16,1 2 0 0,0 2 0 15,3 2 0-15,3 7 0 16,-2 1 0-16,3 3 0 15,7 1 0-15,-2 1 0 16,3 0-2-16,3 0 1 16,2-2 1-16,7-1-1 0,1-2 1 15,4 0 0-15,6-5 0 16,-2 0 1-16,3-1-1 16,0-4 1-16,1 0-1 0,3 0 2 15,-4 0-2-15,-4-2 0 16,3 0 0-16,-3-1 0 15,0-2 0-15,-3 0 0 16,-2 2 0-16,-10 3 0 0,13-4 0 16,-13 4 0-16,12-3 0 15,-12 3 0-15,0 0 0 16,0 0 0-16,0 0 0 16,0 0 0-16,0 0 0 0,0 0 0 15,0 0 0 1,0 0 0-16,0 0 0 0,0 0 0 15,0 0 0-15,0 0 0 16,0 0 0-16,0 0 0 16,0 0 0-16,0 0 0 0,0 0 0 15,0 0-4-15,0 0-84 16,0 0-2-16</inkml:trace>
  <inkml:trace contextRef="#ctx0" brushRef="#br0" timeOffset="17826.9039">2295 4226 313 0,'0'0'6'0,"0"-10"5"0,0 10 2 16,0-12 1-16,-6 1 3 0,0-1 0 16,-3 2 0-16,-3 1 0 15,-5 1-4-15,0 3-6 16,-2 2-2-16,1 3-1 16,-2 3-2-16,2 7-1 0,1-3 0 15,4 4 0-15,1-1-1 16,7 2 0-16,5 0 1 15,0 1 0-15,12-2 0 16,6 4 0-16,1-2 1 0,6-1 1 16,7-2-1-16,1 3 1 15,2-3-1-15,-2-2-1 16,-6-1 1-16,-1 2-1 0,-3-4 0 16,-5 3-1-1,-6-1 1-15,-7 3 0 0,-3-2 1 16,-2 1-1-16,-7 1 1 15,-8 1 0-15,-5-2-1 16,-5 2 1-16,-2-4-1 16,-6 0 0-16,3-2-1 0,-2-3 1 15,4 3-1-15,4-5-1 16,5 0 0-16,3 0-5 16,7 0-4-16,9 0-11 0,-5-7-47 15,5 7-18-15</inkml:trace>
  <inkml:trace contextRef="#ctx0" brushRef="#br0" timeOffset="18576.9324">1833 4377 358 0,'0'0'4'16,"0"0"3"-16,0 0 0 0,0 0 1 15,0 0 2-15,0 0 0 16,12 0 2-1,-2 0 1-15,2-3-3 0,6 0-1 16,4-1-1-16,3 1-1 16,0-2-2-16,5 1 0 0,-5 1-2 15,0-2-1-15,-4 0-1 16,0 2-4-16,-7 1-5 16,-1 2-15-16,-3 0-60 15,-10 0 0-15</inkml:trace>
  <inkml:trace contextRef="#ctx0" brushRef="#br0" timeOffset="19377.9248">2616 4199 396 0,'0'0'5'15,"0"0"3"-15,0-10 1 0,0 10 2 16,-3-9 1-16,3 9-1 16,0 0 1-16,-8-11-1 15,8 11-4-15,-7 11-3 0,0 5-1 16,2 4-2-16,-6 7-1 16,4 5 0-16,2 1 0 15,1 4 0-15,-1-3 0 0,5-4 0 16,2 0 0-1,8-6 1-15,2-4 0 16,3-7 0-16,2-5 0 0,6-6 1 16,-1-2 0-16,1-5 0 15,1-8 1-15,-1-4-1 16,-3-5 1-16,-4-7 0 0,0-2-3 16,-6-3 0-16,-2-1 0 15,-6 0 0-15,-2 3 0 16,-10 0 0-16,0 4 0 0,-6 6 0 15,2 5 0-15,-4 2 0 16,-1 6 0-16,-1 3 0 16,0 6 0-16,5 0 0 15,-3 6 0-15,4 3 0 0,1 6 0 16,3 0 0-16,6 3 0 16,1-1 0-16,3 0 0 15,5-3 0-15,7 4 0 16,3-8 0-16,3 0 0 15,4-8 0-15,1 1 0 0,4-3 0 16,-4 0 0-16,0 0 0 16,0-3 0-16,-5-2 0 15,-1 1 0-15,-4 1 0 16,-4-2 0-16,-9 5 0 0,8-3 0 16,-8 3 0-16,0 0 0 15,0 0 0-15,0 0 0 16,0 0 0-16,0 0 0 15,0 8 0-15,0-8-14 0,-8 12-16 16,16-2-57-16,-8-10-1 16</inkml:trace>
  <inkml:trace contextRef="#ctx0" brushRef="#br0" timeOffset="20427.4091">803 5300 368 0,'0'0'6'0,"0"0"1"0,-2-12 4 16,2 12 0-16,-7-9 1 16,-4 1 1-16,1 3-1 15,-5 0 1-15,-2 3-5 16,-1 2-4-16,-2 5-1 0,0 2-1 16,-4 8-1-16,7-1-1 15,2 4-1-15,3 2 1 16,3 0 0-16,5 0 0 15,4-1 1-15,4 1 0 16,12-4-1-16,5 1 1 0,8-2 1 16,-3-1-1-16,8-4 0 15,-2 2 0-15,0-2-1 16,-2 0 1-16,-3 0 0 0,-7 1 0 16,-5-2 0-16,-3 1-1 15,-7 3 2-15,-5-1-1 16,-5 0 1-16,-7 1 0 0,-8-1-1 15,-10 0 1-15,2-1-1 16,-4-2 1-16,-3 2-2 16,5-7 0-16,3-1-1 15,2-1-3-15,7-2-7 0,4 0-12 16,7-12-57-16,7 12-7 16</inkml:trace>
  <inkml:trace contextRef="#ctx0" brushRef="#br0" timeOffset="20910.3143">1139 5329 435 0,'0'0'4'0,"0"0"0"0,0 0 2 16,-10-6 0-16,2 6 0 15,-4 0 0-15,-2 8 0 16,-2 4-1-16,2 6-1 0,-4 4-2 16,6 4 0-16,1 6 0 15,1-1-1-15,6 4 0 16,4-5 1-16,2-3 1 0,10-3-2 16,4-7 0-16,3-2 1 15,1-7-1-15,10-5 1 16,-5-6 0-16,5-5 0 15,-3-9 0-15,1-8 1 16,-9-2-3-16,-2-5 0 16,-7-3 0-16,-5 1 0 0,-5-1 0 15,-7 5 0-15,-11 3 0 16,-2 5 0-16,-4 6 0 16,-4 13 0-16,1-1-2 0,2 4 1 15,1 10-1-15,4 5 0 16,8 5 1-16,-1 0 0 15,13 5 1-15,2-4 0 16,14 5 1-16,3-4 0 0,11-2-1 16,4-8-2-16,12 0-11 15,0 3-71-15,7-12-3 16</inkml:trace>
  <inkml:trace contextRef="#ctx0" brushRef="#br0" timeOffset="21429.0142">2292 5264 370 0,'0'0'7'0,"0"0"5"15,-3-15 1-15,3 15 1 0,-6-12 0 16,-5 7 1-16,-3 2 0 16,-5 3-1-16,-2 3-5 15,-6 11-5-15,2 6-2 0,-3 5-2 16,3 4 1-16,3 4 0 15,7-1 0-15,8 0 0 0,5-2 0 16,4-3 1-16,10-2-1 16,6-8 1-16,12 1-2 15,-1-7-5-15,9-5-6 16,-5 0-34-16,15-6-41 16,-5-3-1-16</inkml:trace>
  <inkml:trace contextRef="#ctx0" brushRef="#br0" timeOffset="22157.1308">2683 5274 375 0,'0'0'6'16,"0"0"4"-16,0 0 1 15,-5-10 1-15,5 10 0 0,-18-3 1 16,6 3 1-16,-3 0-1 15,-2 8-5-15,-1 7-3 16,0 7-3-16,4 3 1 16,2 5-1-16,1-1 1 0,8 4-1 15,1-3 0-15,4-1 1 16,6-4 0-16,7-4 0 16,2-7-1-16,3-5 1 15,5-3-1-15,0-6 0 16,1-3-2-16,0-6 0 0,-3-8 0 15,-1-2 0-15,-2-6 0 16,-6-2 0-16,-6-3 0 16,-2-2 0-16,-6 3 0 15,-8-1 0-15,-4 2 0 16,-6 4 0-16,-1 9 0 0,-6 5 0 16,2 5 0-16,-2 5 0 15,6 7 0-15,1 1 0 0,6 7 0 16,-1 1 0-16,13 4 0 15,2 1 0-15,9-4 0 16,8 0 0-16,6-4 0 16,10-1 0-16,2-12-13 0,1 3-74 15,13-3-1-15</inkml:trace>
  <inkml:trace contextRef="#ctx0" brushRef="#br0" timeOffset="23110.5191">3772 4293 357 0,'0'0'6'15,"0"-9"4"-15,0 9 2 16,0-14 2-16,0 14 0 0,-3-15 0 15,3 15 1-15,-10-14 0 16,2 14-6-16,-1 0-3 16,1 9-3-16,-1 7-2 15,6 2 0-15,0 3-2 16,3 4 1-16,3 2-1 0,4 4 1 16,8-7 0-16,2 0 1 15,7-6 0-15,6-4 0 16,0-4 0-16,3-7 2 15,-3-3-1-15,2-6 1 16,-4-6 0-16,-3-8 0 0,-8-2 0 16,-7-5 0-16,-5-3 0 15,-5-2-1-15,-10 0 0 16,-3 7 0-16,-4-2-2 16,-8 7 1-16,3 8-1 0,-8 9-1 15,2 6-1-15,1 12-3 16,-1 4-5-16,7 15-13 0,-2 2-62 15,9 8-2-15</inkml:trace>
  <inkml:trace contextRef="#ctx0" brushRef="#br0" timeOffset="23643.1035">3747 5308 399 0,'0'0'4'16,"0"0"3"-16,0 0 2 15,-3-12 0-15,3 12 1 16,0 0 0-16,-15-8 0 0,8 8 0 16,-3 8-4-16,-3 9-3 15,6 4-1-15,2 1-1 16,0 5-1-16,5-1 1 15,5 0 0-15,13-1 1 16,1-6-1-16,6-6 1 16,7-4 0-16,1-6-1 15,4-3 1-15,1-5-1 0,1-7 1 16,-7-8 2-16,1-2-2 16,-13-6 0-16,-3-1 0 15,-12-3 0-15,-5-1 0 0,-10 1 0 16,-13 5-2-16,-7 8 0 15,-2 3-2-15,-7 14-3 0,2 2-6 16,2 12-28-16,5 8-47 16,0 2-3-16</inkml:trace>
  <inkml:trace contextRef="#ctx0" brushRef="#br0" timeOffset="24344.7818">873 6329 400 0,'0'0'4'0,"0"0"2"16,0 0 1-16,-12-8 0 15,12 8 1-15,-18 0 0 16,6 11 1-16,-1-2-1 0,-2 8-2 16,3 9-3-16,2 1 0 15,5 3-2-15,2 1 1 16,3 2-1-16,8-4 0 16,9-2 0-16,3-1 0 0,10-9 0 15,2-4 1-15,2-9 0 16,5-4 0-16,0-2 0 15,-2-8 1-15,-1-7 0 16,-12-5 0-16,1-2-1 16,-10-7 1-16,-9 2-1 0,-6-7 0 15,-8 2 0-15,-12 2-1 16,-5 1-1-16,-3 7 0 16,-4 6-1-16,-3 11-2 15,5 7-2-15,3 3-6 0,7 19-11 16,4 13-58-16,12-10-7 15</inkml:trace>
  <inkml:trace contextRef="#ctx0" brushRef="#br0" timeOffset="24787.0363">2223 6399 383 0,'0'0'5'16,"0"0"0"-16,-14-8 2 0,8 8 1 16,-6 0 0-16,-1 0 0 15,1 5 0-15,1 2 1 0,4 8-5 16,0 0-1-16,7 2-1 15,2 3 0-15,8 3-1 16,5-3 1-16,8-4 0 16,1 0 1-16,11-9-1 0,2-2 1 15,3-5 0-15,-1-5 1 16,2-5 1-16,-4-5 1 16,-7-5 0-16,-5-1 1 15,-14-5-1-15,-3-1 0 0,-10-3-3 16,-10 1-3-16,-13-1 0 15,-5 3 0-15,-5 5 0 16,-4 5 0-16,1 9 0 16,0 8 0-16,11 8-5 15,-3 4-19-15,3 12-61 0,21 3-4 16</inkml:trace>
  <inkml:trace contextRef="#ctx0" brushRef="#br0" timeOffset="25561.8861">4007 6418 368 0,'0'0'6'0,"0"0"3"0,-2-15 2 15,2 15 2-15,-10-14 1 16,5 4 3-16,0 1-1 16,-3-5 2-16,3 4-4 15,-2 0-3-15,2 3-2 16,5 7-4-16,-7-15-5 0,7 15 0 16,-8-10 0-16,8 10 0 15,0 0 0-15,0 0 0 16,-7-9 0-16,7 9 0 0,0 0 0 15,0 0 0-15,0 0 0 16,0 0 0-16,0 0 0 16,0 0 0-16,0 0 0 0,-10 0 0 15,10 4 0-15,-2 11 0 16,2 5 0-16,-5 4 0 16,5 7 0-16,0 1 0 15,0 3 0-15,0 4 0 16,0-9 0-16,0 2 0 0,0-7 0 15,2-5 0-15,1-3 0 16,-1-5 0-16,1 0 0 16,-3-12 0-16,2 18 0 15,-2-18 0-15,2 7 0 0,-2-7 0 16,5 11 0-16,-5-11 0 16,0 0-79-16,0 0-14 15</inkml:trace>
  <inkml:trace contextRef="#ctx0" brushRef="#br0" timeOffset="26393.9188">960 7338 351 0,'0'0'5'16,"0"0"4"-16,-12-10 1 16,12 10 2-16,-14-11 0 15,4 9 1-15,-1 0-1 0,-2 2 2 16,1 12-6-16,-3 5-3 16,0 11-1-16,5 4-2 15,-2 2 0-15,9 4 0 16,3-1 0-16,3 0-1 0,14-7 1 15,7-6 0-15,9-6 1 16,10-10 0-16,1-7-1 16,11-1 2-16,-5-12-1 15,1-6 0-15,-5-2 0 16,-10-6 0-16,-6-2 0 0,-9-4 0 16,-14 0 0-16,-7 0-1 15,-12 0 0-15,-11-1-1 16,-4 9 0-16,-9 4-1 0,5 7-1 15,-6 9-2-15,7 4-3 16,3 8-5-16,9 12-12 16,6 16-61-16,12-8-3 15</inkml:trace>
  <inkml:trace contextRef="#ctx0" brushRef="#br0" timeOffset="26780.8844">2221 7258 379 0,'0'0'5'16,"-16"2"1"-16,2 5 1 16,-6 1 0-16,-3 8 2 0,0-2-1 15,-1 6 0-15,-1 5 1 16,10-1-4-16,5 4-2 15,10-3-1-15,5-3 0 0,13-3 0 16,3-1 0-16,13-9 1 16,3-5 0-16,5-4 0 15,0-6 1-15,3-9 0 16,5-2 0-16,-13-2 1 0,0-8 0 16,-12-2 0-16,-7-3-1 15,-13-2 0-15,-8 1 0 16,-17 2-1-16,-7 3-1 15,-8 3-1-15,-10 9-2 0,3 6 1 16,-8 10-1-16,8 10-3 16,2 4-3-16,10 12-10 15,3 12-49-15,14-8-20 16</inkml:trace>
  <inkml:trace contextRef="#ctx0" brushRef="#br0" timeOffset="27393.2655">3650 7313 387 0,'0'0'6'16,"0"0"3"-16,0 0 1 15,0 0 1-15,0 0-1 16,0 0 0-16,-8 10 1 0,0 2-1 16,1 5-6-16,2 2-2 15,1 7-2-15,4-2 0 16,7-1 0-16,5-3 1 15,11-6 0-15,4-2 0 16,10-7 0-16,2-5 1 0,3-5 0 16,4-7 0-16,-6 0 0 15,0-8 2-15,-11-2-1 16,-6-3 0-16,-11-4 0 16,-12 1 0-16,-5-1-1 0,-20 1 0 15,-2 1-2-15,-10 7 0 16,-3 9-1-16,0 3-1 15,3 8-3-15,4 8-3 0,11 11-9 16,7 2-31-16,13 3-37 16,9-4-2-16</inkml:trace>
  <inkml:trace contextRef="#ctx0" brushRef="#br0" timeOffset="27676.9816">4577 7219 471 0,'0'0'2'0,"0"0"1"16,0 0 0-16,0 0 1 16,0 0 2-16,4 12 1 15,-1 3-1-15,2 4 3 0,0 7-9 16,-2 3 0-16,4 5 0 15,-3 9 0-15,2-4 0 16,2 3 0-16,-6-1 0 0,2-4 0 16,0-6 0-16,-2 2 0 15,0-10-2-15,3-2-28 16,18-6-57-16,-23-15-3 16</inkml:trace>
  <inkml:trace contextRef="#ctx0" brushRef="#br0" timeOffset="28366.301">4836 6411 412 0,'0'0'5'0,"0"0"2"16,-18-10 2-16,6 8 1 16,-1 2 1-16,-4 0 1 0,-6 10 0 15,1 4 0-15,0 8-4 16,2 3-3-16,8 8-1 16,1-2-2-16,9 5 0 0,4-4-2 15,11-5 0-15,6-6 0 16,6-6 0-16,8-4 0 15,-1-11 0-15,5 0 0 16,1-12 0-16,-1-3 0 16,-7-8 0-16,-3-1 0 15,-10-6 0-15,-6 0 0 0,-11-5 0 16,-11-2 0-16,-10 5 0 16,-9 3 0-16,-8 4 0 15,-4 3 0-15,0 9 0 16,-1 5 0-16,8 8 0 0,3 3-11 15,9 5-27-15,21 2-49 16,-7-6-2-16</inkml:trace>
  <inkml:trace contextRef="#ctx0" brushRef="#br0" timeOffset="28857.7716">4793 5417 365 0,'0'0'6'0,"0"0"3"15,-4-8 1-15,4 8 0 16,-8-6 0-16,1 3 1 0,-6 3 1 15,0 4 2-15,-4 13-5 16,0 3-3-16,1 4-1 16,4 7 0-16,3 0 0 0,3 3-1 15,3-2-1-15,6-5-1 16,10-4 0-16,4-5 0 16,5-6 0-16,3-7 1 15,8-5-1-15,-1-8 1 16,0-9-1-16,-2-4 1 0,0-6-1 15,-7-4-1 1,-7-9 2-16,-5-2-3 0,-11 3 0 16,-8-5-2-16,-9 10 2 15,-4 0-2-15,-9 10 1 16,3 6 0-16,-2 7-2 0,-1 11 2 16,0 3-3-16,6 9-2 15,1 2-6-15,8 3-12 16,0 12-47-16,6-17-15 15</inkml:trace>
  <inkml:trace contextRef="#ctx0" brushRef="#br0" timeOffset="29397.5416">4668 4278 348 0,'0'0'3'0,"0"0"1"0,-4 0 1 16,4 0 0-16,-17 7 2 16,6 6-1-16,-1 5 2 15,2 3-1-15,0 6-2 16,3 6-1-16,4-1 0 0,3 2 0 15,10-4 1-15,5-5 1 16,7-5 0-16,5-8 0 16,6-7 2-16,1-5-1 15,2-7 0-15,-1-10 1 16,-3-8-2-16,-7-6 0 16,-9-3-1-16,-5-2 0 0,-11-5-2 15,-11 5 0-15,-5 1-1 16,-14 2 0-16,-4 7-1 15,-2 8-1-15,-4 9-2 0,3 3-2 16,3 9-6-16,4 4-9 16,5 8-24-16,20 0-41 15,-9 2-4-15</inkml:trace>
  <inkml:trace contextRef="#ctx0" brushRef="#br0" timeOffset="30231.7314">4799 3674 345 0,'0'0'5'16,"0"0"2"-16,0 0 1 15,0 0 1-15,0 0 0 0,0 0 1 16,7-7 1-16,6 4 1 15,7 3-4-15,10 0-2 0,6 0 0 16,9 0 0-16,7 0-1 16,-2 3-1-16,2 6-1 15,-3 6-1-15,-3 4-1 16,-7 9 0-16,-2 7 0 16,-7 12-1-16,-12 8 1 0,-1 11-1 15,-7 11 1-15,-3 10 0 16,-4 12 0-16,-3 8 1 15,0 3 1-15,1 7 1 0,3 0 0 16,2 1 0 0,6-1 1-16,-4 1-1 0,11-3 3 15,-5-1-1-15,9-1-1 16,-3 2-1-16,-1 1-4 16,2-5 0-16,-1-2 0 15,-3 3 0-15,3-5 0 0,-8-3 0 16,-1 0 0-16,-4-11 0 15,-5 2 0-15,1-8 0 16,-3-3 0-16,0-3 0 0,-3-4 0 16,-2-5 0-16,1-5 0 15,-2-2 0-15,3-8 0 16,1-1 0-16,0-1 0 0,2-9 0 16,0 2 0-16,0-6 0 15,0 0 0-15,0-5 0 16,2 1 0-16,0-1 0 15,1-5 0-15,-2 0 0 0,4-2 0 16,-5 0 0 0,2-5 0-16,-2-2 0 0,0-3 0 15,0 1 0-15,0-4 0 16,0-2 0-16,0-3 0 16,0-2 0-16,0 2 0 15,0-4 0-15,0 7 0 0,0-4 0 16,0-2 0-16,0 3 0 15,-7 0 0-15,3 1 0 16,-5-1 0-16,-8 0 0 0,-1 4 0 16,-4-4 0-16,-11 8 0 15,-6-2 0-15,-11-4 0 16,-10 3 0-16,-2-2 0 0,-5 2 0 16,5-4 0-16,2 0 0 15,8-6 0-15,12 1 0 16,10-7 0-16,15 2-14 15,15-3-75-15,13-12-3 16</inkml:trace>
  <inkml:trace contextRef="#ctx0" brushRef="#br0" timeOffset="31490.6211">6265 3716 381 0,'0'0'5'0,"0"-13"0"16,-7 1 1-16,-1 2 0 16,-4-3 1-16,-6 1 0 15,-7 2 1-15,-5 1-1 0,-7 3-1 16,2 6-4-16,-4 0 0 15,2 7 0-15,-4 11-1 16,8 2 0-16,2 10-1 16,2 2 0-16,8 10 0 0,4 8 0 15,2 9-1-15,7 5 1 16,3 11-1-16,5 6 1 16,6 6 0-16,8 10 0 0,1 2 2 15,0 5 0-15,0 2 1 16,-3 12 0-16,-3-2 2 15,1 5 0-15,-10-3 0 16,3 2 2-16,-3-2 0 16,-4 2 0-16,-1-2 1 15,0 1-1-15,-3-5-1 0,3-2-6 16,3 1 0-16,-3-4 0 16,0 1 0-16,0-4 0 15,0-4 0-15,-3-9 0 0,2-1 0 16,5 0 0-16,-4-5 0 15,3-5 0-15,-1-3 0 16,1-5 0-16,-1 1 0 16,-1-8 0-16,-2-4 0 0,2-3 0 15,1-6 0-15,-2-1 0 16,-2-8 0-16,2-4 0 16,-1-1 0-16,-1-6 0 0,2-2 0 15,-2-2 0-15,4-5 0 16,-1 0 0-16,0-2 0 15,2-4 0-15,-1 1 0 16,3-3 0-16,0 0 0 16,-2-2 0-16,2 2 0 15,0 1 0-15,0 0 0 0,0 2 0 16,-2-1 0-16,-1 3 0 16,3 2 0-16,0-3 0 15,0 2 0-15,0-4 0 0,0 1 0 16,0-3 0-16,3-7 0 15,-1 3 0-15,0-3 0 16,-2-10 0-16,3 12 0 16,-3-12 0-16,6 10 0 0,-6-10 0 15,7 7 0-15,5-2 0 16,3-5 0-16,13 3 0 16,6-3 0-16,15-3 0 15,11 1 0-15,13-3 0 0,6 2 0 16,1-1 0-16,4 4 0 15,6 2-70-15,-18-2-22 16</inkml:trace>
  <inkml:trace contextRef="#ctx0" brushRef="#br0" timeOffset="34030.0124">6329 4059 342 0,'0'0'9'0,"0"0"3"16,8-12 5-1,-8 12 3-15,0 0 1 0,10-9 0 16,-10 9 1-16,0 0 0 15,0 0-8-15,0 0-3 0,0 0-11 16,10 21 0-16,-10 3 0 16,0 2 0-16,2 8 0 0,1 4 0 15,-1 5 0-15,1 0 0 16,-1-2 0-16,0-4 0 16,1-3 0-16,-2-4 0 15,-1 0 0-15,0-8 0 16,0-5 0-16,0-3 0 15,0-5 0-15,0-9 0 0,0 10 0 16,0-10 0-16,0 0 0 16,0 0 0-1,0 0-4-15,0 0-76 0,0 0-11 16</inkml:trace>
  <inkml:trace contextRef="#ctx0" brushRef="#br0" timeOffset="34668.8266">7287 4996 398 0,'0'0'6'0,"0"0"3"0,0 0 3 16,0 0 1-16,-3-8 1 0,3 8-1 15,0 0 2 1,0 0 0-16,-3 6-5 0,3 6-4 16,0 8-6-16,6 0 0 15,-4 9 0-15,3 5 0 0,-2-1 0 16,1 0 0-16,-1-1 0 15,2-2 0-15,-3-3 0 16,0-3 0-16,1-4 0 0,3-2 0 16,-4-3 0-16,0-6 0 15,-2-9-20-15,10 11-67 16,-10-11-3-16</inkml:trace>
  <inkml:trace contextRef="#ctx0" brushRef="#br0" timeOffset="35258.0469">8523 5883 420 0,'0'0'6'15,"0"0"4"-15,0-12 2 16,0 12 2-16,-6-8 0 15,6 8 1-15,-7-4 1 0,7 4-12 16,-11 7-4-16,5 10 0 16,3 5 0-16,0 5 0 0,3 7 0 15,0 0 0-15,0 0 0 16,5 3 0-16,2 1 0 16,1-4 0-16,2-3 0 15,-4-5 0-15,0-1 0 0,2-5 0 16,-5-4 0-16,-1-2 0 15,0-2 0-15,-2-12 0 16,0 15 0-16,0-15-87 0,0 0-4 16</inkml:trace>
  <inkml:trace contextRef="#ctx0" brushRef="#br0" timeOffset="35728.9994">9390 6970 481 0,'0'0'1'0,"0"0"0"16,0 0 2-16,0 0 1 0,2 8 1 15,-2 7 1-15,0 5 0 16,0 5-2-16,0 9-4 16,-2 9 0-16,-3 3 0 0,3 6 0 15,-4 0 0-15,1 3 0 16,0-1 0-16,0 1 0 16,3-10 0-16,-1-4 0 15,1-6 0-15,2-6 0 16,-6-11 0-16,6 0-9 15,16-16-80-15,-16-2-2 0</inkml:trace>
  <inkml:trace contextRef="#ctx0" brushRef="#br0" timeOffset="36856.5316">9158 3824 361 0,'0'0'4'16,"0"0"1"-16,0 0 0 15,0-10 0-15,11 6 3 16,1-4 0-16,11 4 1 0,4-3 1 16,12 1-3-16,12 1-1 15,7 3 0-15,2 2-1 16,2 2-1-16,-2 10-1 0,-5 6 0 16,-3 9-2-1,-12 11 1-15,-8 8 0 0,-10 14-1 16,-5 11 1-16,-4 14 0 15,-8 6 0-15,0 11 1 0,1 7 1 16,-1 2 0-16,-1 7 1 16,-2 5 0-16,7 0 1 15,1 1 0-15,-1 0 2 16,3 5 1-16,1 1-9 0,-3 3 0 16,-3 3 0-16,6-5 0 15,-1 1 0-15,-2-1 0 16,0-2 0-16,0-4 0 0,0-6 0 15,-5-2 0-15,0-3 0 16,-5-7 0-16,3 0 0 16,-3-6 0-16,0-5 0 15,-3-5 0-15,1 0 0 16,-1-10 0-16,3 1 0 16,0-7 0-16,3-4 0 0,2-7 0 15,2-3 0-15,0-8 0 16,4-3 0-16,-4-5 0 15,0-9 0-15,0-3 0 0,-1-5 0 16,1-5 0-16,-3-3 0 16,-1 0 0-16,2-5 0 15,-5 0 0-15,5 0 0 0,-5-2 0 16,2 1 0-16,1-5 0 16,-3 5 0-16,2-4 0 15,-2-2 0-15,0-8 0 16,4 12 0-16,-4-12 0 0,0 0 0 15,0 0 0-15,0 0 0 16,0 0 0-16,-11 8 0 16,1-7 0-16,-4-1 0 15,-6 3 0-15,-10 2 0 16,-2-2 0-16,-9 4 0 16,2-3 0-16,-1 2 0 15,1 4 0-15,3-6 0 0,4 4 0 16,5-7-6-16,10 2-86 15,4-3-4-15</inkml:trace>
  <inkml:trace contextRef="#ctx0" brushRef="#br0" timeOffset="38164.642">9228 4143 347 0,'0'0'7'16,"3"-9"4"-16,-3 9 2 0,5-10 4 16,-5 10 0-16,5-10 1 15,-5 10-1-15,0 0 2 16,0 0-6-16,7 6-3 0,-7 13-3 16,-7 4-3-16,-1 2-1 15,-2 4 0-15,-2 5-1 16,-4 0-1-16,2-2 1 15,-2-3-2-15,2-3 0 0,-4-5 0 16,6-4 0-16,0 1 0 16,2-6 0-16,0-5 0 15,10-7 0-15,-14 10 0 16,14-10 0-16,0 0 0 0,0 0 0 16,11 0 0-1,4-2 0-15,0-3 0 0,5-1 0 16,2 2 0-16,6-1 0 15,-1 3 0-15,-3-1 0 16,6-2 0-16,-6 5 0 0,0 0 0 16,-4 0 0-16,-6 0-6 15,2 3-12-15,-16-3-67 16,9 9-4-16</inkml:trace>
  <inkml:trace contextRef="#ctx0" brushRef="#br0" timeOffset="38394.5433">9538 4303 451 0,'0'0'4'0,"0"0"1"16,0 0 1-16,0 0 0 15,10 2 1-15,-7 10 1 16,2 6-1-16,-5 2 1 0,0 9-4 15,0 4-2-15,0 1-4 16,0 3-6-16,0 0-23 0,0-4-55 16,0-1-2-16</inkml:trace>
  <inkml:trace contextRef="#ctx0" brushRef="#br0" timeOffset="39179.649">7248 4280 369 0,'0'0'6'15,"0"0"4"-15,-1-13 1 16,1 13 3-16,-8-14 1 16,1 4 1-16,2 2 0 15,5 8 1-15,-18-11-6 16,11 13-4-16,-3 10-1 0,0 8-3 15,3 7-2-15,0 8-1 16,1 2 0-16,6 3 0 16,0 2 0-16,7-7 0 15,6-5 0-15,7-9 1 16,5-5 0-16,2-7 0 16,6-6 0-16,-4-3 1 0,4-8 1 15,-3-4-3-15,-4-10 0 16,-2-1 0-16,-7-4 0 0,-8-5 0 15,-6 0 0-15,-6-1 0 16,-9 4 0-16,-10 2 0 16,-3 4 0-16,-5 13 0 0,0 2 0 15,0 8 0-15,3 8-9 16,10 10-22-16,17 2-56 16,0-1-4-16</inkml:trace>
  <inkml:trace contextRef="#ctx0" brushRef="#br0" timeOffset="39709.4222">8271 4263 429 0,'0'0'4'0,"0"0"2"16,-12-10 2-16,12 10-1 15,-13-5 0-15,13 5 1 0,-13 7 0 16,2 4-1-16,8 7-3 16,-2 3-3-16,5 6-1 15,0 3 1-15,7 0 0 16,8-2-1-16,5-5 1 16,6 0 0-16,7-11 1 0,3-2 0 15,-1-6 0-15,2-4 0 16,-3-11 0-16,-1-4 1 15,-6-2-1-15,-4-11 1 0,-7 1-3 16,-8-5 0-16,-8-2 0 16,-5 2 0-16,-7 2 0 15,-8-1 0-15,-8 12 0 0,-4 12 0 16,-3 5 0-16,1 6 0 16,4 13 0-16,-2 8-16 15,11 2-71-15,7 13-3 16</inkml:trace>
  <inkml:trace contextRef="#ctx0" brushRef="#br0" timeOffset="40178.1409">8222 5264 431 0,'0'0'3'0,"0"0"1"0,0 0 0 15,-11 0 2-15,11 0 0 16,-15 10 1-16,5 2-1 15,1 2 2-15,1 6-4 16,0 3 0-16,6 0 0 16,2 1-1-16,7-2-1 0,6-4 1 15,4-3-1-15,8-6 0 16,0-6 1-16,7-3-2 16,2-4 1-16,-1-11-2 15,3-2 1-15,-10-7 1 0,-1 2-1 16,-7-7 1-16,-6 0-2 15,-12-4 0-15,-7 3 0 16,-11 1 0-16,-8 3 0 0,-12 4 0 16,-2 10 0-16,-2 7 0 15,-1 5 0-15,6 7 0 16,0 3-25-16,-6 8-61 0,29 3-4 16</inkml:trace>
  <inkml:trace contextRef="#ctx0" brushRef="#br0" timeOffset="40894.6175">6314 5239 379 0,'0'0'6'16,"0"0"0"-16,-12-2 1 0,2 2 1 15,0 0 1-15,-5 2 0 16,0 5 1-16,-2 6 0 16,2 2-4-16,-2 2-2 15,6 10-2-15,3-2 2 0,8 5 0 16,0-3-1-16,11-3 0 15,4-1 0-15,8-3-1 16,4-5 1-16,5-8 1 16,5-7-2-16,3-2 1 0,-4-8-1 15,3-5 3 1,-4-5-3-16,-5-1 2 0,-8-10-1 16,-7-1 0-16,-13-3 0 15,-2-4-1-15,-17 1-2 16,-8 5 0-16,-7 4 0 0,-7 7 0 15,-2 10 0-15,1 12 0 16,0 10-9-16,5 7-18 16,11 10-58-16,14 8-4 0</inkml:trace>
  <inkml:trace contextRef="#ctx0" brushRef="#br0" timeOffset="41612.3049">6292 6168 396 0,'0'0'4'0,"0"0"2"15,-10-7 0-15,10 7 1 16,-12-5 0-16,2 5 1 16,0 1-1-16,0 10 1 0,5 7-3 15,0 4-2-15,5 7 0 16,3 1-1-16,6 2 0 16,9 1 1-16,6-7-1 15,4 0 1-15,7-11 0 0,2-5 0 16,4-10 0-16,3 0 0 15,-4-13 0-15,-3-4 0 16,-8-4 0-16,-4-3 0 16,-9-6 0-16,-6-2-1 15,-10 0 0-15,-13-3 0 0,-4 5 0 16,-8 0-2-16,-5 6 1 16,0 7-2-16,-5 7 1 15,5 7-2-15,3 6-3 16,2 7-3-16,11 10-8 15,-2 4-31-15,16 2-38 0,11 0-1 16</inkml:trace>
  <inkml:trace contextRef="#ctx0" brushRef="#br0" timeOffset="41958.6046">7313 6067 416 0,'0'0'4'0,"-14"0"0"16,-4 0 2-16,-6 10 2 16,-1-1-2-16,-8 6 2 15,3 2 0-15,4 6 0 0,3 2-3 16,13 4-1-16,10-2-1 16,12-2-1-16,13-2 0 15,8-6 0-15,5-2 0 16,11-10 0-16,0-3 0 0,1-4 0 15,-2-10 0 1,-7-4-1-16,-7-3 2 0,-3-7-2 16,-11-3 1-16,-10-2-1 15,-10-5 2-15,-10 2-2 0,-10 1 0 16,-11 6 1-16,-5 4-2 16,-1 6-3-16,2 10-5 15,-3 0-12-15,14 9-64 16,4 8-3-16</inkml:trace>
  <inkml:trace contextRef="#ctx0" brushRef="#br0" timeOffset="42614.0067">9056 5141 400 0,'0'0'5'0,"0"0"3"0,0 0 1 16,0 0 1-16,0 0 0 16,0 0 1-16,0 0-1 15,0 12 1-15,-4 7-4 16,1 4-4-16,-1 7-2 0,4-1 1 16,4 1-1-16,6-1 1 15,5-4-1-15,7-7 1 16,3-6-1-16,5-5 1 0,2-4-1 15,-2-3 1-15,2-10 0 16,-4-2 0-16,-4-10 0 16,-6-4 0-16,-6-3-1 15,-9-4 2-15,-3-4-3 16,-14 3 0-16,-5 1 0 0,-3 3 0 16,-3 9 0-16,-5 8 0 15,1 10 0-15,1 8-3 16,4 10-3-16,4 15-7 15,4 2-21-15,7 10-51 16,4 8-4-16</inkml:trace>
  <inkml:trace contextRef="#ctx0" brushRef="#br0" timeOffset="43111.3698">9233 6124 419 0,'0'0'5'16,"0"0"2"-16,-8-11 0 0,8 11 1 16,0 0 1-16,-12 0 0 15,12 0 0-15,-20 17 1 16,13 1-5-16,-1 8-1 16,4 0-2-16,-1 8 0 15,5-2 0-15,2-1 0 0,10-4-1 16,6-5 1-16,9-6-1 15,1-7 0-15,9-6 1 16,0-3-1-16,3-16 0 16,-3-1 1-16,-3-3-2 15,-6-9 0-15,-8-3 0 0,-8 0 0 16,-12-5 0-16,-5 0 0 16,-16 1 0-16,-9 7 0 15,-13 7 0-15,-4 8 0 0,-3 13 0 16,0 2-2-16,6 17-34 15,2 10-49-15,6-2-3 16</inkml:trace>
  <inkml:trace contextRef="#ctx0" brushRef="#br0" timeOffset="43860.3074">6404 7315 384 0,'0'0'6'0,"0"0"2"0,-5-12 1 15,5 12 1-15,-17-12 1 16,6 3 0-16,-1 8 2 16,0 1-1-16,-6 4-5 0,3 8-3 15,8 8 0-15,0 5-2 16,4 3-1-16,3 1 1 16,10-1-1-16,8-1-1 0,9-6 1 15,5-3 0-15,8-5 1 16,7-8-1-16,-2-5 0 15,5-3 1-15,-1-10-1 16,-1-1 1-16,-7-3 0 0,-6-5 0 16,-5 1 0-16,-12-5 0 15,-6-2 0-15,-12-1-1 16,-7-2 0-16,-10-1 0 16,-8 5-1-16,-5 3 0 0,-3 3-2 15,-1 8-2-15,4 10-3 16,0 3-6-16,12 12-15 15,16 5-57-15,2 5-1 16</inkml:trace>
  <inkml:trace contextRef="#ctx0" brushRef="#br0" timeOffset="44229.0608">7433 7216 440 0,'0'0'4'16,"-5"0"0"-16,-7 0 1 16,-6 8 2-16,-1-1 0 15,-1 8 0-15,-3-1 1 0,3 7-1 16,5 3-2-16,6-1-2 16,9 3-1-16,0-3 0 15,14-1-2-15,9-6 1 16,7-2 0-16,2-8 0 15,5-6 1-15,3 0-1 0,2-11 1 16,-5-2 0-16,-2-3-2 16,-7-5 0-16,-6-3 0 0,-10-1 0 15,-7-5 0-15,-5 0 0 16,-14 1 0-16,-9 2 0 16,-2-1 0-16,-10 10 0 15,1 9 0-15,-6 4-7 0,8 8-7 16,0 4-11-16,7 11-61 15,12 6-1-15</inkml:trace>
  <inkml:trace contextRef="#ctx0" brushRef="#br0" timeOffset="44589.9525">8246 7134 455 0,'0'0'4'0,"0"0"0"16,-5 0 2-16,-7 5 1 16,-3 5 0-16,-7 2 0 15,4 5 0-15,0 8 1 0,-1 0-2 16,6 5-6-16,8 3 0 16,8-4 0-16,12-2 0 15,7-3 0-15,8-4 0 0,10-4 0 16,-3-8 0-16,9-8 0 15,5-4 0-15,-3-10 0 16,-9-4 0-16,-2-7 0 16,-5 2 0-16,-11-8 0 15,-8-4 0-15,-13-2 0 0,-9 5 0 16,-16-1 0-16,-7 6 0 16,-7 11 0-16,-9 6 0 15,-1 10 0-15,-6 0-15 16,7 12-72-16,14 8-3 15</inkml:trace>
  <inkml:trace contextRef="#ctx0" brushRef="#br0" timeOffset="47328.8827">10530 3953 296 0,'0'0'7'0,"0"-10"3"15,0-2 4-15,0-3 2 0,-5-2 2 16,-4-2 2-16,-1-4 0 16,-5 3 0-16,-5 5-6 15,-2 5-3-15,-8 0-4 16,0 10-1-16,-2 0-3 0,0 10 0 15,-3 2-1-15,2 9-1 16,1-2-1-16,4 9 0 16,7 1 0-16,0 3 0 15,9 3-1-15,4 5 1 16,3 2-1-16,5 5 1 0,9 5 0 16,2 5 0-16,4 8-1 15,3 6 1-15,-1 6 0 16,0 2 1-16,4 5 1 15,-7 8 1-15,4 2 0 16,-4 5 1-16,-1 0 1 0,-1 3 0 16,-2 2 3-16,-2 3-1 15,-8-2 1-15,4 4-8 0,-4 3 0 16,0-2 0-16,-4-3 0 16,2 0 0-16,-3-4 0 15,4-1 0-15,1-7 0 16,0-6 0-16,0 1 0 15,0-5 0-15,0-6 0 0,0-3 0 16,0 1 0-16,-2-2 0 16,-3-3 0-16,0-6 0 15,-1-1 0-15,2-2 0 16,2-5 0-16,-4-1 0 0,4-5 0 16,-1 0 0-16,3-10 0 15,-2 2 0-15,2 0 0 16,-3-5 0-16,1 0 0 15,2-2 0-15,0-2 0 16,0-3 0-16,0 3 0 0,-2-8 0 16,2-3 0-16,0 0 0 15,0-5 0-15,0-4 0 0,0 2 0 16,0-5 0-16,2 4 0 16,-2-4 0-16,2 6 0 15,1-1 0-15,-3-2 0 16,0 2 0-16,2-5 0 15,-2 5 0-15,0-7 0 0,0 3 0 16,0-13 0-16,0 12 0 16,0-12 0-16,3 12 0 15,-3-12 0-15,0 11 0 0,0-11 0 16,0 9 0 0,0-9 0-16,0 13 0 0,0-13 0 15,2 14 0-15,-2-14 0 16,0 10 0-16,0-10 0 15,0 10 0-15,0-10 0 0,0 0 0 16,0 10 0-16,0-10 0 16,0 0 0-16,1 11 0 15,-1-11 0-15,0 0 0 0,17 7 0 16,-4-7 0-16,11 0 0 16,8 0 0-16,11 0 0 15,6 0 0-15,13-5 0 0,-1 3 0 16,6-3 0-16,-3 5 0 15,-6-3 0-15,-9 3 0 16,-9 0 0-16,-11 0 0 16,-11 0 0-16,-6 0 0 15,-12 0 0-15,0 0 0 16,0 10 0-16,0-10 0 0,-15 5 0 16,15-5 0-16,-15 8 0 15,15-8-91-15,-2-11-4 16</inkml:trace>
  <inkml:trace contextRef="#ctx0" brushRef="#br0" timeOffset="54502.1811">10750 4226 355 0,'0'0'6'0,"0"0"5"16,0-10 3-16,0 10 0 16,0-12 2-16,0 12 0 15,-8-17 1-15,-2 11 1 16,-2 2-7-16,-6 4-3 16,-7 3-3-16,0 6 0 0,-6 9-3 15,0 1 0-15,1 8 0 16,0 0 0-16,9 4-1 15,5-3 0-15,9 0 0 16,7-3 1-16,7-3 0 16,11-2-2-16,12-5 0 0,1-3 0 15,7-5 0-15,-1-1 0 16,4-5 0-16,-2-1 0 0,-2-1 0 16,-4-5 0-16,-6 4 0 15,-2-5 0-15,-8 2 0 16,-2 2 0-16,-5 1 0 15,-10 2-12-15,0 0-19 0,-10 0-56 16,10 0-2-16</inkml:trace>
  <inkml:trace contextRef="#ctx0" brushRef="#br0" timeOffset="54955.8868">11130 4235 355 0,'0'0'6'0,"0"0"4"16,0-14 2-16,0 14 0 16,-8-14 0-16,-1 3 1 0,-7 4 0 15,-1-1 0-15,-5 7-6 16,-1 1-2-16,-2 1-3 15,0 7-1-15,6 2 0 16,-1 2 0-16,7 1-1 0,8-2 0 16,5 2 0-16,3-3 1 15,7-2 0-15,10-4 0 16,-1-1 0-16,4-3 1 16,7-6 0-16,-5-1 0 0,0-3-1 15,-3 1 2 1,-5-1-1-16,-5 3-1 0,1 1 1 15,-13 6-2-15,10 0 1 16,-10 8 0-16,0 7-1 16,0 7 0-16,-5-1-1 0,5 3 1 15,-5 3 0-15,2 0 0 16,3-1 0-16,0-5-2 16,0-1-1-16,0-3-6 15,0-4-13-15,0-13-53 0,0 0-9 16</inkml:trace>
  <inkml:trace contextRef="#ctx0" brushRef="#br0" timeOffset="55305.7294">11339 4226 383 0,'0'0'7'0,"0"0"3"0,0 0 0 0,0 0 1 16,0 0 0-16,0 0 1 15,0 0-1-15,-4 15 1 16,-2 2-6-16,0 3-3 16,1 5-1-16,3 0 1 0,2-1-1 15,2 1-1-15,11-8 1 16,4-2 0-16,3-4 0 16,5-4 0-16,1-7 0 15,-2-3 0-15,3-7 0 0,-2-4 0 16,-5-4 0-16,-5-5 1 15,-5-4-1-15,-5-2-1 16,-5 1 2-16,-2-1-3 16,-9 7 0-16,-3-1 0 15,-4 11-3-15,-4 3-3 0,2 6-5 16,-5 3-11-16,5 0-49 16,5 10-16-16</inkml:trace>
  <inkml:trace contextRef="#ctx0" brushRef="#br0" timeOffset="55617.434">11831 4224 455 0,'0'0'4'15,"0"0"2"-15,0 0 0 16,0 0 2-16,0 0-1 16,13 0 2-16,3-3-1 0,5 0 0 15,1-2-8-15,8 3 0 16,2 0 0-16,1 0 0 16,-1-1 0-16,-5 3 0 15,-3-3 0-15,-3 3 0 16,-8 0 0-16,-1 0-11 15,-12 0-25-15,9 6-51 16,-9-6-2-16</inkml:trace>
  <inkml:trace contextRef="#ctx0" brushRef="#br0" timeOffset="56071.899">12489 4067 424 0,'0'0'5'0,"0"0"1"16,0-15 1-16,-2 5 1 0,-3 0 1 16,-3 3 0-16,-1-2 0 15,-3-1 0-15,-2 4-4 16,-2 5-1-16,0 1-3 15,-3 7 0-15,4 3-1 16,0 2 0-16,5 2 1 0,5 7-1 16,2-1 1-16,6 0-1 15,9-3 1-15,8 2 1 16,3 1-1-16,4-2 1 0,3-6-1 16,2 3 0-16,-2-3 0 15,-5-2 0-15,-1-1-1 16,-4 2 0-16,-4-4 0 15,-8 0 2-15,-8-7-2 0,4 15 0 16,-9-6 0-16,-13-2 0 16,1 0 0-16,-10 0 0 15,-3 1 0-15,-5-1 0 16,2-2-2-16,3-2-4 0,4-1-5 16,2-2-13-16,7-10-59 15,8 7-4-15</inkml:trace>
  <inkml:trace contextRef="#ctx0" brushRef="#br0" timeOffset="56476.8775">12832 4050 438 0,'0'0'2'0,"0"0"2"15,-2-11 2-15,2 11 0 16,-20-7 0-16,5 5 1 15,-5 0 0-15,-2 2 0 16,-3 0-3-16,0 4-1 0,5 3-2 16,3 6 0-16,4 0 0 15,4-1-1-15,9 0 0 16,0 2 1-16,5-5-1 16,10-4 1-16,1-2 0 0,4-3 1 15,1 0-1-15,3-3 0 16,-1-5 0-16,-1-1 0 15,-2-2 0-15,-2 5 0 16,-9-2-1-16,2 6 0 16,-4-1 0-16,-7 3 0 0,10 13 0 15,-10 4 0-15,0 0 0 16,2 8 0-16,-2 2 0 16,0 0 0-16,0 1-1 0,2-2-2 15,-2-3-4-15,6-3-8 16,-3-2-35-16,0-4-35 15,-3-14-3-15</inkml:trace>
  <inkml:trace contextRef="#ctx0" brushRef="#br0" timeOffset="56806.0094">13176 4025 435 0,'0'0'5'0,"0"0"2"0,0 0 0 16,0 0 1-16,-8 0 0 15,8 0 1-15,-17 14 0 16,4 4 0-16,6 2-4 16,-3 3-2-16,2 4-1 15,3 0 0-15,5-1 0 0,3-2-2 16,10-4 0-16,6-9 0 16,8 0 0-16,3-7 0 0,0-4 0 15,2-4 0-15,-2-7 0 16,-5-8 0-16,-5-1 0 15,-5-2 0-15,-10-9 0 16,-5 2 0-16,-5 4 0 16,-12 1 0-16,-3 6 0 15,-8 10 0-15,-1 8 0 0,-4 0 0 16,3 24-16-16,11-2-70 16,-14 7-4-16</inkml:trace>
  <inkml:trace contextRef="#ctx0" brushRef="#br0" timeOffset="58089.6706">10658 5323 333 0,'0'0'8'0,"0"0"3"15,14-15 3-15,-9 6 4 16,0-2 0-16,3-1 1 16,-6 0 1-16,1-3-1 15,-3 3-7-15,-7 4-3 16,-9 6-4-16,-4 2-1 15,-4 0-3-15,-2 7 0 0,2 5-1 16,1 3-1-16,4 0 1 16,6 2 0-16,8 1 0 15,5 0 0-15,12-4 1 0,13 1-2 16,5 0 3-16,6 0 0 16,5 0 0-16,2-6 0 15,-4 6-1-15,-1-4 0 16,-8 1 1-16,-6-2 0 0,-7 0-2 15,-8-1 0-15,-5-1 1 16,-8 1-1-16,-9-1 1 16,-7-1 0-16,-5 1-1 15,-5 0 0-15,-7-7 0 0,-3 5 0 16,3-1-1-16,-2-5 0 16,9 0-3-16,5 0-5 15,7 0-7-15,0 0-15 16,6 0-54-16,12 0-1 15</inkml:trace>
  <inkml:trace contextRef="#ctx0" brushRef="#br0" timeOffset="58488.3114">11132 5303 361 0,'0'0'7'15,"0"0"1"-15,0-10 3 16,0 10 0-16,-8-12 1 0,-3 5 1 15,-8 2 2-15,0 0-2 16,-5 2-4-16,-1 1-4 16,-3 2 0-16,6 7-2 15,1 1-1-15,7 2-1 0,4 2 0 16,5-2 0-16,5 1-1 16,7-2 1-1,8-1 0-15,3-6 0 0,4-2 0 16,5 0 0-16,3-2 1 15,-3-6-1-15,3-1 0 16,-8-2 1-16,-2 4-1 0,-5-4 0 16,-5 7-1-16,-10 4 1 15,0 0-1-15,8 9 0 16,-8 6 1-16,-4 3-2 16,-2 5 3-16,3 1-1 0,-4 3 1 15,4-3-1-15,1-1-3 16,2 0-3-16,0-9-9 15,5 1-27-15,2-7-44 0,-7-8 0 16</inkml:trace>
  <inkml:trace contextRef="#ctx0" brushRef="#br0" timeOffset="58805.2013">11341 5296 390 0,'0'0'5'0,"0"0"0"16,0 0 2-16,0 4 1 15,0 7 1-15,-6 4 0 16,0 2 2-16,0 3 0 16,1 2-4-16,3 0-1 0,2 4-1 15,2-6-2-15,9-3 1 16,6-5-1-16,2-5-1 16,7-4 0-16,2-3-1 0,1-3 1 15,-5-4 0-15,1-10 0 16,-7-1-1-16,-3-2 0 15,-7-3-1-15,-8-1 0 0,-6 0 0 16,-8-3 0-16,-9 6-1 16,-4 4-2-16,-3 7 1 15,-3 3-3-15,4 7-7 16,-4 0-23-16,13 12-50 16,6 5 0-16</inkml:trace>
  <inkml:trace contextRef="#ctx0" brushRef="#br0" timeOffset="59442.8933">12489 5182 403 0,'0'0'5'0,"3"-12"2"16,-3 12 2-16,0-17 1 0,0 6 0 16,-5 2 1-16,-2 1 0 15,-11 1 0-15,0 7-5 16,-7 10-1-16,-1 4-3 16,1 6 0-16,0 5-1 15,5 2 0-15,5 5-1 16,8-4 1-16,7-2 0 15,7 0 0-15,11-6 0 0,6-3 0 16,6-5 1-16,5-2-1 16,3-7 0-16,1-1 1 15,1-2-2-15,-2-2 0 0,-6-1-2 16,-8-4-3-16,-4 4-6 16,-8-6-18-16,-1 4-56 0,-11 5-2 15</inkml:trace>
  <inkml:trace contextRef="#ctx0" brushRef="#br0" timeOffset="59854.7966">12984 5148 421 0,'0'0'4'0,"0"0"1"16,-5-12 1-16,5 12 1 15,-20-18 1-15,6 9 0 16,-7 3 1-16,2-2 0 0,-6 5-4 16,0 3-1-16,5 3-2 15,-2 2-1-15,4 4 0 16,6 5-1-16,7-4 0 0,2-1 0 16,6 2 0-16,9-4 0 15,5-5 0-15,4 1 1 16,1-3 0-16,1-3-1 0,-1-4 1 15,-2-3 0-15,-3 3 0 16,-2-1 0-16,-5 1-1 16,-10 7 0-16,0 0 1 0,10 7-1 15,-10 5 0-15,0 6 0 16,0 1 0-16,0 6 0 16,-2 3 0-16,2-1-1 15,0-5-3-15,0 3-5 16,2-11-12-16,2 4-63 15,6-6-2-15</inkml:trace>
  <inkml:trace contextRef="#ctx0" brushRef="#br0" timeOffset="60174.2779">13282 5125 440 0,'0'0'4'15,"0"0"1"-15,0 0 0 16,-4 0 0-16,4 0 2 15,-16 13-1-15,6-1 1 0,0 8 0 16,3 2-4-16,0 5-1 16,1 0 1-16,6-2-1 15,6 0-1-15,7-4 1 16,4-9-1-16,5-5 0 0,3-2 1 16,5-5-1-16,-5-7 1 15,2-9-1-15,-5-3 1 16,-4-6 0-16,-4-3-2 15,-11-5 0-15,-3-1 0 16,-11 3 0-16,-8 6 0 0,-3-3 0 16,-10 13 0-16,-4 8 0 15,2 7-6-15,-1 7-16 16,-12 8-63-16,27 5-3 16</inkml:trace>
  <inkml:trace contextRef="#ctx0" brushRef="#br0" timeOffset="60986.5434">14411 4143 371 0,'0'0'6'0,"2"-11"3"0,-2 11 2 15,0-15 1-15,0 7 1 16,-7-1 0-16,0 1 1 0,-8 1 0 16,-2 7-5-16,-4 7-2 15,-1 8-4-15,0 5 0 16,4 4-2-16,6 5 0 16,4 2 0-16,8 1 0 0,8 0 0 15,9-7 0-15,10-2 1 16,8-7-1-16,8-3 1 15,0-10 0-15,6-3 0 16,-2-8 0-16,-4-7 0 16,-6-6 0-16,-7-5 0 15,-11-4 1-15,-9-7-3 0,-10 2 0 16,-7 3 0-16,-11 1 0 16,-12 6 0-16,0 5 0 15,-6 12 0-15,-1 8 0 0,-2 8 0 16,1 12-8-16,10 12-11 15,-5 15-65-15,13-3-4 16</inkml:trace>
  <inkml:trace contextRef="#ctx0" brushRef="#br0" timeOffset="61410.4262">14326 5073 397 0,'0'0'4'0,"0"0"1"16,-14-7 2-16,4 7 1 15,-6 0 1-15,0 2-1 16,-2 8 2-16,0 3-1 0,6 0-3 15,3 8-2-15,6 2 0 16,3-1-2-16,12 3 0 16,11-6-1-16,4-1 1 0,6-4-1 15,4-6 0-15,2-3 1 16,6-5 0-16,-8-5 0 16,-3-4 1-16,-1-9 0 15,-10-5 0-15,-11-4 0 0,-7 0 0 16,-8 0 0-16,-9-1-1 15,-8 1-1-15,-5 10 0 16,1 4-2-16,-6 13-1 16,0 0-3-16,3 18-6 15,-3 4-18-15,12 9-56 0,-1 2-3 16</inkml:trace>
  <inkml:trace contextRef="#ctx0" brushRef="#br0" timeOffset="61720.872">14351 6338 474 0,'0'0'2'0,"0"0"2"16,0 0 0-16,0 14 2 16,-2-2-1-16,-1 3 2 15,1 5 0-15,0 9-5 16,-3 3-2-16,0 11 0 0,3-1 0 16,2 5 0-16,0-1 0 15,0 2 0-15,0-6-5 16,0-2-81-16,4-4-3 0</inkml:trace>
  <inkml:trace contextRef="#ctx0" brushRef="#br0" timeOffset="62420.9932">10737 6384 409 0,'0'0'4'0,"0"0"3"0,0 0 0 16,0 0 1-16,-12 0 1 15,1 12 0-15,4 8 2 16,-5 0-1-16,1 6-3 15,4 7-3-15,2 1 0 0,5 3-1 16,3-1 0-16,12-9-1 16,7-3 0-16,10-9 0 15,6-9-1-15,4-4 1 16,7-4 1-16,-1-11-1 0,-3-5 0 16,-6-4-2-16,-1-2 0 15,-13-9 0-15,-10 1 0 16,-8-2 0-16,-9-4 0 0,-14 6 0 15,-5 0 0 1,-9 6 0-16,-6 5 0 0,4 13 0 16,0 5 0-16,2 9-9 15,1 6-5-15,16 8-14 16,13 5-57-16,4-1-2 0</inkml:trace>
  <inkml:trace contextRef="#ctx0" brushRef="#br0" timeOffset="62837.1073">12775 6249 458 0,'0'0'3'0,"0"0"2"16,-12-4-1-16,12 4 2 16,-12 0 0-16,-1 0 0 0,1 9 0 15,1 4 1-15,4 5-3 16,5 6-1-16,2 3 0 16,2 3-3-16,14 0 0 0,5-1 0 15,9-6 0-15,5-3 0 16,3-10 0-16,6-2 0 15,1-8 0-15,-3-6 0 0,-5-8 0 16,-4-7 0-16,-11-1 0 16,-10-10 0-16,-12 3 0 15,-7-4 0-15,-16-4 0 16,-9 5 0-16,-5 1 0 16,-7 10 0-16,-1 6 0 0,-2 8 0 15,15 7 0-15,-1 24-77 16,16-6-11-16</inkml:trace>
  <inkml:trace contextRef="#ctx0" brushRef="#br0" timeOffset="63850.8018">11058 7521 384 0,'0'0'5'0,"0"0"1"0,0 0 2 15,-13-2 1-15,3 2 0 16,-4 2 2-16,-4 8-1 16,0 7 1-16,-1 0-5 0,-1 8-2 15,5 5-1-15,2 2-1 16,6-2 0-16,7-1-1 16,7-1 1-16,8-9 0 0,13-4 0 15,4-7 0-15,10-6 1 16,0-2 0-16,5-10 0 15,-4-2 0-15,-3-5 1 16,-3-7-1-16,-12-5 1 0,-10 0-1 16,-10-4-1-16,-8 1 2 15,-11 0-4-15,-9 6 0 16,-4 0 0-16,-3 8 0 16,-3 6 0-16,6 12-6 0,0 3-2 15,6 12-5-15,12 3-13 16,-8 3-60-16,31 4-1 15</inkml:trace>
  <inkml:trace contextRef="#ctx0" brushRef="#br0" timeOffset="64220.3031">12753 7432 450 0,'0'0'4'0,"-8"-8"1"16,-4 5 1-16,-3 2 0 0,-3 1 1 16,-4 0-1-16,-3 4 1 15,4 4-1-15,-1 9-2 16,10 2-3-16,5 3 1 16,7 3-1-16,16 0 0 15,5-2 0-15,15-7 1 0,3 0 0 16,11-6-2-16,2-8 0 15,5-2 0-15,-8-8 0 16,-3-6 0-16,-8-4 0 16,-8-6 0-16,-9-6 0 15,-16 0 0-15,-10-4 0 0,-14 2 0 16,-11 1 0-16,-8 5 0 16,-6 11 0-16,-4 5 0 15,-1 10 0-15,6 5-2 0,6 7-16 16,14-7-57-16,8 23-13 15</inkml:trace>
  <inkml:trace contextRef="#ctx0" brushRef="#br0" timeOffset="64735.0619">14105 7521 457 0,'0'0'4'16,"0"0"0"-16,-14 0 1 16,1 3 1-16,-4 4 0 0,-3 2 1 15,0 7-1-15,0 0 1 16,2 7-3-16,10 2-1 16,8 0-1-16,4 0-2 15,16-4 0-15,7-1 0 16,8-4 0-16,9-7 0 0,4-4 0 15,3-5 0-15,-3-8 0 16,0-10 0-16,-6-3 0 16,-15-6 0-16,-2-5 0 15,-18-6 0-15,-9-1 0 0,-21 2 0 16,-9 2 0-16,-10 7 0 16,-8 6 0-16,-6 13 0 15,2 6 0-15,8 8 0 16,5 8 0-16,20 13-31 0,8-1-56 15,13 1-2-15</inkml:trace>
  <inkml:trace contextRef="#ctx0" brushRef="#br0" timeOffset="66039.1476">15706 7360 438 0,'0'0'4'0,"0"0"3"0,0 0 1 16,0 0 1-16,0 0 1 16,0 0 1-16,-7 11 0 15,1 9 0-15,2 4-9 0,-4 3-2 16,1 2 0-16,-3 8 0 15,5 0 0-15,0 0 0 16,2 4 0-16,1-10 0 0,2-2 0 16,0-3 0-16,5 1-22 15,-5-10-64-15,2-6-4 16</inkml:trace>
  <inkml:trace contextRef="#ctx0" brushRef="#br0" timeOffset="66874.9311">15435 6480 435 0,'0'0'4'0,"0"0"3"0,0-12 1 16,0 12 2-16,0-11 1 15,0 11 1-15,-4-9-1 16,4 9 2-16,-16 8-13 0,4 6 0 16,3 9 0-16,0-1 0 15,2 8 0-15,5-1 0 0,2 4 0 16,2-9 0-16,14-2 0 15,5-7 0-15,7-7 0 16,4-5 0-16,0-3 0 16,6-11 0-16,-6-1 0 0,-2-10 0 15,-6-3 0-15,-11-7 0 16,-8-3 0-16,-5-2 0 16,-20 2 0-16,-4 3 0 15,-10 5 0-15,-6 5 0 0,2 7 0 16,-5 11 0-16,3 4 0 15,6 1 0-15,1 7-12 16,10 4-76-16,9 0-2 16</inkml:trace>
  <inkml:trace contextRef="#ctx0" brushRef="#br0" timeOffset="67434.2278">15408 5133 395 0,'0'0'6'0,"0"0"1"16,-2-15 3-16,2 15 0 15,-18-6 1-15,6 6 1 16,-8 3 0-16,0 10 0 0,-6 4-5 15,5 8-2-15,4 7-1 16,1 0-1-16,9 0-1 16,7-2 0-16,5-3 0 0,13-7-1 15,6-5 1-15,6-7-1 16,2-6 1-16,4-4-1 16,-2-8 1-16,-2-5 0 15,-4-8-2-15,-9-2 0 16,-6-4 0-16,-8-6 0 0,-5-2 0 15,-13 5 0 1,-6 0 0-16,-9 2 0 0,-4 10 0 16,2 5 0-16,-7 5 0 15,10 8-9-15,-2 2-3 16,8 5-11-16,4 5-27 0,5-5-38 16,12-5-2-16</inkml:trace>
  <inkml:trace contextRef="#ctx0" brushRef="#br0" timeOffset="67886.7679">15453 4180 339 0,'0'0'7'0,"0"0"2"0,0 0 2 15,-13-9 2-15,13 9 0 16,-17 0 0-16,4 0 1 16,1 9 0-16,-6 0-7 0,4 9-2 15,1 1-1-15,6 5-2 16,4 4 1-16,3-6-1 15,7 1 0-15,9-4 1 0,3-9-1 16,2-5 1-16,4-5 0 16,2-5 0-16,3-10 0 15,-6-5 0-15,1-1 0 16,-5-8-1-16,-2-3 1 0,-12 1-1 16,-2-2 0-16,-4-1 0 15,-16 4-1-15,-2 6-1 16,-3 4-1-16,-8 4 0 15,-1 8-4-15,2 8-1 16,0 0-7-16,1 8-15 16,5 12-48-16,2-8-7 15</inkml:trace>
  <inkml:trace contextRef="#ctx0" brushRef="#br0" timeOffset="68730.8647">15493 3602 360 0,'0'0'5'0,"0"0"3"16,-3-13 0-16,3 13 2 16,0-12-1-16,3 2 1 0,5 3 0 15,11-7 2-15,6 5-4 16,7 2-2-16,10-1-2 15,6-1 0-15,1 6-1 16,1 0 0-16,-4 3-2 16,0 6-2-16,-9 8 0 15,-9 8 1-15,-8 9 0 0,-8 10 1 16,-7 6 1-16,-5 15 0 16,-3 8 2-16,-2 11 1 15,-2 6-1-15,-3 12 1 0,5 5-1 16,2 9-1-16,3 0 0 15,0 6 0-15,5 0 0 16,11-3 0-16,-2 3 1 0,6-3-1 16,1-2 0-16,3-5-3 15,1 2 0-15,0-1 0 16,0 2 0-16,-3-4 0 16,-3 1 0-16,-1-5 0 0,-1 0 0 15,-1-1 0-15,-2-7 0 16,-1-2 0-16,-3-8 0 15,3-2 0-15,-4-7 0 16,-1-2 0-16,-4-7 0 16,1 0 0-16,3-1 0 15,-8-3 0-15,5 1 0 0,-5-6 0 16,0 3 0-16,0-2 0 16,0-9 0-16,0 2 0 15,-2-6 0-15,-1-2 0 0,1-5 0 16,0-4 0-16,-2-1 0 15,2-5 0-15,2 2 0 16,0-3 0-16,0 2 0 0,0-5 0 16,0 2 0-16,6-4 0 15,-4 2 0-15,0-5 0 16,3 0 0-16,0-5 0 0,-3 0 0 16,-2-3 0-16,3-1 0 15,-2 0 0-15,-1-2 0 16,0-3 0-16,0 3 0 15,0-1 0-15,-1 2 0 16,-4-2 0-16,-2 3 0 0,-4 1 0 16,-1 0 0-16,-2 2 0 15,-4-3 0-15,-5 0 0 16,-4 3 0-16,-3 0 0 16,-5 0 0-16,-4 0 0 15,-3 2 0-15,-6-2 0 0,-2 7 0 16,4-8 0-16,0 4-82 15,16-3-10-15</inkml:trace>
  <inkml:trace contextRef="#ctx0" brushRef="#br0" timeOffset="71224.8081">16619 3542 362 0,'0'0'9'0,"-4"-10"0"16,4 10 1-16,-12-18 0 15,-2 11 1-15,-4 0 0 0,-1-1 1 16,-9 7 0-16,1 1-6 16,-3 7-4-16,-2 8 0 15,4 4-1-15,-1 6 1 16,5 2-2-16,6 13 0 0,2 3 0 15,9 8-1 1,2 4 2-16,5 6-1 0,5 7 1 16,5 3-1-16,3 8 0 15,4 1 1-15,0 9 0 16,-3 1 0-16,2 4 1 0,-4-1 3 16,-2 9 0-16,-4 0 0 15,1 2 0-15,-7-2 1 16,0 1-1-16,0 1 0 0,-3-3 1 15,3 3-2-15,-2-1-4 16,0-1 0-16,2-2 0 16,0-1 0-16,0-2 0 15,0-2 0-15,-3-4 0 16,3 1 0-16,0-5 0 0,-3-3 0 16,0-5 0-16,3 0 0 15,-5-2 0-15,3-8 0 16,2 3 0-16,0-7 0 15,0-4 0-15,0-1 0 0,0 0 0 16,2-3 0-16,1 0 0 16,-1-4 0-16,-2 3 0 15,3-5 0-15,-3-1 0 16,0-3 0-16,0-3 0 16,0-1 0-16,0-2 0 0,0 0 0 15,0-7 0-15,0 3 0 16,3-1 0-16,-3-5 0 0,0 4 0 15,3-5 0-15,-1 2 0 16,-2-5 0-16,2 3 0 16,-2-1 0-16,0-4 0 15,0 0 0-15,0 0 0 0,0-5 0 16,3-3 0-16,-3-3 0 16,2-1 0-16,1-1 0 15,-1-2 0-15,0-2 0 16,-2-8 0-16,0 10 0 15,0-10 0-15,3 10 0 0,-3-10 0 16,0 10 0-16,0-10 0 16,0 12 0-16,0-12 0 15,0 15 0-15,0-15 0 16,0 15 0-16,0-15 0 16,0 14 0-16,0-14 0 0,0 10 0 15,0-10 0-15,0 0 0 16,0 0 0-16,0 10 0 0,0-10 0 15,0 0 0-15,0 0 0 16,0 0 0-16,0 10 0 16,0-10 0-16,0 0 0 0,0 0 0 15,0 0 0-15,0 8 0 16,0-8 0-16,10 0 0 16,3 0 0-16,9-2 0 15,6-4 0-15,9 0 0 0,5-3 0 16,8 0 0-16,4 1 0 15,-4 1 0-15,-3 2 0 16,-5 2 0-16,-10 3 0 16,-4 0 0-16,-10 0 0 15,-9 0 0-15,-9 0 0 16,0 0 0-16,0 0 0 16,7 9 0-16,-7-9 0 0,0 0 0 15,-7 11 0-15,7-11 0 16,-9 0 0-16,9 0-76 0,0 0-18 15</inkml:trace>
  <inkml:trace contextRef="#ctx0" brushRef="#br0" timeOffset="72261.1774">16926 3830 403 0,'0'0'6'0,"0"-10"2"16,0 10 4-16,0-15 1 15,0 15 2-15,0-13 0 0,0 13 1 16,0-14-1-16,0 14-7 16,0 0-8-16,3 20 0 15,2 2 0-15,-3 7 0 16,4 6 0-16,1 5 0 0,3 7 0 15,-3-2 0-15,2-4 0 16,-5-1 0-16,4-7 0 16,-4-4 0-16,1-7 0 15,-2-2 0-15,2-8 0 16,-2-1 0-16,-3-11 0 0,2 11 0 16,-2-11 0-16,0 0 0 15,0 0 0-15,0 0 0 16,-5-9 0-16,5 9 0 0,-8-15 0 15,8 15 0-15,-7-15 0 16,7 15-14-16,0 0-77 16,0-9-3-16</inkml:trace>
  <inkml:trace contextRef="#ctx0" brushRef="#br0" timeOffset="74003.624">17763 5063 297 0,'0'0'9'0,"4"-10"6"0,-1 3 3 15,-1-3 2-15,-2-2 5 16,3-1-2-16,-3-2 1 15,-5 0 1-15,-8 5-9 16,-4 0-4-16,-10 8-4 0,-1 2-2 16,-9 5-2-16,2 10 0 15,1 2-2-15,0 4 1 16,8 3-3-16,3 1 0 16,10 4 0-16,6-1 0 0,7-1 0 15,11-5 0-15,8-2 0 16,11 1 0-1,2-9 0-15,9 0 0 0,-4-7 0 16,4-2 0-16,-1-3 0 0,-2 0 0 16,-8-6 0-1,-6-1 0-15,-4 2 0 0,-4 0 0 16,-4-3 0-16,-12 8 0 16,9-7 0-16,-9 7 0 15,0 0 0-15,0 0 0 0,3-11 0 16,-3 11 0-16,0 0 0 15,0 0 0-15,-9 0 0 16,9 0-25-16,-3-14-57 0,3 14-9 16</inkml:trace>
  <inkml:trace contextRef="#ctx0" brushRef="#br0" timeOffset="74700.6136">18190 5008 368 0,'0'0'6'0,"0"0"4"16,-2-9 1-16,2 9 2 15,-9-13 0-15,9 13 0 16,-16-19 1-16,0 11 0 0,-3 1-6 16,-4 7-3-16,-2 0-2 15,3 2-1-15,0 5-1 0,4 3 0 16,6 3-1-16,4 2 0 15,8-3 0-15,6 1 0 16,6-1 1-16,8-4 0 16,4-6 0-16,4-2 0 15,-1 0 0-15,-1-2 1 0,0-6 1 16,-1-2 0-16,-8-5 1 16,-1 4 1-16,-7 5-1 15,-9 6-1-15,10-15-3 0,-10 15 0 16,0 0 0-16,3 15 0 15,-3-3 0-15,0 8 0 16,0 3 0-16,0 1 0 16,0 3 0-16,0-2 0 15,0-2 0-15,3-4 0 0,-1-2 0 16,1 1-8-16,-3-11-5 16,7 6-14-16,-7-13-59 15,9 7-2-15</inkml:trace>
  <inkml:trace contextRef="#ctx0" brushRef="#br0" timeOffset="75022.0062">18433 5024 414 0,'0'0'3'0,"0"0"1"16,0 0 2-16,-8 0 0 15,8 0 2-15,-13 20 0 16,5-8 0-16,0 5 1 0,4 5-4 15,4-2 0-15,0 3-1 16,7-4-1-16,6-4-1 16,6-5 0-16,1-3 0 15,7-4-1-15,0-3 1 16,-2-10 1-16,3 0-1 16,-5-9 1-16,-7 2-1 0,-6-10 0 15,-4 3 0-15,-6-5 0 16,-13 2-1-16,-6 2 1 15,-4 5-2-15,-9 5 0 0,2 7-3 16,-5 6-2-16,5 2-4 16,0 8-14-16,3 6-61 15,12 1-3-15</inkml:trace>
  <inkml:trace contextRef="#ctx0" brushRef="#br0" timeOffset="75936.5747">19142 5032 331 0,'0'0'7'0,"0"0"3"16,0 0 3-16,-10-6 3 15,10 6 1-15,0 0 0 16,0 0 1-16,-10-5 1 16,10 5-5-16,0 0-2 0,15-3-3 15,-3 3-1-15,11-1 0 16,7-2 0-16,-1-3-4 16,13 4-4-16,-4-5 0 0,2 4 0 15,-8-2 0-15,-2 2 0 16,-7 1 0-16,-7 0 0 15,-5 2 0-15,-11 0 0 0,0 0 0 16,0 0 0-16,0 0 0 16,0 0 0-16,0 0 0 15,-7 0 0-15,7 0 0 16,-8 0 0-16,8 0 0 0,-15 2 0 16,15-2 0-16,-10 2 0 15,10-2 0-15,0 0 0 16,-8 3 0-16,8-3 0 15,0 0 0-15,0 0 0 16,0 0-3-16,0 0-3 0,0 0 0 16,0 0-3-1,0 0-1-15,0 0-4 0,0 0-3 16,0 0-4-16,-5 13-9 16,3-3-33-16,2-10-20 0</inkml:trace>
  <inkml:trace contextRef="#ctx0" brushRef="#br0" timeOffset="76699.7629">19840 4833 370 0,'0'0'6'15,"0"0"4"-15,0 0 1 0,0-12 1 16,0 12 1-16,0-11 1 16,0 11 1-16,-7-14-1 15,-6 9-5-15,-1 5-3 0,-2 0-2 16,-1 0-2-16,-3 5 0 15,3 5 0-15,2 2-1 16,2 0 0-16,6 3-1 16,7 0 1-16,0 2 0 0,10 1 0 15,2 1 0-15,9-1 0 16,1 2 0-16,-1-3 0 16,7 0 0-16,-3-3 0 15,3 3-1-15,-3-5 1 0,-6 3-2 16,-1-8 1-16,-6 0 1 15,-12-7-1-15,11 17 1 16,-11-17 0-16,-13 16 0 16,-4-12 0-16,-4 4-1 15,-6-1 1-15,-3-2-3 16,0 3 0-16,-2-6-5 0,5-2-5 16,5 0-17-16,-5 0-57 15,16 0-1-15</inkml:trace>
  <inkml:trace contextRef="#ctx0" brushRef="#br0" timeOffset="77102.3985">20219 4838 383 0,'0'0'5'0,"0"0"1"15,-4-10 2-15,-8 6 1 16,-1-2 1-16,-3 1 1 0,-7 2 1 15,-2 2 0-15,-2 1-4 16,2 1-2-16,-2 7-1 16,7 2-2-16,5 3-1 15,5-1 0-15,5 0-2 16,5 0 1-16,7-2 0 0,8-1-1 16,3-3 1-16,6-6 1 15,1 0-1-15,5-7 0 16,-2-1 1-16,-3-4-1 15,-4 2 1-15,-3 0 0 0,-2 0 0 16,-9 3 0-16,-7 7-1 16,8 0 1-16,-8 7-1 15,4 8 0-15,-4 2 0 0,0 6-1 16,0 2 0-16,2 4 0 16,-2 1-1-16,4-3-3 15,-4-2-4-15,1 0-7 16,2-6-29-16,0-4-42 0,2-1-2 15</inkml:trace>
  <inkml:trace contextRef="#ctx0" brushRef="#br0" timeOffset="77423.1035">20482 4841 438 0,'0'0'4'0,"0"0"2"16,0 0 1-16,0 0 1 15,0 0 0-15,-8 4 0 0,-1 6 1 16,-2 5 0-16,2 2-4 16,-1 6-2-16,4 1-1 15,1 1 0-15,5 0 0 16,3-5-2-16,10 0 0 0,4-8 0 16,5-4 0-16,3-6 0 15,2-2 0-15,-1-8 0 16,-3-4 0-16,0-6 0 15,-2-6 0-15,-14-3 0 16,-2 0 0-16,-5-1 0 16,-12-2 0-16,-9 8 0 15,-4 8 0-15,1 6 0 0,-6 5-14 16,3-4-60-16,-5 17-14 16</inkml:trace>
  <inkml:trace contextRef="#ctx0" brushRef="#br0" timeOffset="78137.3331">17733 5946 389 0,'0'0'6'16,"5"-11"3"-16,-1 1 3 15,-1 1 2-15,1-4 1 16,-4-4 1-16,0 2 0 0,0-2 1 16,-7 2-7-16,-8 4-3 15,-4 7-7-15,-2 1 0 16,-4 6 0-16,-2 4 0 16,3 5 0-16,-1 4 0 15,2 3 0-15,11-1 0 0,2-1 0 16,7-1 0-16,6 2 0 15,14-5 0-15,6 0 0 16,9-4 0-16,3 1 0 0,4 0 0 16,1 0 0-16,-2-2 0 15,-3 1 0-15,-10 1 0 16,-6 1 0-16,-6-2 0 16,-11 2 0-16,-2-11 0 0,-15 14 0 15,-2-4 0-15,-8 0 0 16,-7-3 0-16,-3 0 0 15,-3-1 0-15,3-2 0 0,1-4-11 16,9 2-14 0,1 9-44-16,11-11-18 0</inkml:trace>
  <inkml:trace contextRef="#ctx0" brushRef="#br0" timeOffset="78503.5427">18140 5910 430 0,'0'0'4'16,"0"0"1"-16,0-12 2 16,0 12 2-16,-14-12-1 15,1 7 2-15,-8 0-1 0,0 3 1 16,-2-1-3-16,-4 3-3 16,2 5 0-16,3 5-2 15,2-3 0-15,4 3-2 0,11 0 0 16,5 0 0-16,0-10 0 15,16 12 0-15,1-10 0 16,5-2 0-16,3 0 0 16,-2-2 0-16,1-4 0 0,-1 2 0 15,-3-4 0-15,-6 7 0 16,2 1 0-16,-8 0 0 16,2 4 0-16,-1 8 0 15,-2 5 0-15,-3 4 0 16,2 4 0-16,-4-3 0 0,0 2-4 15,2-1-6-15,1 2-16 16,2-5-57-16,-3-8-3 16</inkml:trace>
  <inkml:trace contextRef="#ctx0" brushRef="#br0" timeOffset="78834.7739">18416 5905 423 0,'0'0'4'0,"0"0"1"16,-7 3 2-16,7-3 0 16,-21 17 1-16,12 1 1 15,-8 2-2-15,9-1 1 16,-2 3-3-16,5 0-3 0,5 2 0 16,5-7-1-16,10-5-1 15,5-2 0-15,5-5 1 16,2-5 0-16,1-3 0 0,2-9 1 15,-4 0 1-15,-3-5 0 16,-3-7-1-16,-8 0 2 16,-10 2-2-16,-2-5 2 0,-12 2-4 15,-6 5 0-15,-7 3 0 16,-1 4 0-16,-6 9 0 16,4 4-8-16,-2 2-8 15,10 8-66-15,6 4-4 0</inkml:trace>
  <inkml:trace contextRef="#ctx0" brushRef="#br0" timeOffset="79381.8324">19764 5754 434 0,'0'0'5'0,"0"-9"2"16,0 9 2-16,-4-16 1 15,0 7 0-15,-5-2 1 0,-2 4 0 16,-4 5 0-16,-5 2-8 16,-4 12-3-16,-1 3 0 15,-3 8 0-15,6 1 0 16,2 6 0-16,3-1 0 0,9 4 0 16,8-6 0-16,8-3 0 15,6-4 0-15,11 1 0 16,7-9 0-16,3-2 0 15,5-5 0-15,5-5 0 0,2 0-13 16,-5 5-70-16,1-10-5 16</inkml:trace>
  <inkml:trace contextRef="#ctx0" brushRef="#br0" timeOffset="79816.5246">20219 5762 436 0,'0'0'4'16,"-4"-9"3"-16,4 9 0 0,-12-15 2 16,-1 6 0-16,-1 0 0 15,-6 1 0-15,-4 0 0 16,-4 6-4-16,1 2-2 15,-1 0-1-15,1 7 0 16,7 4-2-16,0 1 0 0,10 1 0 16,5-1 0-16,5 1 0 15,7-1 0-15,13-8 0 16,5 2 0-16,5-6 0 16,3 0 0-16,-1-8 0 0,0 1 0 15,-4 0 0-15,-6-4 0 16,-5 5 0-16,-6 3 0 15,-11 3 0-15,0 0 0 16,4 15 0-16,-4 2 0 0,-4 0 0 16,0 8 0-16,-1 2 0 15,3 0 0-15,0 0 0 16,2-4-7-16,4 4-32 0,5-7-46 16,-5-3-3-16</inkml:trace>
  <inkml:trace contextRef="#ctx0" brushRef="#br0" timeOffset="80131.2159">20502 5765 449 0,'0'0'3'0,"0"0"1"0,0 0 1 16,-12 7 1-16,6 3 1 15,-4 4 0-15,3 3 0 0,-1 6 1 16,3 4-4-16,0-2 0 15,5 0-1-15,8-6-1 16,5-2 0-16,3-3-2 0,8-7 0 16,3-4 0-16,0-3 0 15,-2-3 0-15,0-4 0 16,-3-9 0-16,-4-3 0 16,-11-1 0-16,-7-2 0 0,0-5 0 15,-17 1 0-15,-6 4 0 16,-7 7 0-16,0 1 0 15,-4 11 0-15,2 1-5 16,4-5-75-16,6 14-7 0</inkml:trace>
  <inkml:trace contextRef="#ctx0" brushRef="#br0" timeOffset="80882.0221">18018 3902 404 0,'0'0'5'16,"0"0"1"-16,0 0 2 16,-18-7 2-16,11 7 0 15,-7 0 0-15,-2 4 2 0,2 9-1 16,-5 3-3-16,6 5-3 16,0 5-1-16,8 5-1 15,2-2-1-15,6 3 0 16,6-7 0-16,12-5-1 0,6-2 0 15,5-6 1-15,5-8-1 16,4-1 1-16,-2-6 0 16,-3-6-2-16,-2-8 0 0,-9-3 0 15,-7-5 0-15,-11-8 0 16,-7-1 0-16,-7-3 0 16,-10 0 0-16,-5 5 0 15,-2-1 0-15,-5 15 0 0,-7 9 0 16,6 9 0-16,0 3 0 15,6 11-8-15,2 11-13 16,12 5-65-16,10 2-2 0</inkml:trace>
  <inkml:trace contextRef="#ctx0" brushRef="#br0" timeOffset="81369.2102">19968 3881 400 0,'0'0'5'0,"0"0"3"15,-3-4 1-15,3 4 1 0,-21-2 1 0,5 2 0 16,-2 5 1 0,-6 4 1-16,-1 6-5 0,4 7-3 15,-2 2-1-15,9 10-1 16,5-2 0-16,5 2-1 15,10-5-1-15,13-1 1 0,9-5-1 16,6-10 2-16,12 0-3 16,-1-10 0-16,2-3 0 15,-1-10 0-15,-8-5 0 0,-5-10 0 16,-12-1 0-16,-8-15 0 16,-10 2 0-16,-10-3 0 15,-14-3 0-15,-6 6 0 16,-8 4 0-16,-7 15 0 0,-3 8 0 15,1 12-11-15,-6 14-75 16,4 11-2-16</inkml:trace>
  <inkml:trace contextRef="#ctx0" brushRef="#br0" timeOffset="82033.0844">16733 5279 368 0,'0'0'5'0,"0"0"5"0,3-10 1 16,-3 10 1-16,0-15 1 15,0 15 1-15,-3-17 1 16,3 17 0-16,-15-10-5 16,5 10-4-16,-3 7-1 0,-1 8-2 15,4 5 0-15,0-1-2 16,4 10-1-16,4-5 3 15,2 1-1-15,12-8 1 16,8-5-1-16,8-3 1 0,4-4-1 16,3-5 1-16,2-5-1 15,-1-4-2-15,-2-6 0 16,-6-2 0-16,-7-5 0 16,-5-6 0-16,-11-4 0 15,-5 5 0-15,-10-5 0 0,-8 5 0 16,-7 4 0-16,-5 11 0 15,-2 5 0-15,-5 7 0 16,2 14-2-16,1 8-5 0,4 5-6 16,5 14-25-16,9 2-48 15,6 7 0 1</inkml:trace>
  <inkml:trace contextRef="#ctx0" brushRef="#br0" timeOffset="82468.1157">16725 6079 416 0,'0'0'5'15,"0"0"1"-15,0 0 1 16,-9-2 0-16,9 2 2 0,-13 7 1 16,5 3 0-16,-2 5-1 15,3 1-3-15,0 4-2 16,1 6-1-16,6-2 0 16,0 3-1-16,6-7-1 0,8-2 0 15,7-3 0-15,6-8 0 16,6-2 1-16,1-5-1 15,2-8 1-15,-2-4 0 16,2-6 1-16,-8-3-3 16,-3-7 0-16,-9-1 0 15,-14-4 0-15,-4-4 0 0,-14 3 0 16,-9 3 0-16,-7 7 0 16,-5 7 0-16,-3 9 0 0,2 8 0 15,-4 10-16-15,8 14-70 16,13 5-2-16</inkml:trace>
  <inkml:trace contextRef="#ctx0" brushRef="#br0" timeOffset="83244.4121">16885 7207 385 0,'0'0'6'0,"0"0"3"0,-5-11 1 15,5 11 1-15,-15-9 1 16,8 9 1-16,-9 0-1 16,-1 3 1-16,-3 10-5 0,0 8-2 15,5 3-2-15,-2 6-1 16,9 3 0-16,4 1-1 16,6-2 0-16,8-2 0 0,12-8-1 15,8-2 0-15,5-8 1 16,8-5 0-16,0-7-1 15,6 0 2-15,-3-10-3 16,-3-4 0-16,-3-6 0 16,-8-7 0-16,-7-6 0 15,-13 0 0-15,-8-3 0 0,-6-3 0 16,-10 7 0-16,-14-2 0 16,2 10 0-16,-8 4 0 15,-3 13 0-15,1 4 0 16,4 9 0-16,2 6-4 0,13 8-13 15,5 2-24-15,15 1-46 16,15-2-2-16</inkml:trace>
  <inkml:trace contextRef="#ctx0" brushRef="#br0" timeOffset="83620.7503">18053 7107 446 0,'0'0'4'16,"-7"-4"1"-16,-5 4 2 16,-6 0 0-16,-2 4 1 0,-8 6 0 15,-2 5 0-15,0 5 1 16,6 5-4-16,2 5-1 16,12 1-4-16,7-2 0 15,11 4 0-15,11-8 0 16,11-3 0-16,11-5 0 15,2-4 0-15,10-5 0 0,-4-7 0 16,6-2 0-16,-7-13 0 16,-4-3 0-16,-6-2 0 15,-8-9 0-15,-11-9 0 0,-6-2 0 16,-10-3 0-16,-11-1 0 16,-9 4 0-16,-6 2 0 15,-9 7 0-15,-3 8 0 0,-4 12 0 16,-2 8 0-16,2 9 0 15,4 5-17-15,12-5-55 16,3 20-16-16</inkml:trace>
  <inkml:trace contextRef="#ctx0" brushRef="#br0" timeOffset="84036.0375">19880 7032 470 0,'0'0'2'0,"-5"-1"1"16,-7 1 1-16,-8 0 1 0,-6 7 0 16,-5 2 0-16,1 6 1 15,0 5-1-15,0 5-1 16,11 2-2-16,8 5-2 0,11-2 0 15,18-2 0-15,9-4 0 16,8-2 0-16,6-7 0 16,12-7 0-16,0-6 0 15,7-2 0-15,-6-13 0 16,0-4 0-16,-8-8 0 16,-7-2 0-16,-11-9 0 0,-16-7 0 15,-12 1 0-15,-15-8 0 16,-22 8 0-16,-11 3 0 0,-16 9 0 15,-9 8 0-15,-1 9 0 16,2 13 0-16,13 8 0 16,1 7 0-16,21 9 0 15,15-2-23-15,7 6-63 0,22-1-3 16</inkml:trace>
  <inkml:trace contextRef="#ctx0" brushRef="#br0" timeOffset="84568.2352">21904 6896 478 0,'0'0'4'0,"0"0"2"0,2-9 2 15,-2 9 0-15,0 0-1 16,-5 0-7-16,-4 8 0 15,-4 6 0-15,-2 8 0 0,2 10 0 16,-4 4 0-16,7 5 0 16,0 4 0-16,5-1 0 15,5-4 0-15,0 0 0 0,3-6 0 16,6 1 0-16,-5-8-8 16,5-4-81-16,-1-4-3 15</inkml:trace>
  <inkml:trace contextRef="#ctx0" brushRef="#br0" timeOffset="85419.2443">21501 3814 394 0,'0'0'5'0,"0"-12"3"15,0 2 1-15,-2-4 3 16,-9-1 0-16,-1-1 2 16,-8 4-1-16,-5 2 1 0,-5 8-4 15,-2 9-3-15,0 13-2 16,2 8-1-16,6 8-2 15,8 1 0-15,9 8-2 16,7-3 0-16,10-1 0 0,12-7 0 16,10-8 0-16,6-6 0 15,4-6 0-15,0-12 0 16,0-2 0-16,-5-5 0 16,-3-10 0-16,-8-8 0 0,-13-3 0 15,-8-9 0-15,-8-2 0 16,-12-1 0-16,-7-1 0 15,-7 6 0-15,-6 7 0 16,-6 6 0-16,4 9 0 0,-2 15 0 16,1 13 0-16,11 9-10 15,-2 6-23-15,13 14-54 16,6 5-1-16</inkml:trace>
  <inkml:trace contextRef="#ctx0" brushRef="#br0" timeOffset="85951.4997">21494 4848 439 0,'0'0'3'16,"0"0"2"-16,-11-7 0 0,11 7 1 15,-16-5 0-15,3 5 0 16,1 5 1-16,-4 2-1 16,4 8-2-16,2 2-1 15,5 3-1-15,2 2 0 0,3-2-1 16,8-3 0-16,9 0 0 16,6-7 0-16,7-2 0 15,2-8 1-15,5-6-1 0,0-3 0 16,-5-9 0-16,0-1 1 15,-6-9-1-15,-6 1 1 16,-10-7 0-16,-10 5-2 16,-10-7 0-16,-8 7 0 0,-6 6-2 15,-6 8 2-15,-3 11-1 16,-2 4-1-16,3 9-2 16,0 11-6-16,7 9-15 15,1 9-58-15,8 2-4 16</inkml:trace>
  <inkml:trace contextRef="#ctx0" brushRef="#br0" timeOffset="86370.1062">21565 5584 421 0,'0'0'4'0,"-10"0"2"16,-2 2 1-16,-2 5 2 15,-4 3 1-15,-5 3 1 16,-1 2 0-16,-1 7 1 0,5 0-4 16,2 3-2-16,6 2 0 15,7 0-6-15,5 1 0 16,12-6 0-16,9-2 0 15,6-5 0-15,10-9 0 0,0-2 0 16,4-8 0-16,-2-8 0 16,-4-5 0-16,-3-5 0 15,-9-2 0-15,-9-5 0 16,-8 5 0-16,-10-1 0 0,-10 6 0 16,-9 1 0-16,-6 4 0 15,-6 4 0-15,-3 4 0 16,-6 6 0-16,6 0 0 0,1-2-11 15,15 2-17-15,10 0-56 16,-4-3-4-16</inkml:trace>
  <inkml:trace contextRef="#ctx0" brushRef="#br0" timeOffset="87147.8914">21866 3369 381 0,'0'0'6'16,"0"0"0"-16,-4-10 2 15,4 10 2-15,-3-10-1 0,3 10 1 16,0-15 0-16,0 15 0 16,25-10-3-16,-5 10-4 15,10 0 0-15,2 8-2 16,7 9-1-16,2 3 1 16,-4 12-2-16,-3 8 1 0,-1 11 0 15,-11 14 2-15,-10 12-1 16,-3 12 1-16,-7 8 0 15,-2 9 0-15,-6 6 2 16,-1 4-1-16,2 3 1 0,-2-3-1 16,4-1 0-16,3 1 0 15,0-2 0-15,0-3 0 16,3-4 0-16,2 2-1 0,-5-5 2 16,0-3-1-16,-3 1-3 15,-2-3 0-15,1 3 0 16,-2-3 0-16,-1 0 0 15,0 0 0-15,1-2 0 0,4 4 0 16,0-2 0-16,2-1 0 16,2 3 0-16,6-7 0 15,-1-1 0-15,2-4 0 16,7 1 0-16,-7-3 0 16,4-6 0-16,-3-2 0 15,-3 0 0-15,1-4 0 0,-3-1 0 16,0-7 0-16,-3-5 0 15,-2-3 0-15,0-8 0 16,0-7 0-16,3-6 0 0,-3-9 0 16,0-4 0-16,2-8 0 15,1-2 0-15,-3-2 0 0,0-13 0 16,4 12 0-16,-4-12 0 16,0 12 0-16,0-12 0 15,-4 17 0-15,-6-7 0 16,-5 2 0-16,-5 5 0 15,-10 1 0-15,-4 5 0 0,-7-3 0 16,-4 4 0-16,-4-5 0 16,7 7-18-16,-3-3-71 15,5-9-4-15</inkml:trace>
  <inkml:trace contextRef="#ctx0" brushRef="#br0" timeOffset="90128.2843">22563 3534 315 0,'0'0'8'0,"0"-9"2"0,0 9 1 15,-7-18 2-15,1 9 1 16,1-4 1-16,-2 1 0 16,-3-1-1-16,0 1-6 0,-5 6-3 15,-3 2-3-15,-1 4 0 16,-4 0-2-16,1 8 1 16,-3 5-3-16,3 6 1 15,-1 3-1-15,3 8 0 0,6 3 0 16,3 3 1-16,6 11 0 15,5 3-1-15,0 4 1 16,8 8 1-16,1-3 0 16,4 8 1-16,-3 8 0 0,3-3-1 15,-6 5 1-15,-2 2 0 16,-4 0 1-16,3 6 0 16,-4-2 3-16,0 4-1 15,3 0 1-15,0-3 1 0,-2 3 0 16,5 0 1-16,1-3-1 15,-2-3 1-15,0 4-4 16,-3-1 3-16,1-4-1 0,-3-2-1 16,0-1 0-16,-3-5-1 15,1 2 1-15,-1-5-1 16,-2-1 1-16,3-4-2 16,2-2-2-16,-3-2 0 15,3-1 0-15,0-2 0 16,0-3 0-16,0 1 0 0,0-4 0 15,0 2 0-15,0 1 0 16,0-1 0-16,-2-2 0 16,0 7 0-16,2-7 0 15,-3 2 0-15,3-4 0 0,0 1 0 16,0-2 0-16,0 1 0 16,0-6 0-16,0 0 0 15,0-1 0-15,0-3 0 0,0 2 0 16,0-7 0-16,0 3 0 15,0-4 0-15,0 1 0 16,-3-2 0-16,2 0 0 16,1-2 0-16,-6 2 0 0,6-2 0 15,-4-3 0-15,4 1 0 16,0-3 0-16,0-1 0 16,0-4 0-16,0 0 0 15,4-1 0-15,2-1 0 16,-5-1 0-16,2 1 0 0,2 0 0 15,-3-4 0-15,3 3 0 16,-2-2 0-16,2 2 0 16,0 1 0-16,-3-1 0 0,1-2 0 15,0 0 0-15,-1 0 0 16,3-3 0-16,-5 5 0 16,2-4 0-16,-2 2 0 15,3-2 0-15,-3-1 0 0,0-1 0 16,0 0 0-16,0 1 0 15,0-3 0-15,0-9 0 16,0 13 0-16,0-13 0 0,-3 10 0 16,3-10 0-1,0 0 0-15,0 0 0 0,-2 10 0 16,2-10 0-16,0 0 0 16,0 0 0-16,0 0 0 15,0 8 0-15,0-8 0 16,17 2 0-16,-2-2 0 15,10 0 0-15,3-5 0 0,6 3 0 16,6-1 0-16,-1-1 0 16,4 1 0-16,-4-2 0 0,-4 2 0 15,-5 2 0-15,-5 1 0 16,-5-4 0-16,-5 2 0 16,-7 2 0-16,-8 0 0 0,0 0 0 15,0 0 0-15,0 0 0 16,0 7 0-16,0-7 0 15,-8 11 0-15,-2-4-49 16,10-7-41-16,0 0-2 16</inkml:trace>
  <inkml:trace contextRef="#ctx0" brushRef="#br0" timeOffset="91882.8203">22538 3906 401 0,'0'0'6'15,"0"0"3"-15,0 0 1 0,0-10 0 16,0 10 0-16,0 0 1 16,0 6 2-16,0 8 0 15,0 8-5-15,-3 6-3 0,1 9-2 16,0-1 1-16,2 10 0 16,-3-4-2-16,1 0 0 15,2-4-2-15,0-7 0 16,0-2 0-16,0 0 0 0,0-5 0 15,0-2-5-15,2-5-3 16,3 1-10-16,-5-1-66 16,2-9-3-16</inkml:trace>
  <inkml:trace contextRef="#ctx0" brushRef="#br0" timeOffset="92464.2682">23333 4736 456 0,'0'0'2'0,"0"0"1"15,0 0 1-15,0 10 2 16,0 0 1-16,0 7 0 15,-5 6 1-15,3 5 0 16,-2 1-2-16,1 5-2 0,3 1-4 16,0-3 0-16,0 2 0 15,3-4 0-15,1-2 0 16,1-6 0-16,-1-2 0 16,1-5 0-16,-2-3-3 15,0 3-18-15,-3-4-65 0,0-11-3 16</inkml:trace>
  <inkml:trace contextRef="#ctx0" brushRef="#br0" timeOffset="92999.8342">24071 5649 429 0,'0'0'5'16,"0"0"2"-16,0-14 2 15,0 14 1-15,0 0 0 0,0 0 2 16,0 0 2-16,8 6-1 16,-3 19-11-16,2 1-2 15,1 6 0-15,0 9 0 16,0 0 0-16,1 2 0 16,-2-6 0-16,3-3 0 15,-2-1 0-15,-1-6 0 16,-5-5 0-16,3-3 0 0,1-1 0 15,-4-5 0-15,5 2-29 16,-2-3-60-16,-5-12-2 16</inkml:trace>
  <inkml:trace contextRef="#ctx0" brushRef="#br0" timeOffset="93398.1344">24803 6854 474 0,'0'0'2'0,"0"0"0"0,0 0 2 15,0 12 1-15,0 0 0 16,0 5 1-16,0 4 0 16,-6 9 1-16,1 5-7 15,0 4 0-15,-2 6 0 0,0 0 0 16,1 1 0-16,-1-1 0 15,0-6 0-15,4-1 0 16,0-9 0-16,3-4 0 16,-1-10-16-16,-18-2-71 15,19-13-3-15</inkml:trace>
  <inkml:trace contextRef="#ctx0" brushRef="#br0" timeOffset="99387.7872">7986 14459 241 0,'0'0'6'15,"0"0"3"-15,0 0 3 0,0 0 0 16,-11-2 1-16,11 2 1 0,-13 0 0 16,13 0 0-16,-12 9-6 15,7 2-2-15,0 4-2 16,0 5-1-16,3 0 0 15,2 3 0-15,0 5 0 16,2 0 1-16,8-1-1 0,1-3 1 16,8 1 1-16,6-4 0 15,5-2-1-15,7-4 1 16,8-3-1-16,7-2-1 16,0-8 1-16,8 1-1 15,2-3-1-15,11-3 1 16,-4-6-1-16,7 1 0 0,4-4 0 15,3 0 0-15,-2 2-1 16,4-3 0-16,-3-2 0 16,-4 7 0-16,1-1-1 0,-8-2 1 15,-5 4-1-15,-4 2 0 16,-2 3 1-16,-4 0-1 16,-1 2 1-16,-1 0 0 0,2 4 0 15,-7 1-1-15,3 5 1 16,1 3 0-16,-2 2 0 15,-3 3-1-15,-3 1-1 16,-3 1 1-16,-3-1-1 0,-3 7 1 16,-12-9-1-16,-1 6 0 15,-9-7 1-15,-4-1-1 16,-2 0 1-16,-3-6 0 16,-5-9 2-16,2 13 0 15,-2-13 0-15,0 0 1 16,0 0 0-16,0 0 0 0,-5-7 0 15,5 7 0-15,-4-15-1 16,1 0-1-16,3 3-1 16,0-3 0-16,5-2 0 0,5-1 1 15,5 0-1-15,5 1 0 16,4 0-1-16,1 5 1 16,8 0 0-16,1 2 0 0,4 4 0 15,-4 2-1-15,4 4 1 16,-1 0 0-16,-2 0 0 15,-3 4 0-15,1 4 0 16,-6-3 0-16,-5 2 1 0,-1-2-1 16,-7 0 1-16,-3-2 0 15,-11-3 0-15,11 5 0 16,-11-5 2-16,0 0 0 16,0 0 1-16,0 0 1 15,0 0-1-15,0 0 0 16,8 0 0-16,-8 0 0 0,0 0-2 15,15-13 0-15,-15 13-1 16,10-14 0-16,-10 14-1 16,13-12 0-16,-13 12 1 15,12-13-1-15,-12 13 0 0,0 0 0 16,12-13 0-16,-12 13 0 16,0 0 0-16,0 0 0 0,0 0 0 15,10-5 0-15,-10 5-1 16,0 0 1-16,15-7 0 15,-15 7 0-15,13-8-3 16,-13 8-2-16,14-7-12 16,-14 7-48-16,0 0-18 0</inkml:trace>
  <inkml:trace contextRef="#ctx0" brushRef="#br0" timeOffset="101268.3821">16892 14700 131 0,'0'0'7'0,"0"0"3"16,0 0 5-16,0 0 4 0,-9 8 4 16,9-8 2-16,-17 4 1 15,11 1 1-15,-8-5-4 16,14 0-3-16,-13 5-5 15,13-5-3-15,-13 10-3 0,13-10 1 16,0 15-1-16,8-3 1 16,19-5-2-16,14 1 0 15,25-3 1-15,23-1-1 16,27-4 1-16,25 0-3 0,25-7-1 16,18-3-1-16,13 1 0 15,3 1 0-15,7 1-1 16,-6-1 1-16,-12 6-1 15,-7 2 0-15,-16 0 0 16,-12 0 0-16,-14 2-1 0,-16 1-1 16,-19 2 0-16,-16 0-1 15,-19-3 2-15,-16 0 0 16,-14 1 1-16,-13-3 0 0,-13 0 0 16,-14 0 0-16,0 0 0 15,0 0 0-15,-16-7-2 16,-4 7 0-16,-8-3-1 15,-4 3-1-15,-7 3-1 0,-7-1-3 16,-8 6-2-16,-5 1-3 16,-9 1-4-16,-6 3-5 15,-11-1-2-15,-12-1 0 16,-10 1-1-16,-10 0 3 0,-12-5 4 16,-5 3 3-16,-10-2 4 15,-6-1 5-15,1-3 3 16,1 2 3-16,6-1 1 15,7-1 2-15,6 2 0 16,13-3 2-16,18 1 1 16,9 1 1-16,17-2-1 0,15-1 0 15,20 4-1-15,12-2-1 16,25-4 0-16,0 0 0 0,44 3-2 16,16-3 0-16,23 0 0 15,26-3-1-15,22-4 1 16,25-1 0-16,21-1 0 0,12 0 1 15,10 0-1-15,2-1 1 16,-4 5-1-16,-8 0 0 16,-18 2 0-16,-14 3-1 15,-26 0-1-15,-23 3-1 16,-27 0-1-16,-19-1 2 16,-20 3-1-16,-14-5 1 0,-13 0-1 15,-15 0 0-15,0 0 0 16,0 0 0-16,-10 0 0 15,-5 0-2-15,0 0-5 16,-2 2-4-16,0 3-10 16,-4 10-39-16,9-9-27 0,4 2-4 15</inkml:trace>
  <inkml:trace contextRef="#ctx0" brushRef="#br0" timeOffset="103906.2893">24601 5849 235 0,'0'0'8'0,"0"0"4"0,0 0 4 15,0 0 2-15,0 0 3 16,0 0 0-16,0-10 1 16,0 10 1-16,-2-11-6 15,2 11-5-15,-11-4-4 16,11 4-2-16,-17-5-2 0,4 5-1 15,-1 0-1-15,-1 6 0 16,0 2 0-16,-3 2-1 16,6 6 0-16,-2-1 0 15,0 2-1-15,10 0 1 16,-2 0 1-16,6 4-2 0,0-4 0 16,6 2 1-16,1-6 0 15,6-1-1-15,4-5 1 0,3-4 1 16,0-3 0-16,0-3 0 15,2-7 0-15,-1-2 1 16,-2-7-1-16,-1-1 0 16,-6-8 0-16,-5-1-1 0,-4-8 0 15,-3-3-1-15,0-5 0 16,-6 0 1-16,2 1 0 16,-6 0 1-16,0 1-1 15,-3 6 1-15,4 4 1 16,-4 9 0-16,5 4 1 0,-1 3-1 15,2 7-2-15,7 10 0 16,-11-12 0-16,11 12-1 16,-5 9 1-16,5 7-2 15,0 3 1-15,0 11 1 0,0 5 0 16,3 4 0-16,1 3 1 16,5 5 0-16,-2-2-1 15,0 2 1-15,3-8 0 16,0 4-1-16,2-6 0 0,1-2-1 15,-1-5-1-15,0-6-1 16,0-4-3-16,-3-2-4 16,3-4-11-16,-7-1-28 0,-5-13-36 15,4 10-3-15</inkml:trace>
  <inkml:trace contextRef="#ctx0" brushRef="#br0" timeOffset="104397.0281">24805 5886 383 0,'0'0'4'0,"0"0"1"16,0 0 2-16,-6-8 0 16,6 8 2-16,0-12 0 15,0 12 1-15,6-17 0 0,4 7-3 16,-1 2-1-16,7 2-2 16,-4 5-2-16,3-2 0 15,-3 3-1-15,0 3-1 16,-1 4 1-16,-1 4-1 15,-8 3 1-15,-2 1 0 0,-2 2 0 16,-10 5 1-16,-1-3 1 16,-2 7-1-16,0-3 0 15,-7-4 0-15,4 1 1 16,4-5-1-16,3 0 0 0,2-5 0 16,9-10 0-16,-6 10 2 15,6-10-1-15,13 0 0 16,7 0 0-16,5-3-1 0,3 1 2 15,4-7-4-15,0 3-3 16,3-2-4-16,-9-2-7 16,3-5-43-16,-13 8-29 15,-6 0-2-15</inkml:trace>
  <inkml:trace contextRef="#ctx0" brushRef="#br0" timeOffset="105277.9613">24633 4828 245 0,'0'0'7'0,"0"0"4"16,0 0 4-16,5-10 3 0,-5 10 1 16,0 0 1-16,3-9-1 15,-3 9 1-15,0 0-3 16,0 0-6-16,-15 15-3 16,5 2-2-16,0 5-1 0,-2 2 0 15,4 9 1-15,0-4 0 16,4 3-2-16,4-5-1 15,4 1 1-15,6-6-1 0,10-2-1 16,8-7 0-16,-1-6 0 16,5-2 0-16,0-5 0 15,3-3 0-15,-7-5-1 16,-1-9 1-16,-4-5-1 16,-11-2 1-16,-7-6-1 0,-5-5 1 15,-7 1-1-15,-10-1 0 16,-8 3-2-16,-3 2 1 15,-5 7-1-15,2 4 1 16,-4 8-2-16,-1 6 0 16,-1 5-5-16,10 5-14 0,-1 3-59 15,11 4-1-15</inkml:trace>
  <inkml:trace contextRef="#ctx0" brushRef="#br0" timeOffset="106150.1863">24618 3783 319 0,'0'0'8'15,"0"0"1"-15,0 0 2 16,-7-12 2-16,7 12 1 16,-7-8 1-16,-5 5 0 15,1 3 0-15,1 0-6 0,1 3-2 16,-4 7-1-16,0 5-2 16,6 2-1-16,-3 2 1 15,7 6-1-15,3-3-1 16,5 3 0-16,6-5 0 15,1-2 0-15,6-3 1 16,-2-9-1-16,7 0 1 0,0-4-1 16,-2-2 1-16,-3-8 0 15,2-1 0-15,-6-9 0 16,-1-4-1-16,-7-4 0 0,-5-5 0 16,-2 2 0-16,-9-3-1 15,-3 4 0-15,-7 6 0 0,-2 5 0 16,-3 6-1-16,0 11 0 15,-2 0-1-15,2 13-1 16,0 6-4-16,10 6-6 16,-3 10-39-16,11-3-33 15,7 3-2-15</inkml:trace>
  <inkml:trace contextRef="#ctx0" brushRef="#br0" timeOffset="106880.2331">23340 4020 339 0,'0'0'6'0,"0"0"4"16,0 0 3-16,0-10 0 16,0 10 1-16,0 0 0 15,-12-4 0-15,3 6 1 16,-7 6-7-16,2 4-3 16,-2 5-2-16,2 5-1 0,-1 3-1 15,5 3 1-15,5-2-1 16,5 2 0-16,2-6 0 15,8-2 0-15,6-1 0 16,3-6 0-16,1-3 1 0,5-5 0 16,0-2 1-16,-6-3 0 15,6-8 0-15,-9-4 0 16,-2-6 0-16,-4-3-1 16,-8-5 0-16,-2-4 1 0,-10-1-2 15,-6 0-1-15,-9 5 0 16,0 2 0-16,-9 10-3 15,3 12-4-15,-3-1-12 0,8 11-63 16,6 9-2-16</inkml:trace>
  <inkml:trace contextRef="#ctx0" brushRef="#br0" timeOffset="107832.5907">23894 4038 247 0,'0'0'10'0,"6"-3"3"0,-6 3 5 16,0 0 2-16,4-10 3 15,-4 10-1-15,3-7 3 0,-3 7-1 16,-7-8-9-16,-3 8-3 15,0 3-5-15,3 4-2 16,-6 3-2-16,3 7-1 16,0 3 0-16,6 2 0 0,4 1 0 15,0 2 0-15,4 0-1 16,6-6 1-16,8-1 0 16,1-6 1-16,4-2-1 15,-3-5 0-15,3-5 1 0,-4 0-1 16,-1-2 1-16,-1-11 0 15,-4-2 0-15,-11-4-1 16,0-7 0-16,-2-1 0 16,-4-2-1-16,-7-1 0 15,-1 0-1-15,-2 8 0 0,-5 2 0 16,2 6-1-16,-2 10-1 16,1 4-2-16,1 16-4 15,-2 1-10-15,8 3-62 0,1 19-3 16</inkml:trace>
  <inkml:trace contextRef="#ctx0" brushRef="#br0" timeOffset="108365.3544">23781 4872 373 0,'0'0'4'0,"0"0"2"16,0 0-1-16,0 0 2 16,0 0 1-16,-13 10 1 15,10 3 0-15,-1 5 0 0,-1 3-3 16,5 2-1-16,0 4-1 16,5-3 0-16,5 4-1 15,7-6-1-15,6-2 0 16,4-3 0-16,1-9 0 15,-1-2 1-15,3-6 0 16,-6 0 0-16,-4-9 1 0,-3-3-1 16,-9-10 0-16,-3 0 0 15,-5-8 0-15,-10 0 0 16,-5-5-2-16,-3 6 0 0,-6-1-1 16,-2 5 0-16,0 10 0 15,-4 8-2-15,2 7-3 16,6 2-8-16,5 13-33 15,1 5-39-15,4 2 0 0</inkml:trace>
  <inkml:trace contextRef="#ctx0" brushRef="#br0" timeOffset="109018.2817">22577 5026 296 0,'0'0'7'0,"0"0"1"15,0 0 3-15,0 0 1 16,0 0 0-16,-9-2 2 16,9 2 1-16,-16 10 1 0,9 2-7 15,0 3-3-15,4 4 0 16,3 1-1-16,0 3-2 15,8-5 0-15,7-2 0 16,-1-3 0-16,7-4-1 0,5-6 1 16,3-3 1-16,-3 0-2 15,4-10 3-15,-5-5 0 16,-2-4 0-16,-3-4 0 0,-11-1 0 16,-6-6-1-16,-3 1 0 15,-10-3-1-15,-8 6-1 16,-2 4-1-16,-4 7-1 15,-3 8 0-15,1 7-2 16,-1 10-3-16,0 9-4 16,4 6-15-16,-3 9-58 0,17 1-2 15</inkml:trace>
  <inkml:trace contextRef="#ctx0" brushRef="#br0" timeOffset="109665.4955">22597 5878 369 0,'0'0'6'0,"0"0"2"16,0 0 1-16,0 0 0 0,-15 3 2 15,8 7 1-15,-3 4 2 16,1 6-2-16,-4 8-4 15,3 4-3-15,3 0 0 16,3 3-1-16,4-5-2 16,9 1-1-16,3-8 0 15,8-3 1-15,-1-10 0 0,4-2-1 16,4-7 1-16,0-1 0 16,-1-9 0-16,-2-3 0 15,-7-9 0-15,-1-1 0 0,-9-7 0 16,-7-1 0-16,-2-2-1 15,-14 2 0-15,-3-2 0 16,-6 6 0-16,-3 10-1 0,-2 3-2 16,-2 10-2-16,5 3-5 15,7 10-10-15,1 12-48 16,10-7-17-16</inkml:trace>
  <inkml:trace contextRef="#ctx0" brushRef="#br0" timeOffset="110048.4614">23221 5806 425 0,'0'0'2'0,"0"0"0"0,-10 0 2 15,10 0 1-15,-17 7-2 16,7 4 3-16,-3 4 0 16,2 5 0-16,5-1-1 0,1 3-1 15,5 3-1-15,5-1 0 16,10 0-2-16,5-10 1 16,5-6 0-16,5-3 0 15,-3-5-1-15,3-3 1 16,-3-7 0-16,-7-7 0 0,-5-6 0 15,-5-4 0-15,-10 3-2 16,-5-6 1-16,-11 0-1 16,-5 3 0-16,-4 7 0 15,-5 8-2-15,0 7-4 0,-2 5-11 16,2 10-64-16,11 9-3 16</inkml:trace>
  <inkml:trace contextRef="#ctx0" brushRef="#br0" timeOffset="110751.1132">22717 7115 372 0,'0'0'5'0,"0"0"3"0,-8-12 0 16,8 12 1-16,-12-11 1 15,0 8 0-15,-4 3 1 0,2 0 0 16,1 14-4-16,-2 0-2 16,2 11-1-16,4 4-1 15,6 3 0-15,3-1-1 16,6 0 1-16,13-1-2 0,3-10 1 15,11 0 0-15,2-10 0 16,7-8-1-16,1-2 1 16,-2-7 0-16,-3-8 0 15,-1-3 0-15,-12-4 1 0,-8-5-2 16,-7-3 1-16,-10 1 0 16,-10-4-1-16,-10 1 0 15,-5 8 0-15,-7-1-2 0,2 7 0 16,-2 8-1-16,2 7-3 15,0 6-4-15,13 12-9 16,7 16-50-16,10-12-17 16</inkml:trace>
  <inkml:trace contextRef="#ctx0" brushRef="#br0" timeOffset="111094.2458">23438 7003 426 0,'0'0'3'16,"-11"-3"0"-16,-1 3 3 15,-5 0-1-15,0 3 1 0,-6 7 1 16,3 0 0-16,1 5 0 16,6 4-3-16,8 3-1 15,5 2 0-15,15-3-2 16,9-1 0-16,9-3 0 0,9-1 0 15,3-12-1 1,2-2 1-16,0-2 0 0,-4-6 0 16,-7-10 0-16,-6 1 0 15,-10-7 0-15,-12-3 0 16,-8-4 0-16,-13 4-1 0,-8 0 0 16,-9 8 0-16,-5 2-3 15,-5 9-5-15,0 6-12 0,0 6-63 16,16 12-3-16</inkml:trace>
  <inkml:trace contextRef="#ctx0" brushRef="#br0" timeOffset="112476.3421">24101 7035 290 0,'0'0'8'0,"0"0"2"15,0 0 5-15,0 0 1 16,0 0 2-16,-10-10 2 15,10 10 1-15,0 0 0 0,-14 0-5 16,6 7-4-16,-4 6-2 16,-4 1-3-16,4 4-1 15,-2 4-1-15,1 3-1 16,3 0-1-16,2-3-2 0,8 3 1 16,0-8-1-16,13-2 1 15,1-3-1-15,4-6 1 16,5-4-1-16,2-2 1 0,-6-5 0 15,6-7 0-15,-2-3 0 16,-9-5 0-16,-3-5 1 16,-5-7-1-16,-3 0 0 15,-6-3 0-15,-3 3-2 0,-10 3 0 16,0 3 0-16,-6 6 0 16,3 13 0-16,0 7 0 15,-4 10 0-15,1 4-9 16,12 15-77-16,3-2-2 0</inkml:trace>
  <inkml:trace contextRef="#ctx0" brushRef="#br0" timeOffset="116993.2413">24258 3079 214 0,'0'0'5'0,"0"0"-2"15,0 0 0-15,0 0 2 0,0 0 0 16,0 0 4-16,0 0 0 15,15 0 2-15,5 0-4 16,-1 2 2-16,11-2-2 0,-2 0 1 16,10-2-2-16,-6 0-1 15,3 2-2-15,2-3 1 16,-10 0 1-16,3 1 2 16,-11 2-1-16,4 0 0 15,-10 0 0-15,1 0 1 0,-14 0-1 16,13 10 0-16,-8 0 0 15,0 7-2-15,1 2 0 16,0 4 0-16,4 2 0 16,-2 2-1-16,1 1-1 0,1 2 1 15,1 1-1 1,-2-3 0-16,4 2 0 0,-1-6 0 16,0 3 0-16,1 0 1 15,-3-1-2-15,3 3 1 0,-4-7 0 16,1 6 0-16,1-3 0 15,-4 0 0-15,-2 1 0 16,0-1 0-16,2 0 0 16,-1 0 0-16,-2 0 0 0,4 2-1 15,-4-5 0-15,1 6-1 16,2 1 1-16,-1-2-1 16,4 1 0-16,-5 1 0 15,2 1 1-15,1-3-1 0,-3 4 0 16,1-5 1-16,2 2-1 15,-3-3 1-15,1 0-1 16,1-1 1-16,0 1-1 16,1 1 0-16,-4-2 0 15,1 0 0-15,1 0 0 0,1 4 0 16,-2-6 0-16,-3 4 0 16,1-2 0-16,-3 0 0 15,0-1 0-15,0 2 1 0,0 0-1 16,0-1 0-16,0-2 0 15,0 4 0-15,-3-2 0 16,1-2-1-16,2 3 1 16,-2 0 0-16,2 0 0 0,0-1 0 15,0-2 0-15,0 1 1 16,0 3 0-16,2-7 0 16,0 1 1-16,1-1-2 15,-1 1 1-15,2 3-1 0,-4-6 1 16,1 5-1-16,-1-2-1 15,0 0 1-15,0 2 0 16,0-2 0-16,0 2 0 16,0 0-1-16,0-2 1 15,0 3 0-15,0-1 0 16,0 2 0-16,0-1 0 0,0 2 0 16,0-3 0-16,6 3 0 15,-6 0 0-15,2-1 0 16,0-1 0-16,1 1 1 0,-1-2-1 15,1 7-1-15,-1-5 2 16,1 1-1-16,-1-3 1 16,1 5 0-16,0-1-1 0,-1 0 1 15,1-1 0-15,-1-1 1 16,0 2-1-16,1 3 0 16,-3-4-1-16,0 2 1 15,2-1 0-15,1 0-1 0,-3 1 1 16,2-2 0-16,0 1-1 15,4-2 1-15,-3-2-1 16,-1 0 1-16,3 0-1 16,-5 1 1-16,2-3-1 15,1 2 1-15,-3-1-2 16,0 5 1-16,0-1 0 0,0 2 0 16,0-2-1-16,-3 0 1 15,1 0-1-15,2 2 1 16,0-6 0-16,0 0 0 0,0 2 1 15,0-6-1-15,0 5 0 16,0-1 0-16,0 3 0 16,2 0 1-16,-2 1-1 0,0 2 0 15,-2 1 0-15,-3 1 1 16,3 1-1-16,-1-3 1 16,0 0-1-16,3 1 0 0,-3-6 0 15,3 2 1-15,0-1-1 16,0 4-1-16,0-2 1 15,0 1 0-15,3 3 0 16,-3-2 0-16,0 2 0 16,3 1 0-16,-3-3 0 15,0 1 0-15,0-2 0 0,3 2 0 16,1-3 0-16,-1 3 0 16,2-5 0-16,0 5 0 15,-1 0 0-15,5-2 0 16,-7 4 0-16,3 3 0 0,-5-6 0 15,5 3 0-15,-5-4 0 16,0 5 1-16,0-12-1 16,0 3 1-16,0-2-1 0,-3 1 1 15,1-7-1-15,-1-2 1 16,1 6-1-16,0-6 0 16,-4 1-1-16,3 4 1 0,-1-3 0 15,1 4 0 1,1 2 0-16,-1-3 0 0,1-2 0 15,-1 2 0-15,3-2 0 16,-2-2 0-16,2 0-1 16,0-4 1-16,0 2 0 15,0-2 0-15,0-1-1 0,0 1 1 16,0 1 0-16,0-3 0 16,0-7 0-16,-2 17 0 15,2-17 0-15,-6 16 0 16,6-16 0-16,-12 10 1 0,12-10-1 15,-12 12 0-15,-1-4 0 16,1-1 0-16,-4 1 0 16,-4 2 0-16,-1-1 0 0,-12 1 0 15,-4 4 1-15,-1-2-1 16,-9 5 2-16,-3-3-1 16,-6-2 0-16,4 5 1 0,-8-2-1 15,7-2 0-15,3-1-1 16,4-3-5-16,11 3-24 15,8-5-53-15,9-5-1 16</inkml:trace>
  <inkml:trace contextRef="#ctx0" brushRef="#br1" timeOffset="176796.8054">10506 8876 292 0,'0'0'6'0,"0"-7"4"16,0 7 5-16,3-21 1 16,-3 12 2-16,0-6 1 0,0 2 0 15,-9-4 0-15,2 5-5 16,-10 2-6-16,0 0-3 15,-6 4-2-15,-2 3-1 16,1-3-1-16,-4 6-1 0,0 0 0 16,4 0 0-16,1 7 0 15,4 6 0-15,1-1-1 16,6 6 1-16,-1 9 0 16,4 2 0-16,1 8 0 15,3 5 2-15,2 8-1 0,3 7 0 16,0 3 1-16,3 9 1 15,0 0 0-15,-1 6 1 16,3 7 0-16,-5 1-1 0,0 4 2 16,0 2-1-16,-2 3 0 15,-3 0 0-15,-1-5 0 16,1 1-1-16,-2 1 1 16,2-4 0-16,3-1 0 15,-3 1-1-15,3-1 0 16,2-2-3-16,-4 2 0 0,4 0 0 15,0-5 0-15,0 1 0 16,0-4 0-16,4-1 0 16,-4-3 0-16,0-1 0 0,0-2 0 15,-4-4 0-15,2 2 0 16,-3-3 0-16,-2 1 0 16,2-3 0-16,-4 0 0 15,5 0 0-15,-3-3 0 0,4 0 0 16,-2-2 0-16,3 0 0 15,2 0 0-15,0-2 0 16,0-1 0-16,-2 6 0 16,2-8 0-16,-3 5 0 0,3-1 0 15,0 0 0-15,-3-2 0 16,3-4 0-16,0 1 0 16,0-3 0-16,0-4 0 15,0 3 0-15,0-2 0 16,0-4 0-16,0-3 0 0,3 2 0 15,-3-8 0-15,3 0 0 16,-3-2 0-16,0-6 0 16,0 2 0-16,0-4 0 0,0 0 0 15,0-8 0-15,0 1 0 16,0-1 0-16,-3-5 0 0,3 2 0 16,0-11 0-1,0 12 0-15,0-12 0 0,0 0 0 16,0 0 0-16,0 0 0 15,0 0 0-15,0 0 0 16,0 0 0-16,10 1 0 16,4-1 0-16,7-1 0 0,9-4 0 15,9-1 0-15,16-1 0 16,5 0 0-16,9 0 0 16,1-2 0-16,0 4 0 15,-4 1 0-15,-8 4 0 16,-6 0 0-16,-10 0 0 0,-7 4 0 15,-10-1 0-15,-11 2 0 16,-1 3 0-16,-13-8 0 16,13 10 0-16,-13-10 0 0,0 0 0 15,0 0 0-15,0 0-69 16,0-15-26-16</inkml:trace>
  <inkml:trace contextRef="#ctx0" brushRef="#br1" timeOffset="178063.8192">15994 8715 368 0,'0'0'5'0,"0"0"3"0,0 0 2 16,0 0 1-16,0 0-1 15,6-10 1-15,1 5 1 16,8 0 1-16,5 0-4 0,11 3-3 16,7-1-1-16,5 3-1 15,6 0 1-15,4 0-1 16,-1 5-1-16,-3 2-1 16,-1 3 0-16,-9 3-1 0,-1 2 0 15,-11 4 0-15,-2 6 0 16,-5 10-1-16,-9 4 2 15,1 11 0-15,-5 7 0 16,-2 10 1-16,-3 7 0 16,-2 11 1-16,3 4-1 0,2 7-3 15,-3 1 0-15,6 7 0 16,2-3 0-16,-1 6 0 16,7-1 0-16,1 5 0 15,0-2 0-15,4 6 0 16,0-6 0-16,0 3 0 0,1 1 0 15,-7-1 0-15,0-3 0 16,-3-3 0-16,-2-2 0 16,-2 0 0-16,-6-5 0 0,1-2 0 15,-3-3 0-15,0-5 0 16,0-3 0-16,0-3 0 16,0-6 0-16,-3-3 0 0,1-5 0 15,-1-2 0-15,-2-8 0 16,2-2 0-16,1 3 0 15,-2-10 0-15,4 0 0 16,0-6 0-16,-1-8 0 16,-1 0 0-16,2-7 0 0,-3-7 0 15,3-5 0-15,-2-1 0 16,-1-6 0 0,-1 0 0-16,4-10 0 0,-11 12 0 15,1-7 0-15,1 0 0 16,-9-2 0-16,-5-1 0 0,-7 3 0 15,-5-3 0-15,-6 1 0 16,-8-1 0-16,1 3 0 16,-7 0 0-16,3 0 0 0,2 0 0 15,8 0 0-15,7-1 0 16,5-4 0-16,13 8 0 16,-3-2-41-16,20-6-52 0</inkml:trace>
  <inkml:trace contextRef="#ctx0" brushRef="#br1" timeOffset="180629.8662">10998 9077 389 0,'0'0'5'0,"0"0"3"0,0 0 1 16,-7-13 3-16,7 13-1 15,-15-8 2-15,5 5 0 16,-5 3 0-16,-3 6-3 15,3 9-3-15,-2 5-2 0,2 2-2 16,-2 7 1-16,4 3-1 16,6 4 1-16,5-2-2 15,2-2-2-15,9-1 0 16,8-7 0-16,6 1 0 0,4-11 0 16,8-2 0-16,0-3 0 15,5-7 0-15,-1-2 0 16,2-11 0-16,-4-3 0 15,-5-8 0-15,-4-5 0 0,-7-5 0 16,-8-3 0-16,-8-10 0 16,-5 6 0-16,-7-4 0 15,-11 6 0-15,-9 2 0 16,-1 8 0-16,-7 3 0 0,3 9 0 16,-5 7 0-16,2 7 0 15,3 2 0-15,2 11 0 16,8 6 0-16,4 4 0 0,8 8 0 15,10-3 0-15,13 8-13 16,17-4-78-16,7-2-2 16</inkml:trace>
  <inkml:trace contextRef="#ctx0" brushRef="#br1" timeOffset="181751.8049">12542 9193 326 0,'0'0'8'16,"0"0"4"-16,0 0 3 15,-13-3 4-15,13 3 1 16,-10 0 0-16,10 0 1 15,-9 0 1-15,9 0-7 0,0 0-3 16,0 0 0-16,7 5-3 16,12-2-9-16,6 0 0 15,8-1 0-15,9 1 0 0,5-3 0 16,8 0 0-16,-5 0 0 16,5-3 0-16,-3-2 0 15,-10 2 0-15,0 1 0 16,-12-1 0-16,-5 2 0 0,-2 1 0 15,-6-3 0-15,-8 0 0 16,-9 3 0-16,13-2 0 16,-13 2 0-16,0 0 0 15,0 0 0-15,0 0 0 16,0 0 0-16,0 0 0 0,-5 0 0 16,5 0 0-16,-15 0 0 15,5 0 0-15,1 0 0 16,-2 2 0-16,-4 4 0 15,5-5 0-15,0 4 0 16,10-5 0-16,-14 23-72 0,14-23-22 16</inkml:trace>
  <inkml:trace contextRef="#ctx0" brushRef="#br1" timeOffset="182345.0567">13333 8967 478 0,'0'0'3'0,"0"0"3"16,0 0 0-16,0 0 1 15,0 0-1-15,0 0-1 16,-5 11-5-16,1 4 0 0,2 4 0 15,2 8 0-15,-2 5 0 16,2 6 0-16,0 4 0 0,0 0 0 16,0 0 0-16,0-2 0 15,2-5 0-15,0-4 0 16,2-4 0-16,-4-6 0 0,2-7 0 16,-2-3 0-16,0-11 0 15,0 0 0-15,0-8 0 16,0-9 0-16,0-11 0 15,3-7 0-15,-1-6 0 0,0-12 0 16,1 4 0-16,-1-3 0 16,1 3 0-16,-1 6 0 15,0 9 0-15,-2 10 0 16,0 3 0-16,0 21 0 16,0 0 0-16,0 4 0 0,0 19 0 15,5 9 0-15,-2 5 0 16,0 6 0-16,2 3 0 15,-3 2 0-15,3-4 0 16,-5-2 0-16,0-7 0 16,0-5 0-16,0-3 0 0,0-13 0 15,0 2 0-15,0-8 0 16,0-8 0-16,0 0 0 0,-7 0 0 16,7 0 0-16,-8-18 0 15,8 6 0-15,-5-2-32 16,5 0-59-16,0-1-2 0</inkml:trace>
  <inkml:trace contextRef="#ctx0" brushRef="#br1" timeOffset="183474.6437">10869 10343 401 0,'0'0'6'0,"0"0"3"16,3-11 4-16,-3 11 1 15,1-9 1-15,-1 9 1 0,0-13 0 16,0 13 0-16,0 0-11 16,0 0-5-16,6 22 0 15,-6-4 0-15,0 6 0 16,0 3 0-16,-3 4 0 0,3 1 0 16,0 2 0-16,0-7 0 15,0 1 0-15,0-6 0 16,0-5 0-16,0-2 0 15,3-5 0-15,-3-10 0 0,0 12 0 16,0-12 0-16,0 0 0 16,0-15 0-16,-3 0 0 15,0-9 0-15,2-8 0 16,-2-6 0-16,0-3 0 16,-1-2 0-16,3 4 0 0,-1 0 0 15,2 3 0-15,-3 11 0 16,3 6 0-16,0 4 0 15,-3 6 0-15,3 9 0 16,0 0 0-16,0 22 0 0,0 7 0 16,0 4 0-16,0 6 0 15,3 5 0-15,-3 6 0 16,0-3 0-16,0 1 0 0,3-9 0 16,-1-4 0-16,-2-5 0 15,5-3 0-15,-5-8-44 16,3-3-48-16,1-4-2 15</inkml:trace>
  <inkml:trace contextRef="#ctx0" brushRef="#br1" timeOffset="184734.5563">12967 10338 407 0,'0'0'5'0,"0"0"4"0,0 0 1 16,0-10 1-16,0 10 1 15,0 0 1-15,-10-10 0 16,10 10 0-16,-20 2-4 15,7 8-2-15,-1 4-5 0,-1 9-2 16,-2 1 0-16,1 6 0 16,4 0 0-16,7 2 0 15,5-2 0-15,3-3 0 16,6 1 0-16,9-9 0 0,6-1 0 16,1-9 0-1,8 0 0-15,1-9 0 0,4 0 0 16,-1-9 0-16,-2-3 0 15,-3-8 0-15,-3-2 0 16,-9-5 0-16,-7-5 0 0,-13-3 0 16,0-2 0-16,-13 2 0 15,-7-2 0-15,-9 8 0 16,-3 1 0-16,-7 9 0 16,-2 6 0-16,4 6 0 0,-2 4 0 15,5 6 0-15,10 4 0 16,4 10 0-16,6-8-4 15,4 9-86-15,15 5-2 16</inkml:trace>
  <inkml:trace contextRef="#ctx0" brushRef="#br1" timeOffset="185945.9024">14514 9034 378 0,'0'0'7'0,"0"0"1"0,-7-10 3 16,7 10 2-16,-11-14 1 15,11 14 1-15,-18-13 0 16,6 9 1-16,-6 4-4 16,-1 1-3-16,-4 10-2 0,-2 6-1 15,0 10-6-15,1 1 0 16,1 6 0-16,3 3 0 15,7 1 0-15,9-4 0 16,4 3 0-16,8-7 0 16,8-5 0-16,12-5 0 0,4-8 0 15,9-3 0-15,-2-9 0 16,3 0 0-16,1-14 0 16,-4-6 0-16,-7-7 0 0,-4-5 0 15,-8-13 0-15,-13 1 0 16,-7-3 0-16,-4-3 0 15,-12 5 0-15,-8 3 0 0,-6 10 0 16,-6 12 0-16,-4 10 0 16,-1 10 0-16,3 15 0 15,1 8 0-15,7 11 0 16,0 10 0-16,15 12 0 0,11-2-88 16,-2 3-4-1</inkml:trace>
  <inkml:trace contextRef="#ctx0" brushRef="#br1" timeOffset="186549.2983">14369 10385 396 0,'0'0'6'16,"0"0"2"-16,0 0 2 0,0 0 2 15,0 0 1-15,-2-11 0 16,2 11 1-16,0 0 0 16,-16-5-4-16,9 5-3 0,-3 5-2 15,-3 7-2-15,-2 3-3 16,3 5 0-16,0 1 0 15,2 5 0-15,2-1 0 16,8 1 0-16,0 1 0 16,12-5 0-16,12-3 0 0,2-4 0 15,12-5 0-15,-1-8 0 16,3 1 0-16,3-3 0 16,-6-7 0-16,-3-9 0 15,-4 0 0-15,-10-7 0 16,-10-7 0-16,-10 0 0 15,-5-4 0-15,-13 2 0 0,-7 2 0 16,-7 5 0-16,-6 6 0 16,-3 7 0-16,-2 12 0 15,4 4 0-15,4 9 0 0,8 13 0 16,1 6-82-16,15-1-8 16</inkml:trace>
  <inkml:trace contextRef="#ctx0" brushRef="#br1" timeOffset="187131.9201">14284 11643 500 0,'0'0'2'0,"0"0"2"0,0 0 1 16,0 7-5-16,0-7 0 0,0 20 0 15,0-5 0-15,0 8 0 16,0-4 0-16,0 13 0 16,0 6 0-16,-2 1 0 15,0 1 0-15,-3 0 0 0,2-4 0 16,-3-4 0-16,2-2 0 15,1-7 0-15,-4-6 0 16,7-3-13-16,0-14-76 16,0 0-4-16</inkml:trace>
  <inkml:trace contextRef="#ctx0" brushRef="#br1" timeOffset="187829.9763">10953 11576 402 0,'0'0'5'0,"0"0"2"15,0 0 1-15,-12-3 0 0,12 3 1 16,-18 11 1-16,6 6 0 15,-1 3 1-15,3 9-5 16,3 3-1-16,2 3 0 16,5 2-1-16,10-2 0 15,7-7 0-15,8-5-1 0,13-5 0 16,4-8 0-16,6-6 1 16,5-4-4-16,-3-6 0 15,-2-7 0-15,-6-4 0 16,-5-7 0-16,-9-3 0 15,-13-10 0-15,-15 1 0 0,-6-4 0 16,-11-2 0-16,-13 5 0 16,-2 5 0-16,-7 5 0 15,1 10 0-15,-2 9 0 0,6 8 0 16,-1 8 0-16,15 14 0 16,3 0-10-16,17 1-48 15,2 8-29-15,15-2-2 0</inkml:trace>
  <inkml:trace contextRef="#ctx0" brushRef="#br1" timeOffset="188265.873">12848 11500 447 0,'0'0'3'15,"0"0"1"-15,0 0 1 16,0 0 2-16,0 9 0 0,0 3 0 16,0 1 1-16,0 4 0 15,0 8-2-15,2 0-2 16,3 2-1-16,5-3-1 0,0 4-2 15,10-6 0-15,2-2 0 16,8-3 0-16,7-9 0 16,6-7 0-16,4-1 0 15,0-6 0-15,0-7 0 16,-4-1 0-16,-6-5 0 0,-10-9 0 16,-12-2 0-16,-13-4 0 15,-12-4 0-15,-14 1 0 16,-12 2 0-16,-7 5 0 15,-8 8 0-15,-3 7 0 0,-4 13 0 16,12 4 0-16,-3 13 0 16,20 3-57-16,2 11-34 15</inkml:trace>
  <inkml:trace contextRef="#ctx0" brushRef="#br1" timeOffset="188928.1497">10973 12463 400 0,'0'0'4'0,"-9"0"2"16,-2 0 2 0,-6 0 0-16,-6 9 2 0,-2 6 0 15,-7 5 1-15,0 8 1 16,2 1-5-16,5 11-1 15,8 0-1-15,4-4-1 16,13 1 0-16,7-6-1 16,16-4 0-16,14-10 0 0,8-2-1 15,10-10 0-15,7-5 1 16,8-3-3-16,-1-11 0 0,-7-4 0 16,0-6 0-16,-12-6 0 15,-8-5 0-15,-17-2 0 16,-8-1 0-16,-17-1 0 0,-10 5 0 15,-14 1 0-15,-8 9 0 16,-11 9 0-16,-1 7 0 16,1 8 0-16,-2 5 0 15,14 13-3-15,3 2-15 0,16 2-30 16,12 3-40 0,12-3 0-16</inkml:trace>
  <inkml:trace contextRef="#ctx0" brushRef="#br1" timeOffset="189292.1565">12487 12403 455 0,'0'0'3'0,"-15"0"1"0,-2 0 1 15,-3 8 1-15,-3 2 0 16,0 7 0-16,3 3 1 15,-1 2-1-15,9 5-1 0,12 3-2 16,7-1 0-16,15-2-1 16,11-3-2-16,6-4 0 15,9-11 0-15,3-1 0 16,-3-8 0-16,2-3 0 0,-8-7 0 16,-5-9 0-16,-10-4 0 15,-9-4 0-15,-8-8 0 16,-8-2 0-16,-6-3 0 15,-11 3 0-15,-10 5 0 16,-2 2 0-16,-6 10 0 16,-5 5 0-16,4 15 0 0,-3 0 0 15,7 20-26-15,2 2-60 16,14 11-3-16</inkml:trace>
  <inkml:trace contextRef="#ctx0" brushRef="#br1" timeOffset="189692.0837">13788 12564 484 0,'0'0'3'15,"0"0"1"-15,-9-2 0 16,0 2 1-16,-1 0 1 15,-3 2-1-15,0 3-5 0,2 5 0 16,-2 7 0-16,6 6 0 16,4 2 0-16,3 2 0 15,12 2 0-15,4 1 0 0,9 0 0 16,7-10 0-16,7-3 0 16,8-7 0-16,1-8 0 15,4-2 0-15,-2-12 0 16,-6-8 0-16,-4-4 0 0,-10-8 0 15,-10-9 0-15,-15 5 0 16,-5-9 0-16,-18 6 0 16,-9 0 0-16,-8 7 0 0,-7 8 0 15,-3 9 0-15,3 11 0 16,3 4 0-16,2 7 0 16,3 8-81-16,20 4-10 15</inkml:trace>
  <inkml:trace contextRef="#ctx0" brushRef="#br1" timeOffset="190398.3319">15617 12371 469 0,'0'0'5'0,"0"0"2"16,0 0 2-16,0 0-1 16,7-5 1-16,-7 5-5 15,5 7-4-15,-3 8 0 0,-2 3 0 16,0 6 0-16,0 4 0 16,0 6 0-16,-2 4 0 15,0-2 0-15,2 2 0 0,0-1 0 16,0-5 0-16,0-5 0 15,0 1 0-15,0-8 0 16,0-6 0-16,0 1-21 16,0-15-68-16,0 0-3 0</inkml:trace>
  <inkml:trace contextRef="#ctx0" brushRef="#br1" timeOffset="190981.5699">15486 11487 385 0,'0'0'7'16,"0"0"4"-16,2-7 2 15,-2 7 2-15,0-11 1 0,0 11-1 16,0 0 2-16,-17 3 0 16,6 10-6-16,1 6-7 15,-5 8-4-15,6 6 0 16,1 1 0-16,8 1 0 0,0 0 0 16,5-6 0-16,12-4 0 15,3-3 0-15,8-7 0 0,-1-7 0 16,8-1 0-16,-5-7 0 15,2 0 0-15,-4-10 0 16,-4-7 0-16,-4-8 0 0,-5-1 0 16,-8-10 0-16,-7-6 0 15,-7 0 0-15,-11-3 0 16,-4 3 0-16,-8 4 0 16,-2 12 0-16,-1 1 0 15,-1 13 0-15,-1 7 0 16,11 5 0-16,0 5-25 0,-8 4-62 15,20 4-3-15</inkml:trace>
  <inkml:trace contextRef="#ctx0" brushRef="#br1" timeOffset="191542.7654">15440 10417 388 0,'0'0'6'0,"0"0"2"16,0 0 1-16,-9 4 2 0,-2 4 0 16,-1 2 1-16,0 5 1 15,-6 5 0-15,0 4-5 16,6 3-2-16,7 6-2 0,2-4 0 15,3 1-1-15,8 0-1 16,10-5 0-16,6-8 0 16,9-5 0-16,7-4 1 15,-2-8-1-15,6-3 0 0,-4-7-2 16,-4-7 0 0,-1-5 0-16,-10-10 0 0,-9-1 0 15,-11-6 0-15,-5-1 0 0,-11-2 0 16,-11 0 0-1,-5 4 0-15,-8 7 0 0,-1 9 0 16,-4 7 0-16,7 10 0 16,0 5-3-16,6 5-10 15,2 0-11-15,13 2-42 0,-1 10-21 16</inkml:trace>
  <inkml:trace contextRef="#ctx0" brushRef="#br1" timeOffset="192147.7683">15447 9056 408 0,'0'0'5'0,"0"0"3"15,-7 0 0-15,7 0 2 0,-14 5 1 16,3 1 1-16,-1 4 0 16,-6 2 0-16,4 0-5 15,1 8-1-15,3 2-2 16,5 3 0-16,2 2-2 15,3-2 0-15,8-1-2 16,8 4 0-16,5-8 0 16,9-2 0-16,8-6 0 0,2-5 0 15,6-4 0-15,0-6 0 16,-4-4 0-16,0-10 0 0,-5-3 0 16,-11-8 0-16,-12-4 0 15,-14-4 0-15,-12-5 0 16,-13-3 0-16,-12 4 0 0,-6 3 0 15,-9 7 0-15,2 11 0 16,-2 5 0-16,8 17 0 16,3 8-25-16,20 8-63 15,12 8-4-15</inkml:trace>
  <inkml:trace contextRef="#ctx0" brushRef="#br1" timeOffset="193897.6347">17416 8682 366 0,'0'0'8'15,"0"-9"3"-15,0-1 1 16,0-4 1-16,-9 0 2 0,-7-3 0 16,0 0 0-16,-9 2 1 15,-8 1-6-15,-1 8-4 16,-7 6-1-16,-1 3-2 15,3 6-1-15,-5 6 0 16,8 7 0-16,4 6 1 0,4 2-2 16,6 7 1-16,10 6 0 15,4 1 0-15,8 4-2 16,3 8 0-16,9 3 0 16,3 3 0-16,4 2 0 0,4 6 0 15,-3 4 0-15,-4 1 0 16,1 9 0-16,-5-4 0 15,-8 8 0-15,2 4 0 0,-6-1 0 16,0 1 0-16,-2 0 0 16,-5-1 0-16,3-2 0 15,-5-3 0-15,4-1 0 16,-2-5 0-16,1 0 0 0,1-5 0 16,0 2 0-16,0-4 0 15,0-3 0-15,1 3 0 16,0-1 0-16,2 0 0 15,-5-4 0-15,2 5 0 16,0-4 0-16,0 0 0 16,-1-2 0-16,2 0 0 0,-1 0 0 15,0 0 0-15,3 0 0 16,-1-3 0-16,1 1 0 0,-1-1 0 16,1 1 0-16,2-1 0 15,-3 0 0-15,3-3 0 16,0 2 0-16,0-3 0 15,5-2 0-15,-2-5 0 16,-1-2 0-16,1-3 0 0,1-4 0 16,-4 0 0-16,3-13 0 15,-3 4 0-15,0-5 0 16,0-3 0-16,0 0 0 0,0-5 0 16,-3 0 0-16,1-1 0 15,0-1 0-15,-1-4 0 16,-2 4 0-16,3-5 0 15,-1 0 0-15,0-4 0 16,-2 1 0-16,5-3 0 0,-4-1 0 16,4-8 0-16,-5 17 0 15,2-4 0-15,1-1 0 16,0 1 0-16,-4 1 0 16,1 1 0-16,0-5 0 0,0 2 0 15,5-12 0-15,-5 15 0 16,5-15 0-16,0 0 0 15,0 0 0-15,0 0 0 0,0 0 0 16,0 0 0-16,0 0 0 16,-7 10 0-16,7-10 0 15,0 0 0-15,0 0 0 16,0 0 0-16,0 0 0 0,0 0 0 16,0 0 0-16,0 0 0 15,0 0 0-15,0 0 0 16,0 0 0-16,17 0 0 15,1-5 0-15,9-2 0 16,13-3 0-16,12-5 0 0,10 3 0 16,8-3 0-16,4 5 0 15,1 1 0-15,-6 0 0 16,-2 9 0-16,-17 0 0 16,-4 6 0-16,-20-2 0 0,-6 4 0 15,-8-1 0-15,-12-7 0 16,3 16 0-16,-3-16 0 0,-8 12 0 15,-1-5 0-15,-1-2 0 16,10-5 0-16,-18 2 0 16,18-2-15-16,0-7-79 15,-2-10-3-15</inkml:trace>
  <inkml:trace contextRef="#ctx0" brushRef="#br1" timeOffset="195834.1078">17573 9022 387 0,'0'0'8'0,"0"0"3"0,6-17 4 16,-6 17 2-16,7-15 2 16,-7 15 0-16,5-15 0 15,-5 15-3-15,0 0-16 0,0 0 0 16,5 15 0-16,-3 7 0 16,-1 7 0-16,3 4 0 0,2 4 0 15,-2 5 0-15,1 0 0 16,0-5 0-16,0-2 0 15,0-5 0-15,2-5 0 16,-1-3 0-16,-3-5 0 0,1-5 0 16,-4-12 0-16,2 12 0 15,-2-12 0-15,0-3 0 16,-7-11 0-16,2-5 0 16,-5-11 0-16,5-4 0 15,-2-7 0-15,-1-2 0 0,0-1 0 16,1 3 0-16,2 4 0 15,0 5 0-15,3 7 0 16,-3 8 0-16,3 6 0 16,2 11 0-16,0 0 0 15,-4 13 0-15,4 9 0 0,0 8 0 16,4 8 0-16,1 1 0 16,2 8 0-16,-2-2 0 15,10 5 0-15,-1-9-85 0,1-4-8 16</inkml:trace>
  <inkml:trace contextRef="#ctx0" brushRef="#br1" timeOffset="197794.2862">18652 10251 316 0,'0'0'9'0,"0"0"1"15,0 0 4-15,0 0 2 16,0 0 4-16,0 0-1 0,0 0 3 16,0 0 0-16,0 0-7 15,0 0-2-15,0 0-2 16,0 0-3-16,0 0-1 15,0 0-1-15,0 0-3 16,0 0-3-16,0 0 0 16,0 0 0-16,0 0 0 0,0 0 0 15,0 0 0-15,0 0 0 16,0 0 0-16,0 0 0 16,0 0 0-16,0 0 0 15,0 0 0-15,0 0 0 0,0 0 0 16,0 0 0-16,0 0 0 15,0 0 0-15,0 0 0 0,0 0 0 16,0 0 0-16,0 0 0 16,0 0 0-16,0 0 0 15,0 0 0-15,0 0 0 16,0 0 0-16,0 0 0 16,0 0 0-16,0 0 0 0,0 0 0 15,0 0 0-15,0 0 0 16,0 0 0-16,0 0 0 15,0 0 0-15,0 0 0 16,0 0 0-16,0 0 0 16,0 0 0-16,0 0 0 0,0 0 0 15,0 0 0-15,0 0 0 16,0 0 0-16,0 0 0 16,0 0 0-16,0 0 0 0,0 0 0 15,0 0 0-15,0 0 0 16,0 0 0-16,0 0 0 15,0 0 0-15,0 0 0 0,0 0 0 16,0 0 0-16,0 0 0 16,0 0 0-16,0 0 0 15,0 0 0-15,0 0 0 16,0 0 0-16,0 0 0 0,0 0 0 16,0 0 0-16,0 0 0 15,-5 5 0-15,5-5 0 16,0 0 0-16,-14 14 0 15,8-3 0-15,-3 1 0 0,1 7 0 16,0 4 0-16,1-1 0 16,2 6 0-16,0-4 0 15,5 6 0-15,0-8 0 16,8 6 0-16,1-7 0 16,7 0 0-16,9-1 0 15,-5-6 0-15,14-1 0 0,-2-6 0 16,6-2 0-16,-1-5 0 15,-2 0 0-15,-3-5 0 16,0-5 0-16,-7-5 0 0,-5-2 0 16,-4-5 0-16,-2-4 0 15,-11-3 0-15,-3-2 0 16,-6-5 0-16,-6 1 0 16,-11 1 0-16,-2 1 0 0,-6 4 0 15,-7 4 0-15,-2 8 0 16,3 1 0-16,-3 12 0 15,4 4 0-15,6 2 0 0,7 11 0 16,5 5 0-16,1 1 0 16,14 4 0-16,3-7 0 15,11 5-51-15,9-4-44 16,6-5 1-16</inkml:trace>
  <inkml:trace contextRef="#ctx0" brushRef="#br1" timeOffset="198720.5518">19902 10421 373 0,'0'0'7'0,"0"0"5"16,0 0 1-16,-12-3 2 16,12 3 1-16,-10 0 1 0,10 0 1 15,0 0 1-15,0 0-5 16,0 0-7-16,15 9-7 16,6-7 0-16,7 1 0 15,10 0 0-15,2-3 0 0,7 0 0 16,-5 0 0-16,3 0 0 15,-11-3 0-15,2 0 0 0,-12 1 0 16,-1-1 0-16,-16 3 0 16,-7 0 0-16,13-3 0 15,-13 3 0-15,0 0 0 16,0 0 0-16,0 0 0 0,0 0 0 16,-3-10 0-16,3 10 0 15,0 0 0-15,0 0 0 16,0 0-92-16,0 0-3 15</inkml:trace>
  <inkml:trace contextRef="#ctx0" brushRef="#br1" timeOffset="198947.7552">20631 10119 459 0,'0'0'5'0,"0"0"2"15,0 0 1-15,0 0 1 16,9 5 2-16,-5 10 1 15,-2 5-12-15,-2 7 0 16,0 8 0-16,0 5 0 16,0 1 0-16,0 7 0 0,0-1 0 15,-2-2 0-15,2-4 0 16,0-3 0-16,0-6 0 16,5 2 0-16,0-7-85 15,-1-4-8-15</inkml:trace>
  <inkml:trace contextRef="#ctx0" brushRef="#br1" timeOffset="200094.4459">18560 11480 424 0,'0'0'5'16,"0"0"4"-16,0-16 2 16,0 16 3-16,0-10-1 0,0 10 2 15,3-10-1-15,-3 10-8 16,2 6-6-16,-2 8 0 16,0 9 0-16,0 4 0 0,0 5 0 15,3 3 0-15,-1 2 0 16,-2 0 0-16,5-2 0 15,-3-3 0-15,2-6 0 16,-2-2 0-16,3-7 0 16,-3-2 0-16,1-5 0 0,-3-10 0 15,0 9 0-15,0-9 0 16,0 0 0-16,0 0 0 16,0 0 0-16,0 0 0 15,0 0 0-15,0 0 0 0,4-11-54 16,-4 11-38-16</inkml:trace>
  <inkml:trace contextRef="#ctx0" brushRef="#br1" timeOffset="200995.8712">20382 11534 411 0,'0'0'6'0,"0"0"4"16,0 0 2-16,0-11 1 15,0 11 3-15,0 0 0 16,-13-9 0-16,13 9-5 16,-16 5-11-16,0 7 0 15,-1 8 0-15,2 7 0 0,0 0 0 16,5 8 0-16,3 5 0 16,3-5 0-16,8 1 0 15,13-2 0-15,6-10 0 16,7-4 0-16,5-6 0 0,4-4 0 15,3-5 0-15,3-5 0 16,-5-7 0-16,0-8 0 16,-8-7 0-16,-2-6 0 15,-10-4 0-15,-7-7 0 0,-13 0 0 16,-9-9 0-16,-10 9 0 16,-8-2 0-16,-10 10 0 15,-4 6 0-15,2 7 0 0,-3 13 0 16,6 4 0-16,10 5 0 15,-2 4 0-15,8 9-81 16,15 3-12-16</inkml:trace>
  <inkml:trace contextRef="#ctx0" brushRef="#br1" timeOffset="201680.9647">17441 11719 433 0,'0'0'5'0,"0"-9"0"16,0 9 2-16,-12-14 2 16,4 6 2-16,-1-2 1 15,-6 4-1-15,0 4 0 16,-3 4-4-16,4 11-7 0,-4 10 0 15,3 1 0-15,3 8 0 16,4 4 0-16,6-3 0 16,2-3 0-16,10-3 0 15,10-9 0-15,5-1 0 16,3-7 0-16,6-8 0 0,0-2 0 16,3-7 0-16,1-5 0 15,-8-2 0-15,0-10 0 16,-12-1 0-16,1-9 0 0,-12-2 0 15,-7-5 0-15,-2-1 0 16,-12 2 0-16,-7 3 0 16,-4 5 0-16,0 5 0 0,-5 4 0 15,5 11 0-15,-1 2 0 16,6 8 0-16,1 6-82 16,9-4-9-16</inkml:trace>
  <inkml:trace contextRef="#ctx0" brushRef="#br1" timeOffset="202193.9563">17499 10335 358 0,'0'0'7'16,"0"0"1"-16,0 0 3 15,-12-3-1-15,12 3 1 0,-16 6 1 16,4 6 2-16,-3 5 1 15,0 5-6-15,2 6-2 16,1 2-1-16,5 4-1 16,1-2 0-16,6 1-1 15,6-4-2-15,9-7 1 16,2-5 0-16,11-2 0 0,2-9 1 16,4-4 0-16,-1-2 0 15,4-12 0-15,-5-6-2 16,-2-7-2-16,-8-6 0 0,-5-10 0 15,-9-1 0-15,-8-5 0 16,-11 3 0-16,-8 2 0 16,-5 1 0-16,-9 12 0 15,-5 10 0-15,-1 12 0 0,2 7 0 16,5 7 0-16,-1 5-15 16,17 12-21-16,14-1-50 15,2 2-3-15</inkml:trace>
  <inkml:trace contextRef="#ctx0" brushRef="#br1" timeOffset="202874.7019">18523 8973 422 0,'0'0'5'0,"0"0"2"16,-11-9 2-16,11 9 0 15,-16-7 2-15,9 7 0 0,-6 0 1 16,-4 6 0-16,4 6-4 16,0 6-3-16,5 3-5 15,1 6 0-15,7 3 0 0,0 3 0 16,13-4 0-16,7 1 0 16,7-7 0-16,3-6 0 15,9-5 0-15,4-5 0 16,0-7 0-16,-2 0 0 15,2-9 0-15,-7-6 0 0,-3-6 0 16,-8-5 0-16,-9-9 0 16,-7-2 0-16,-11-6 0 15,-11 1 0-15,-9 3 0 16,-10 2 0-16,-6 5 0 16,-4 9 0-16,0 11 0 0,-3 12 0 15,5 6 0-15,6 11 0 16,9 5 0-16,13 7 0 0,8 6 0 15,8-2-39-15,19-4-50 16,16-2-4-16</inkml:trace>
  <inkml:trace contextRef="#ctx0" brushRef="#br1">20369 8881 293 0,'0'0'7'0,"0"0"3"16,0 0 4-16,0 0 1 15,0 0 3-15,0 0 3 16,0-7 2-16,0 7 0 16,0 0-5-16,0 0-3 0,0 0-3 15,0 0-1-15,0 0-3 16,0 0-1-16,-4-8-1 0,4 8-1 15,0 0 0-15,0 0-5 16,0 0 0-16,0 0 0 16,0 0 0-16,0 0 0 15,0 0 0-15,0 0 0 0,0 0 0 16,-8-3 0-16,8 3 0 16,-9 3 0-16,1 5 0 15,-4 7 0-15,0 4 0 16,-1 1 0-16,5 7 0 0,-1 3 0 15,6-1 0-15,3 1 0 16,5 0 0-16,12-5 0 16,6-6 0-16,6 1 0 15,4-7 0-15,4-7 0 16,1-6 0-16,4 0 0 16,-3-12 0-16,-5-5 0 0,0-7 0 15,-10-3 0-15,-6-11 0 16,-13-4 0-16,-5-8 0 15,-7 4 0-15,-19-2 0 0,-8 9 0 16</inkml:trace>
  <inkml:trace contextRef="#ctx0" brushRef="#br1" timeOffset="205030.1291">17394 12500 411 0,'0'0'4'0,"0"0"3"16,-7-11 2-16,7 11 0 16,-20-12 2-16,5 7 2 15,-5 1 0-15,-2 4 0 16,-5 2-3-16,2 13-2 16,2 5-5-16,4 8-3 0,6 1 0 15,5 2 0-15,8 7 0 16,12-8 0-16,14-6 0 0,11-4 0 15,10-8 0-15,6-6 0 16,6-6 0-16,4-6 0 16,-4-6 0-16,-1-8 0 15,-12 1 0-15,-4-6 0 0,-14-7 0 16,-8-3 0-16,-13 1 0 16,-10-6 0-16,-8 3 0 15,-14 3 0-15,-3 3 0 16,-8 4 0-16,0 10 0 0,-6 14 0 15,2 3 0-15,5 10 0 16,6 9 0-16,3 10 0 16,9 0 0-16,14 10-24 15,14-3-65-15,8-2-3 16</inkml:trace>
  <inkml:trace contextRef="#ctx0" brushRef="#br1" timeOffset="205414.9806">18384 12406 463 0,'0'0'4'0,"-5"-3"1"15,-5 1 1-15,-8-1 1 16,-2 3 1-16,-7 0 0 0,-3 8 2 16,0 4-10-16,1 8 0 15,4 2 0-15,6 5 0 16,11 4 0-16,8 1 0 15,14-6 0-15,9-1 0 0,11-7 0 16,9-3 0 0,9-5 0-16,0-8 0 0,6-4 0 15,-4-8 0-15,-5-5 0 16,-3-5 0-16,-9-5 0 16,-10-2 0-16,-10-7 0 0,-9-2 0 15,-8 0 0-15,-14 1 0 16,-4-3 0-16,-12 9 0 15,-4 4 0-15,-7 10 0 0,2 9 0 16,-1 6 0-16,4 3 0 16,3 13 0-16,13 9 0 15,-1-1-45-15,14 6-44 16,7 0-3-16</inkml:trace>
  <inkml:trace contextRef="#ctx0" brushRef="#br1" timeOffset="205910.1957">20345 12398 438 0,'0'0'4'0,"0"0"2"0,-5-7 1 15,5 7 1-15,-17-6 2 16,4 6 0-16,-2 0 0 0,-3 6 1 16,-3 9-4-16,1 2-7 15,-1 8 0-15,7-1 0 16,2 7 0-16,4-1 0 15,8-1 0-15,2-2 0 16,11-3 0-16,6 0 0 0,5-10 0 16,14-4 0-16,1-7 0 15,2-3 0-15,1-6 0 16,-1-8 0-16,-2-7 0 16,-8-6 0-16,-4-5 0 0,-14-2 0 15,-9-7 0-15,-8 2 0 16,-12 0 0-16,-11 4 0 15,-8 7 0-15,-8 6 0 0,-1 10 0 16,-1 8 0-16,8 6 0 16,3 8 0-16,14 9-14 15,14 4-76-15,2-4-3 16</inkml:trace>
  <inkml:trace contextRef="#ctx0" brushRef="#br1" timeOffset="206974.0741">21738 9039 398 0,'0'0'6'0,"0"-12"2"16,0-1 1-16,-11-1 2 0,1-1 2 16,-3-6 0-16,-3 1 1 15,-5 1 1-15,-2 4-5 16,2 8-2-16,-4 2-2 15,5 8-6-15,1 9 0 16,1 7 0-16,8 9 0 16,3 2 0-16,7 9 0 0,5-1 0 15,4-1 0-15,12-3 0 16,5-4 0-16,4-8 0 16,6-9 0-16,3-3 0 15,3-10 0-15,-2-5 0 0,0-8 0 16,-6-11 0-16,-1-4 0 15,-11-9 0-15,-7-5 0 16,-9-8 0-16,-12 3 0 0,-11-2 0 16,-11 5 0-16,-9 1 0 15,-5 13 0-15,-5 11 0 16,-3 11 0-16,3 11 0 16,-1 17 0-16,9 11 0 0,7 10 0 15,9 8 0-15,11 3 0 16,12-3-58-16,12 14-33 15</inkml:trace>
  <inkml:trace contextRef="#ctx0" brushRef="#br1" timeOffset="207605.9819">21665 10190 375 0,'0'0'6'0,"0"0"4"0,-7-7 0 15,7 7 2-15,-7-5 0 16,7 5 1-16,-21 3 0 0,6 9 1 16,0 5-5-16,3 9-4 15,-2 6-1-15,8 0 1 16,1 3-1-16,5-3-1 0,8-5 0 16,9-4 0-16,7-8-1 15,12-5 1-15,1-10-1 16,5 0-1-16,1-13 1 15,-1-7-2-15,0-4 0 16,-11-11 0-16,-3-5 0 0,-12-5 0 16,-9-1 0-16,-9-2 0 15,-13 1 0-15,-12 9 0 16,-3 7 0-16,-11 14 0 16,0 10 0-16,-1 11 0 15,1 16 0-15,7 10 0 0,4 7 0 16,12 12-12-16,1 8-60 15,14-4-16-15</inkml:trace>
  <inkml:trace contextRef="#ctx0" brushRef="#br1" timeOffset="208113.0682">21644 11172 431 0,'0'0'4'0,"0"0"1"0,0 0 2 15,-11 0 1-15,11 0 0 16,-15 10 1-16,5 5 1 16,-3 2 0-16,1 3-3 0,2 7-1 15,0 8-2-15,6-1-2 16,4 1-2-16,0 0 0 16,6-3 0-16,7-2 0 15,7-10 0-15,3-5 0 0,7-8 0 16,2-7 0-16,2-7 0 15,-1-5 0-15,-3-11 0 16,-5-7 0-16,-5-2 0 16,-6-4 0-16,-9-5 0 15,-5 4 0-15,-10 0 0 0,-7 5 0 16,-8 7 0-16,-3 8 0 16,-4 7 0-16,0 10 0 15,-3 12 0-15,5 11 0 0,0-1 0 16,8 10 0-16,4 6-49 15,8-4-39-15,10 0-1 16</inkml:trace>
  <inkml:trace contextRef="#ctx0" brushRef="#br1" timeOffset="208426.7623">21665 12175 491 0,'0'0'2'0,"0"0"2"16,0 0 1-16,0 10 0 15,-2 0-1-15,2 5-4 16,0 5 0-16,0 7 0 0,0 9 0 15,2 3 0-15,0 0 0 16,3 8 0-16,-1-2 0 16,-2-1 0-16,0-1 0 0,-2-9 0 15,3-7 0-15,-1-1-18 16,8-14-70-16,-10-12-3 16</inkml:trace>
  <inkml:trace contextRef="#ctx0" brushRef="#br1" timeOffset="209607.1453">21787 8489 347 0,'0'0'6'0,"0"0"3"16,0 0 2-16,0 0 2 16,0 0-1-16,-7-12 1 15,7 12 0-15,0-9 1 0,9 1-7 16,4 2-2-16,4-1-2 16,6 2-1-16,4-1-1 15,3 5 0-15,0 1 0 0,-3 0 0 16,-2 5 0-16,-1 8 0 15,-8 6 0-15,-4 6 2 16,-2 12-1-16,-6 10 2 16,0 10 1-16,-4 15-1 15,0 7 1-15,0 10-1 16,-4 11 0-16,3 1 0 0,1 9-1 16,0 0-1-16,5 5 1 15,2-4-1-15,1 3 0 16,2-3 0-16,-1 0-2 0,-4 1 0 15,-3-3 0-15,-2-1 0 16,0-1 0-16,-7 2 0 16,-5-5 0-16,2 0 0 15,-6-4 0-15,4-4 0 0,3-4 0 16,-3-5 0-16,3-3 0 16,4-2 0-16,1-8 0 15,-1-2 0-15,2-3 0 16,1 0 0-16,2-4 0 0,0-1 0 15,0-7 0-15,5 3 0 16,0-3 0-16,2-5 0 16,1 5 0-16,-3-7 0 15,2 4 0-15,0 1 0 16,1-4 0-16,-3 4 0 0,-1-8 0 16,2 0 0-16,1-2 0 15,-4-6 0-15,0 4 0 16,-3-9 0-16,5 4 0 0,-5-6 0 15,0 2 0-15,0 4 0 16,0-4 0-16,-5-2 0 16,5 0 0-16,-1 1 0 15,-1-6 0-15,-1-1 0 0,3-2 0 16,-2-4 0-16,2-3 0 16,0-3 0-16,0-4 0 15,0 0 0-15,0-10 0 16,0 12 0-16,0-12 0 0,0 0 0 15,2 11 0-15,-2-11 0 16,0 0 0-16,5 10 0 16,-5-10 0-16,0 0 0 15,0 9 0-15,0-9 0 0,-7 8 0 16,-4-3 0-16,-3 0 0 16,2 0 0-16,-9 0 0 15,-4-1 0-15,1-1 0 16,2-3 0-16,-1 0-10 0,6-5-80 15,-3-7-4-15</inkml:trace>
  <inkml:trace contextRef="#ctx0" brushRef="#br1" timeOffset="211243.1857">22463 8364 299 0,'0'0'8'0,"0"0"7"15,0-15 1-15,0 15 2 16,-8-17 1-16,-1 11 0 16,-4 0 0-16,-9 4 0 15,-5 2-7-15,-6 8-5 0,-4 4-4 16,-1 3 0-16,-1 5-1 16,2 0 0-16,0 4-1 15,7 1 0-15,7 3-1 16,5 3 1-16,11 2-1 0,2 7 1 15,5 1 0-15,3 5 1 16,6 3-1-16,4 3 1 16,4 2 1-16,1 4 0 15,-3 5 0-15,0 2 0 0,-3 4 0 16,-1 5 0-16,-7 1 0 16,-1 4 0-16,-3 4 0 15,0 0 0-15,-3 1 1 16,-1 3 0-16,-2-2-2 0,3-2-2 15,-1-1 0-15,1 2 0 16,1-1 0-16,-3-1 0 16,2-1 0-16,-1 0 0 15,-2-1 0-15,1-6 0 0,-2 3 0 16,-1 0 0-16,-3-6 0 16,5-4 0-16,-4-3 0 15,3 4 0-15,-4-8 0 0,7-3 0 16,-4-3 0-16,1-2 0 15,0-3 0-15,1-2 0 16,1 1 0-16,1 2 0 16,0-4 0-16,0 1 0 15,-1 0 0-15,5 6 0 0,-5-7 0 16,5 1 0-16,0-4 0 16,0-2 0-16,-3-1 0 15,3-3 0-15,3-2 0 16,-3-8 0-16,0 1 0 0,2 1 0 15,-2-4 0-15,0 0 0 16,0 2 0-16,0 0 0 16,0-2 0-16,0 2 0 15,-2 0 0-15,2 3 0 0,0-4 0 16,0 0 0-16,5-3 0 16,-2 2 0-16,2-1 0 15,-4-1 0-15,5-1 0 0,-4-2 0 16,1 1 0-16,2 3 0 15,-5-4 0-15,2 1 0 16,-1-1 0-16,4 5 0 16,-3-2 0-16,1 1 0 15,-3 1 0-15,0-1 0 16,1 4 0-16,2-1 0 16,-3 0 0-16,0 3 0 0,0 0 0 15,0-1 0-15,3-2 0 16,-3 5 0-16,0-1 0 0,2-2 0 15,-2-2 0-15,3 1 0 16,-3-1 0-16,2-5 0 16,-2 1 0-16,2-4 0 15,-2-1 0-15,3-4 0 0,-3-1 0 16,0-1 0-16,0-12 0 16,0 13 0-16,0-13 0 15,0 0 0-15,1 9 0 0,-1-9 0 16,0 0 0-16,0 0 0 15,0 0 0-15,7 10 0 16,-7-10 0-16,0 0 0 16,0 0 0-16,0 0 0 15,10 3 0-15,-10-3 0 16,0 0 0-16,0 0 0 0,9 0 0 16,-9 0 0-16,13 0 0 15,-1-3 0-15,8-1 0 16,10-4 0-16,5 1 0 0,12-3 0 15,3 0 0-15,7 0 0 16,0 2 0-16,6 2 0 16,-11 0 0-16,-11 4 0 15,-1 0 0-15,-12 2 0 0,-10 0 0 16,-6 0 0-16,-12 0 0 16,0 0 0-16,0 0 0 15,0 0 0-15,0 0 0 16,0 0 0-16,0 7 0 15,0-7 0-15,0 0-14 0,0 0-77 16,0 0-5-16</inkml:trace>
  <inkml:trace contextRef="#ctx0" brushRef="#br1" timeOffset="212525.8853">22506 8898 365 0,'0'0'7'0,"0"-12"4"0,-3 2 3 15,1 0 2-15,-1-3 1 16,1 0 2-16,-2-1 2 0,0 2 1 15,1 4-6-15,3 8-13 16,-5-9-3-16,5 9 0 16,-4 9 0-16,1 9 0 0,-2 11 0 15,5 4 0-15,-2 6 0 16,2 11 0-16,0-3 0 16,2 2 0-16,6-6 0 15,-1-4 0-15,-2-3 0 16,3-10 0-16,-3-1 0 0,0-10 0 15,-1-1 0-15,-1-4 0 16,-3-10 0-16,2 13 0 16,-2-13 0-16,0 0 0 15,0 0-62-15,0 0-29 16</inkml:trace>
  <inkml:trace contextRef="#ctx0" brushRef="#br1" timeOffset="213076.5153">23020 9714 416 0,'0'0'6'0,"0"0"1"16,0 0 2-16,0 0 1 16,0 0 1-16,0 0 2 15,7 9 1-15,1 6 1 0,2 2-5 16,0 8-10-16,2 5 0 16,1-1 0-16,-1 6 0 15,-4-1 0-15,3 1 0 16,-3 0 0-16,-3-2 0 0,-2-1 0 15,-3-3 0-15,2-4 0 16,-2-3 0-16,0-2 0 16,-2-5 0-16,-1 0 0 15,3-15 0-15,-2 12 0 16,2-12 0-16,0 0 0 0,0 0 0 16,0 0-14-16,-12 0-75 15,12 0-3-15</inkml:trace>
  <inkml:trace contextRef="#ctx0" brushRef="#br1" timeOffset="213710.0837">23928 10729 439 0,'0'0'4'0,"0"0"4"15,0 0 0-15,0 0 2 0,0 0 1 16,0 0 2-16,2 12 0 16,0 3-8-16,-2 5-5 15,0 7 0-15,0 7 0 16,0 9 0-16,0 1 0 16,2 8 0-16,-2 2 0 0,3 4 0 15,-3-7 0-15,3 7 0 16,-3-12 0-16,2 3 0 15,0-8 0-15,1-9 0 0,-3-4 0 16,0-6 0-16,0-7 0 16,0-6 0-16,0-9 0 15,0 0 0-15,0 0 0 0,0 0 0 16,0 0 0-16,0 0 0 16,0 0 0-16,0 0 0 15,7-7 0-15,-4-6-35 16,-3 13-60-16</inkml:trace>
  <inkml:trace contextRef="#ctx0" brushRef="#br1" timeOffset="214819.6083">24777 12029 316 0,'0'0'10'15,"0"0"3"-15,0 0 3 16,0 0 2-16,0 0 4 15,0 0-1-15,0-10 3 0,0 10 0 16,0 0-7-16,0 0-3 16,0 0-3-16,0 0-6 15,0 0-5-15,6 10 0 16,-2 5 0-16,1 7 0 0,0 3 0 16,1 15 0-16,-6 7 0 15,2-3 0-15,1 10 0 16,-3 2 0-16,0-3 0 15,0 3 0-15,-3-8 0 0,1-2 0 16,-2-9 0-16,0-2 0 16,1-8 0-16,1-7 0 15,-1-6 0-15,3-14 0 16,-2 10 0-16,2-10 0 16,0-20-43-16,0 3-50 0,0-7-1 15</inkml:trace>
  <inkml:trace contextRef="#ctx0" brushRef="#br1" timeOffset="215623.723">24661 11219 380 0,'0'0'8'0,"-4"-10"1"0,4 10 3 0,-9-17 0 15,2 7 2-15,-3-3 1 16,-3 4 0-16,-1-4 0 16,-4 11-5-16,1-4-3 15,-6 6-2-15,1 6-1 0,0 9-1 16,-1 0-1-16,0 10-2 15,9-2 0-15,4 5 0 16,4 0 0-16,6-1 0 0,3-5 0 16,8-3 0-16,8-8 0 15,4-4 0-15,4-7 0 16,-4-1 0-16,7-10 0 0,-6-12 0 16,1-1 0-16,-5-13 0 15,-6-6 0-15,-5-8 0 16,-2-6 0-16,-7-15 0 15,0 1 0-15,-5-7 0 0,-3 3 0 16,-4 4 0-16,-3 12 0 16,2 6 0-16,1 13 0 15,2 16 0-15,0 14 0 16,3 15 0-16,4 19 0 16,3 14 0-16,3 14 0 15,2 5 0-15,7 12 0 0,-2 3 0 16,5-2 0-16,5-1 0 15,-8-10 0-15,6 3-16 16,4-12-69-16,-10-8-3 0</inkml:trace>
  <inkml:trace contextRef="#ctx0" brushRef="#br1" timeOffset="216124.6985">24829 11163 464 0,'0'0'4'0,"0"0"2"0,0 0 1 15,0 0 1-15,0-8 0 16,0 8 0-16,0 0-2 16,0 0-6-16,13-10 0 15,-3 10 0-15,1 0 0 16,-2 0 0-16,3 5 0 0,1 2 0 15,-3 1 0-15,-3 9 0 16,-5 1 0-16,-2 4 0 16,-4-2 0-16,-11 4 0 0,2 2 0 15,-4-3 0-15,0 2 0 16,-6-1 0-16,4-5 0 16,6-2 0-16,1-2 0 0,2-5 0 15,4 0 0-15,6-10 0 16,0 9 0-16,13-9 0 15,4 0 0-15,6-2 0 16,2-1 0-16,5-1 0 0,2-4 0 16,-1 3 0-1,2 0 0-15,-8 0 0 0,-3 0 0 16,-4 3 0-16,-3 0 0 16,-5 2 0-16,-10 0 0 15,0 0 0-15,0 0 0 0,0 0 0 16,-12 2 0-16,12-2 0 15,-16 2 0-15,16-2-29 16,-15 8-60-16,15-8-2 16</inkml:trace>
  <inkml:trace contextRef="#ctx0" brushRef="#br1" timeOffset="217354.6129">24631 9697 383 0,'0'0'6'0,"0"0"3"15,-5-9 2-15,5 9 1 16,-10-10 1-16,10 10 1 15,-17-10 0-15,4 10 1 0,-4 2-6 16,-1 13-2-16,-1 3-2 16,3 7-2-16,0 2 0 0,2 7-1 15,4-1 0-15,10-1 1 16,3-2-3-16,12-6 0 16,5-1 0-16,2-8 0 15,11-5 0-15,2-5 0 0,-1-5 0 16,-5-5 0-16,4-5 0 15,-6-7 0-15,-7-6 0 16,-2-5 0-16,-13-6 0 0,-5 0 0 16,-3-7 0-1,-11 3 0-15,-6 3 0 0,0 0 0 16,-7 8 0-16,-2 7 0 16,1 10 0-16,0 5 0 15,3 8 0-15,2 5 0 16,6 8-5-16,0-8-26 0,-2 9-57 15,19 0-1-15</inkml:trace>
  <inkml:trace contextRef="#ctx0" brushRef="#br1" timeOffset="218038.616">24476 8501 361 0,'0'0'7'0,"0"0"2"16,-4-7 4-16,4 7 2 15,0 0 0-15,-7-9 0 0,7 9 1 16,-9 0 1-16,5 12-6 16,-3 7-3-16,-4 4-2 15,6 4-2-15,-2 3 0 16,7 2-1-16,0 3-1 15,4-8 1-15,10 0-1 0,2-5-2 16,12-5 0-16,0-3 0 16,1-10 0-16,6-1 0 15,-5-3 0-15,0-7 0 0,-3-9 0 16,-4-6 0-16,-9-5 0 16,-4-8 0-16,-10-3 0 15,0-1 0-15,-10-3 0 0,-7 5 0 16,-9 3 0-16,0 7 0 15,-6 9 0-15,-1 7 0 16,-1 9 0-16,6 4 0 16,-1 10 0-16,10 9-3 0,8 4-38 15,8 0-45 1,3 2-3-16</inkml:trace>
  <inkml:trace contextRef="#ctx0" brushRef="#br1" timeOffset="219274.5797">23736 8753 357 0,'0'0'8'0,"0"0"1"15,0-14 4-15,0 14 0 16,0-15 2-16,0 15 0 16,-3-9 0-16,3 9 0 0,-12-3-5 15,2 8-4 1,-3 7-1-16,4 8-2 0,-4 3-1 16,0 4-1-16,7 2 1 15,1 1-1-15,5 1 0 16,1-7 1-16,9 0-1 15,3-6 1-15,7-3 1 0,3-4-1 16,1-10 0-16,1-1 1 16,5-4-1-16,-8-11 1 15,3-5-3-15,-4-5 0 0,-9-4 0 16,-5-3 0-16,-5-6 0 16,-2 1 0-16,-9-1 0 15,-6 9 0-15,-8-1 0 16,-2 10 0-16,-4 10 0 0,-1 5 0 15,-3 7 0-15,6 11 0 16,0 10 0-16,10 6-11 16,1 7-13-16,2 5-59 0,14 4-4 15</inkml:trace>
  <inkml:trace contextRef="#ctx0" brushRef="#br1" timeOffset="219793.3392">23689 9851 377 0,'0'0'7'0,"0"0"1"16,0 0 3-16,0 0 0 0,0 0 0 16,-13 3 2-1,13-3-1-15,-7 18 1 0,1-4-5 16,2 6-2-16,-2 5-3 15,5 2 0-15,-2 3-1 16,3 2 0-16,8 1 0 0,1-7 0 16,8 1 1-16,6-6-1 15,7-4 0-15,-1-7 0 0,12-5 1 16,-7-5-1-16,4 0 0 16,-6-10 0-16,-8-4 0 15,-1-4-2-15,-11-5 0 16,-4-2 0-16,-11-1 0 0,-9-5 0 15,-8 0 0-15,-5 3 0 16,-2 4 0-16,-8 1 0 16,0 9 0-16,1 8 0 15,-6 1 0-15,13 5-23 16,-1 15-62-16,6-7-4 16</inkml:trace>
  <inkml:trace contextRef="#ctx0" brushRef="#br1" timeOffset="220440.8381">22972 8943 400 0,'0'0'3'0,"0"0"1"16,0 0 0-16,0 0 0 15,-12 9 1-15,8 2 0 0,-5 4 1 16,2 1 1-16,5 7-5 16,-6 1 1-16,8 4-1 15,0-3 0-15,10-5 1 16,6-1 0-16,3-4 0 0,8-6 0 16,1-6 1-1,2-3 1-15,-1-4 2 0,1-7-1 16,-2-6 0-16,-6-2 0 15,-5-4 0-15,-6-4-1 16,-9 0-1-16,-4-3-1 0,-11 6-3 16,-4-2 0-16,-6 9 0 15,-6 5 0-15,1 9-2 0,-4 6-8 16,7 17-24-16,5 7-50 16,-2 8-2-16</inkml:trace>
  <inkml:trace contextRef="#ctx0" brushRef="#br1" timeOffset="221057.4392">22377 9996 400 0,'0'0'4'0,"0"0"2"16,0 0 0-16,0 0 1 15,-10-3-1-15,10 3 1 0,-9 9 0 16,7 4 0-16,0 5-3 15,-1 2-3-15,3 1 1 16,3 2-1-16,1 2 1 0,9-5-1 16,0-3 1-16,4-2 0 15,5-6 0-15,1-3 0 16,4-6 0-16,1 0 0 0,-7-6 1 16,4-6-1-16,-4-2 1 15,-7-4 0-15,-3-4 0 16,-11-6-1-16,0 1 0 15,-16-4 0-15,-2-3 0 0,-6 5-1 16,-5 7 0-16,1 2-1 16,-4 8-1-16,7 9 0 15,0 6-3-15,6 14-9 16,5 1-20-16,7 3-52 16,7 6 0-16</inkml:trace>
  <inkml:trace contextRef="#ctx0" brushRef="#br1" timeOffset="221746.3319">22396 10976 345 0,'0'0'6'16,"0"0"3"-16,-15-1 1 0,1 1 1 16,3 4 2-16,-8 3-2 15,4 6 3-15,-6 3 1 16,5 4-6-16,-2 6-3 16,8-2 0-16,4 3-1 15,4 0-1-15,2-3 1 16,11-2-2-16,3-5 0 0,6-5 0 15,4-4-1-15,6-7 1 16,0-1 0-16,6-6-1 16,-7-7 0-16,4-2 1 0,-8-5-1 15,-8-2 0-15,-4 2 0 16,-6-7 0-16,-7 0-2 0,-7 3 0 16,-6 1-1-16,-7 0-1 15,-2 9 1-15,-6 4-3 16,6 6-2-16,-6 4-10 15,11 6-17-15,7 9-51 16,10 3-1-16</inkml:trace>
  <inkml:trace contextRef="#ctx0" brushRef="#br1" timeOffset="222119.3387">23052 10871 403 0,'0'0'4'0,"0"0"1"16,-9-3 2-16,-2 3 0 15,-1 4 1-15,2 6-1 16,-2 2 2-16,-3 8-1 16,2 3-3-16,6 1 0 15,4 4 0-15,3-2-2 0,12 0 1 16,4-6-1-16,9-5 0 15,1-3 0-15,8-7 0 16,-2-5-2-16,3-3 0 0,-6-9 1 16,1-2-2-16,-11-7 0 15,-3-4 0-15,-9-4 0 16,-7-8 0-16,-5 2-1 16,-13 0 0-16,-1 1 0 15,-9 8 0-15,-3 9 0 16,-9 8-4-16,9 13-12 0,-8 29-57 15,2-3-12 1</inkml:trace>
  <inkml:trace contextRef="#ctx0" brushRef="#br1" timeOffset="222873.7825">22237 12307 379 0,'0'0'7'16,"-7"-11"2"-16,7 11 1 0,-18-15 1 15,3 9 2-15,-2-2 0 16,0 3 1-16,-6 5-1 16,0 5-4-16,1 9-3 0,3 10-1 15,1 5-1-15,6 1-2 16,9 7 1-16,3 0-1 16,4-5-1-16,15-2 1 0,7-5-1 15,7-8 0-15,7-5 1 16,4-6-1-16,-4-6 0 15,5-6 1-15,-5-3-2 16,0-9 0-16,-6-4 0 16,-4-6 0-16,-13 1 0 0,-4-7 0 15,-8-3 0-15,-5-1 0 16,-10-1 0-16,-5 4 0 16,-3 5 0-16,-4 6 0 15,-5 3 0-15,4 12 0 0,1 9 0 16,4 7 0-16,1 8-21 15,13-5-40-15,1 15-27 16,3 2-1-16</inkml:trace>
  <inkml:trace contextRef="#ctx0" brushRef="#br1" timeOffset="223260.6537">23020 12183 446 0,'0'0'3'16,"0"0"2"-16,-7-5 1 16,-4 5 1-16,-1 0 0 0,-6 0 1 15,-3 7 0-15,0 6 0 16,-3 4-3-16,3 5-2 16,6 3-2-16,5 0 0 15,5 2 0-15,5-2-1 16,14-3 2-16,5-3-2 0,8-6 0 15,5-5 0-15,6-3 0 16,0-5 0-16,1-8 0 16,-4-2 0-16,-3-7 0 15,-7-3 0-15,-5-5 0 0,-10-7 0 16,-8 0 0-16,-4-2 0 16,-11-2 0-16,-7 4 0 15,-4 3 0-15,-6 7 0 0,-3 4 0 16,4 13 0-16,-1 5 0 15,6 5 0-15,-1 8-11 16,12 6-32-16,10 4-44 16,3-1-1-16</inkml:trace>
  <inkml:trace contextRef="#ctx0" brushRef="#br1" timeOffset="223653.7294">23639 12171 465 0,'0'0'4'0,"0"0"1"0,0 0 1 16,0 0-1-16,0 0 1 16,-7 0 0-16,7 0 1 15,-12 18 0-15,8-2-7 16,-1 1 0-16,3 8 0 0,2 0 0 15,0 2 0-15,11-1 0 16,2-3 0-16,11-5 0 16,1-4 0-16,4-3 0 15,3-6 0-15,3-5 0 0,0-5 0 16,-3-6 0-16,1-5 0 16,-8-9 0-16,-9-4 0 15,-5-5 0-15,-11-2 0 16,-2 1 0-16,-19-2 0 15,-4 5 0-15,-4 5 0 0,-6 6 0 16,-2 12 0-16,2 1 0 16,8 13-22-16,11 7-64 15,-1 1-3-15</inkml:trace>
  <inkml:trace contextRef="#ctx0" brushRef="#br1" timeOffset="225758.5833">24569 7932 255 0,'0'0'8'0,"-7"0"3"0,7 0 3 16,-18-3 0-16,8 2 0 15,10 1 0-15,-10-4 0 0,10 4 1 16,8-2-5-16,13-1-4 16,12 3-3-16,10 0 2 15,9 0-2-15,2 0 1 16,8 3 0-16,-2 4-1 15,-5 4-1-15,-9 1-1 0,-6 3 1 16,-10 4-1-16,-7 3 0 16,-11 3 2-16,-5 6 1 15,-7 0 1-15,0 6 0 0,-9 6 1 16,-1 1 1 0,0 6 0-16,0 1-1 15,3 5 0-15,1 3-1 16,1-2-2-16,5 2 1 0,0 3-2 15,0-2 1-15,5-1-1 16,3 1 0-16,-3 1 1 0,5-4-1 16,-2 3-1-16,4-1 0 15,-7 1 0-15,2-4 0 0,-1 0-1 16,-6 0 1-16,0-3 0 16,0-2 0-16,-3-1 1 15,-5-1-1-15,3-2 1 16,0 0-1-16,3 1 0 0,0-6 0 15,2 2 0-15,0-1 0 16,4-2-1-16,1 2 0 16,2-7 0-16,2 6 0 15,-5-1 0-15,-1-5 0 0,-1 5 0 16,1-2 0 0,-3 0 0-16,0 4-1 15,0-4 2-15,0 0-2 0,0 4 1 16,0-6 1-16,0 5-1 15,0-5 1-15,0 0 0 16,0 1-1-16,5 1 1 0,-3-3-1 16,3 3 0-16,-2-5 0 15,0-1 0-15,-1 2 0 0,0-3 0 16,1-3 0-16,-3 3 0 16,0-2 0-16,0-3 0 15,0 3 0-15,0 1 0 0,0-3 1 16,0 2-2-16,0 1 3 15,0-2-1-15,0 0 1 16,5 2 0-16,-1-4-1 16,-1 0 1-16,2 0 0 15,-5-2-2-15,0 0 0 0,0 2 0 16,0-3 0 0,-5 0 0-16,2 2 0 0,1 1 0 15,2-2 0-15,-2 0 0 16,2 0 0-16,0 2 0 15,0-1 0-15,0 2 0 16,0 2 0-16,0-1 0 0,0 2 0 16,0-1 0-16,0-3 0 15,0 2 0-15,0-1 0 16,2-6 0-16,3 3 0 0,0-1 0 16,-3-4 0-16,4 3 0 15,-1-4 0-15,-2 1 0 0,1 5 0 16,-2-3 0-16,1 3 0 15,-3 0 0-15,2 4 0 16,0-1 0-16,-2-1 0 16,0 3 0-16,3-1 0 15,0-2 0-15,-3 1 0 16,3-1 0-16,-3 1 0 0,2-1 0 16,-2-3 0-16,2 4 0 15,-2-3 0-15,0-1 0 16,0 3 0-16,-2 1 0 15,2-3 0-15,-2-1 0 16,2 2 0-16,-3 0 0 0,0-1 0 16,0 2 0-16,1 1 0 15,-3-6 0-15,3 5 0 16,-2-2 0-16,1 0-2 0,-2-3 2 16,2 0 0-16,0 0 0 15,1-1-1-15,2-1 2 16,0-1-2-16,-3-4 1 0,3-1 0 15,-2 1 0-15,2 0 0 16,-3-2 0-16,1 5 0 16,0-4 0-16,-1 1 1 0,1 2-1 15,-1-2 0-15,1-1 0 16,0 2 2 0,-1-2-2-16,0-3 0 0,0 1 0 15,1 0 0-15,0-5 0 16,-3 4 0-16,0-4 0 0,0 4 0 15,5-11 0-15,-11 17 0 16,11-17 0-16,-12 15 0 16,12-15 0-16,-15 12 0 15,8-5 0-15,-3-2 0 16,1 0 0-16,-7 2 0 0,2-4 0 16,-6 1 0-16,-3 1 0 15,-2-2 0-15,-5 0 0 16,0 1 0-16,-2 1 0 0,0-2 0 15,2 5 0-15,0-7-6 16,11 10-15-16,-4-1-64 16,8-7-2-16</inkml:trace>
  <inkml:trace contextRef="#ctx0" brushRef="#br1" timeOffset="228325.0819">5887 8935 236 0,'0'0'9'0,"0"0"4"0,0-10 3 16,0 10 0-16,-5-17 1 16,-5 10 0-16,-5-5 0 15,-7 4 0-15,-3 1-7 16,-7 2-5-16,-3 5-2 0,-3 0-1 15,5 2 0-15,-1 5-2 16,2 5 1-16,7 1-1 16,6 4 0-16,1 6-1 15,3 4 1-15,5 3 1 0,5 9 1 16,5 8 0-16,0 7 0 16,0 7 1-16,2 10 0 15,6 1 1-15,0 7 1 0,-3 8-1 16,-1 2 0-16,-1 0 0 15,-3 8 0-15,0 2 0 16,0 2 0-16,2 3 0 16,-2-3 0-16,5 2 0 15,-5-2 0-15,6-2 0 0,-4-2 0 16,3-1 0-16,-3-4 0 16,3 1 0-16,0-7 1 15,-3 0 0-15,1 3 0 16,-2-4 0-16,6-1 0 15,-7-2-2-15,0-1 2 0,0 1-4 16,0-5 1-16,2-3-1 16,-2 1 0-16,0-8-1 15,0-2 0-15,0-7 1 0,-2 5 0 16,-5-8 0-16,3 1-1 16,0-2 1-16,-4 3 0 15,4-5-1-15,-6 5 1 0,2 1-1 16,3-4 1-16,-5 5-1 15,0-7 0-15,3 6 1 16,-3-7-1-16,2-1 0 16,-2-11 1-16,5 2 1 0,-2-7-2 15,5-10 0-15,-1-2 0 16,0-7 0-16,0 1 0 16,3-6 0-16,-2 0 0 15,2 2 0-15,-2-2 0 16,-1-1 0-16,1 4 0 0,-1-4 0 15,-1 4 0-15,-1-2 0 16,-1-2 0-16,3 2 0 16,3-11 0-16,-4 12 0 15,4-12 0-15,-6 9 0 0,6-9 0 16,-1 13 0-16,1-13 0 16,-3 12 0-16,3-12 0 0,0 14 0 15,0-4 0-15,-2 0 0 16,2 1 0-16,-3-4 0 15,1 3 0-15,2 0 0 16,0-10 0-16,0 15 0 16,-2-5 0-16,2-10 0 0,0 15 0 15,0-15 0-15,0 14 0 16,0-7 0-16,0-7-2 16,0 18 2-16,0-18 0 15,0 12 0-15,0-12-1 16,0 11 1-16,0-11 0 15,0 0-1-15,0 12 1 0,0-12 0 16,0 0 0-16,4 9 0 16,-4-9 0-16,3 10-1 0,-3-10 1 15,6 11 1-15,7-7-1 16,0 1 0-16,10 0 1 16,7-2 0-16,7-3 1 0,13 0-2 15,1 0 0-15,6 0 0 16,1-3 0-16,1 1 0 15,-4 2 0-15,-9 0 0 16,-5 2 0-16,-11 4 0 16,-6 0 0-16,-3 3 0 0,-14 0 0 15,3 1 0-15,-7-2 0 16,-3-1 0-16,0 3-3 16,0-10-11-16,0 0-47 15,-8 14-27-15,8-14-2 16</inkml:trace>
  <inkml:trace contextRef="#ctx0" brushRef="#br1" timeOffset="229555.5582">5916 9317 385 0,'0'0'5'16,"0"0"3"-16,-3-10 3 15,3 10 2-15,-1-10 0 0,1 10-1 16,0 0 1-16,0 0 2 16,-15 8-6-16,12 13-2 0,-2 9-2 15,3 5-3-15,-3 7 1 16,0 2 0-16,0 4-1 15,5-1-1-15,-2-8 0 16,2 1-1-16,0-6 0 16,0-1 0-16,0-8-2 15,0-3-3-15,0-2-4 0,2-1-11 16,-2 7-42-16,5-14-25 16,5-10-3-16</inkml:trace>
  <inkml:trace contextRef="#ctx0" brushRef="#br1" timeOffset="230204.9458">6645 10343 354 0,'0'0'6'0,"0"0"5"16,0 0 2-16,0-11 1 15,0 11 0-15,0 0 0 16,0 0 2-16,0 0 1 0,-7 12-4 15,4 8-5-15,1 2-1 16,2 6-3-16,-3 5 1 16,3 1-1-16,-2 0-1 15,2 4-1-15,0-9-1 0,0 3-1 16,0-2-2-16,2-2-4 16,-2-6-8-16,5-7-46 15,0 6-27-15,1 0-3 0</inkml:trace>
  <inkml:trace contextRef="#ctx0" brushRef="#br1" timeOffset="230821.8417">7510 11260 379 0,'0'0'9'16,"0"0"1"-16,0-14 3 15,0 14 3-15,0-10-1 16,0 10 1-16,0 0 0 0,0 0 2 15,0 0-8-15,0 7-1 16,0 11-9-16,0 5 0 16,0 1 0-16,0 6 0 15,3 0 0-15,-1-1 0 0,1 1 0 16,1-3 0-16,-1 1 0 16,-1-6-2-16,9-7-74 15,-6 6-11-15</inkml:trace>
  <inkml:trace contextRef="#ctx0" brushRef="#br1" timeOffset="231588.6819">9032 12527 432 0,'0'0'4'0,"0"0"3"0,0 0 2 16,0 0-1-16,0 0 1 15,0 0 1-15,0 0 1 0,0 13 0 16,2 7-3-16,0 1-6 15,1 9-2-15,2 5 0 16,0-1 0-16,-2 7 0 16,1-4 0-16,-1-6 0 15,-1 5 0-15,1-9 0 0,-1-3 0 16,1-2 0-16,-3 2 0 16,0-10 0-16,0 4-2 15,0 1-59-15,0-19-29 16,2 15 0-16</inkml:trace>
  <inkml:trace contextRef="#ctx0" brushRef="#br1" timeOffset="232698.3032">9071 9136 337 0,'0'0'6'0,"4"-18"4"0,3 6 3 15,-5 0 5-15,3 0 1 16,-3-3 0-16,3-1 1 0,-2 1-1 16,-3 15-5-16,0 0-4 15,0 0-2-15,0 15-3 0,0 11-2 16,-8 6-1-16,1 4 0 15,-6 8 1-15,1-1 0 16,-2 0-3-16,3-4 0 16,-3-2 0-16,-2-9 0 15,4-4 0-15,-3-4 0 0,5-5 0 16,1-5 0-16,-2-1 0 16,11-9 0-16,-12 8 0 15,12-8 0-15,0 0 0 16,7 0 0-16,9-3 0 15,5-3 0-15,4-2 0 16,3 0 0-16,-1 1 0 0,5-3 0 16,-2 5 0-16,-5-2 0 15,-2 5 0-15,-6 2 0 16,-5 0 0-16,-2 0 0 0,0 2-2 16,-10-2-23-16,0 10-61 15,0-10-2-15</inkml:trace>
  <inkml:trace contextRef="#ctx0" brushRef="#br1" timeOffset="232892.7753">9365 9198 415 0,'0'0'6'16,"0"0"2"-16,0 0 1 15,0 0-2-15,0 0 3 16,0 10 1-16,0 10-1 15,0 4 2-15,2 5-7 16,3 7-2-16,2 8-2 0,-1-4-9 16,6-3-64-16,0 11-13 15</inkml:trace>
  <inkml:trace contextRef="#ctx0" brushRef="#br1" timeOffset="234791.0798">9156 10263 394 0,'0'0'5'16,"0"0"2"-16,0 0 2 16,0 0 1-16,0 0 1 15,-10 0 0-15,10 0 1 0,-18 18 1 16,6-2-4-16,1 10-3 16,2-2-1-16,2 8-1 15,2 3 0-15,5 0 0 16,0-3-2-16,12-3 1 15,4-6-1-15,3-3-2 16,6-5 0-16,5-8 0 16,0-4 0-16,4-3 0 0,2-10 0 15,3-5 0-15,-4-5 0 16,-5-3 0-16,-5-6 0 0,-8-5 0 16,-10-2 0-16,-7-3 0 15,-10-3 0-15,-12-1 0 16,-8 7 0-16,-7 4 0 0,-6 6 0 15,-1 14 0-15,-3 7 0 16,2 10 0-16,5 10 0 16,5 13 0-16,5 4 0 15,13 5 0-15,4 10-67 0,11-10-25 16,7 0 0-16</inkml:trace>
  <inkml:trace contextRef="#ctx0" brushRef="#br1" timeOffset="235911.9545">9124 11311 362 0,'0'0'7'0,"0"0"2"0,0 0 4 16,0 0 0-16,2-10 3 15,-2 10 0-15,0 0 3 16,0-9 0-16,0 9-5 0,-7 0-3 16,7 0-2-16,-16 14-6 15,4 6-3-15,3 4 0 16,-2 4 0-16,4 4 0 0,2 5 0 15,5-2 0-15,2-3 0 16,11-3 0-16,4 0 0 16,6-9 0-16,7-4 0 15,2-6 0-15,0-5 0 16,3-5 0-16,2-5 0 0,-2-5 0 16,-4-5 0-16,-5-2 0 15,-6-8 0-15,-8-3 0 16,-12-3 0-16,-5-4 0 15,-15-5 0-15,-10 6 0 16,-7-2 0-16,-2 7 0 0,-6 4 0 16,0 11 0-16,-2 7 0 15,12 7 0-15,-2 20-52 16,12-6-39-16</inkml:trace>
  <inkml:trace contextRef="#ctx0" brushRef="#br1" timeOffset="237020.4713">5865 11407 229 0,'0'0'7'0,"0"0"7"16,0 0 2-16,0 0 4 16,-12-7 2-16,12 7 2 15,0 0 0-15,-6-10 3 16,6 10-7-16,0 0-4 15,0 0-4-15,-7-10-2 16,7 10-1-16,0 0-1 0,0 0-2 16,0 0 0-16,0 0-1 15,-7-7 1-15,7 7-2 16,0 0 1-16,0 0-2 0,0 0 1 16,-10-13-1-16,10 13 0 15,0 0 0-15,-6-7 0 16,6 7-1-16,0 0-2 15,-7-7 0-15,7 7 0 0,-10-3 0 16,0 3 0-16,-2 4 0 16,-6 7 0-16,1 4 0 15,-6 9 0-15,1 4 0 0,3 4 0 16,1 5 0-16,6 0 0 16,5 0 0-16,7-4 0 15,3-4 0-15,13-1 0 16,6-8 0-16,6-8 0 15,7-5 0-15,6-4 0 0,-1-3 0 16,5-10 0-16,-4 0 0 16,-2-8 0-16,-4-1 0 15,-8-3 0-15,-5-3 0 16,-12-3 0-16,-2-4 0 0,-8 0 0 16,-10-4 0-16,-3 3 0 15,-6-2 0-15,-6 5 0 16,0 6 0-16,-3 6 0 0,1 5 0 15,2 11 0-15,2 2 0 16,11 13 0-16,-2 1-23 16,11-4-51-16,3 18-15 15</inkml:trace>
  <inkml:trace contextRef="#ctx0" brushRef="#br1" timeOffset="237454.8819">6479 11457 414 0,'0'0'6'0,"0"0"1"0,-8-7 2 15,8 7 1-15,-10-8 0 16,10 8 0-16,-10-6 1 15,10 6 0-15,-12 11-6 0,8 4-1 16,4 5-1-16,0 2-2 16,4 0 1-16,6 3-1 15,-4 2 1-15,13-7 0 16,0-3-1-16,1-7 1 0,3-2-2 16,4-3 0-16,-3-5 0 15,2-8 0-15,-6-4 0 16,0-2 0-16,-7-9 0 15,-3-3 0-15,-6 2 0 16,-4-7 0-16,-14-1 0 0,-6-1 0 16,-3 5 0-16,-7 1 0 15,-2 7 0-15,0 6 0 16,-2 11 0-16,2 0-5 16,8 9-20-16,4 8-32 0,6-1-30 15,8-1-4-15</inkml:trace>
  <inkml:trace contextRef="#ctx0" brushRef="#br1" timeOffset="238051.5723">5827 10474 391 0,'0'0'4'0,"0"0"2"16,0 0 1-1,-12-13 0-15,12 13 1 0,-15-2 0 16,5 2 0-16,-7 5 0 15,4 9-3-15,1 3-2 16,1 7-1-16,6 3-1 0,5 2 0 16,3 1 1-16,8-6-1 15,8 2 1-15,11-12 0 16,2-4 0-16,6-7 0 16,-3-3 1-16,4-10 0 0,-7-7 0 15,1-3 1-15,-6-5 0 16,-9-5-1-16,-9-2 0 15,-6-3 0-15,-8 0-1 16,-10 1-1-16,-7 1 0 0,-3 8-1 16,-7 6-1-16,-3 7-2 15,2 12-7-15,4 7-30 16,6 10-45-16,8 5-2 16</inkml:trace>
  <inkml:trace contextRef="#ctx0" brushRef="#br1" timeOffset="240103.9885">7326 10439 348 0,'0'0'6'0,"0"0"3"0,-4-10 5 16,4 10 1-16,-9-12 0 0,9 12 1 15,-9-13 1-15,9 13 0 16,-10 2-5-16,0 16-3 16,0 5-3-16,-2 11-1 15,1 0-2-15,4 4 0 16,2 1-1-16,1-2-1 0,4 1 0 16,7-11 0-16,10-10 0 15,3-1 0-15,7-10 0 16,3-3 1-16,0-3 1 0,2-9 0 15,-4-4-3-15,-1-5 0 16,-7-4 0-16,-5-3 0 16,-8-7 0-16,-7 0 0 15,-7-2 0-15,-8-2 0 0,-5 4 0 16,-7 3 0-16,-3 7 0 16,0 8 0-16,-2 10 0 15,-1 4 0-15,8 7 0 0,3 4-22 16,7 6-27-16,5 0-40 15,-1 0-2-15</inkml:trace>
  <inkml:trace contextRef="#ctx0" brushRef="#br1" timeOffset="240703.7045">7304 9371 374 0,'0'0'5'0,"-3"-10"3"0,3 10 2 15,-9-12 0-15,9 12 2 16,-18-10-1-16,6 10 1 0,-2 0 1 15,1 10-5-15,-5 5-3 16,8 3-1-16,0 6-1 16,5 1-1-16,1 1 0 15,4 3 1-15,11-2-1 16,7-8 1-16,4-2 0 0,3-5 0 16,8-7 1-16,1-2 0 15,1-6-1-15,-3-6 1 16,3-4-1-16,-10-6-3 15,-3-3 0-15,-9-4 0 16,-11-1 0-16,-2-2 0 16,-12-1 0-16,-8 4 0 0,-4 2 0 15,-6 2 0-15,0 10 0 16,0 7 0-16,-3 5 0 0,4 8 0 16,1 6-14-16,11 11-18 15,10-1-54-15,-10 4-3 16</inkml:trace>
  <inkml:trace contextRef="#ctx0" brushRef="#br1" timeOffset="241190.1118">6511 9486 358 0,'0'0'4'0,"0"0"3"0,-7-6-1 15,7 6 2-15,-16 6 0 16,7 3 2-16,-5 9 0 15,3-1 2-15,1 7-5 0,-1 9 1 16,3-1-2-16,7 0 0 16,1 0-1-16,5-1-1 15,5-7 1-15,5-5-1 16,2-4 2-16,5-7-1 0,6-8 1 16,-1 0 0-16,-2-12 0 15,0-6 0-15,-7-4-1 16,1-9-2-16,-3-2-3 15,-12 0 0-15,-4-6 0 16,-10 1 0-16,-5 3 0 0,-5 9 0 16,-5 2 0-16,-7 15 0 15,0 9 0-15,-3 12 0 16,7 16 0-16,5 2-11 0,12 12-45 16,8 8-32-16,6 4-1 15</inkml:trace>
  <inkml:trace contextRef="#ctx0" brushRef="#br1" timeOffset="242271.9226">5894 12492 333 0,'0'0'5'15,"-7"-5"2"-15,-5-2 3 0,-1 2 3 16,-2-2 2-16,-10 2 1 16,3 2 0-16,-5 3 0 15,-3 5-2-15,5 10-3 0,0 10-3 16,2 5-1-16,9 1-2 16,7 7-1-16,0 2-1 15,10-6 0-15,13 2 0 16,6-9 0-16,11-6-1 15,4-6 0-15,10-8 1 16,0-4 0-16,6-6-1 16,-1-6 1-16,-5-6-1 0,-5-4 0 15,-7-7-2-15,-11-4 0 16,-8 3 0-16,-11-8 0 0,-8 3 0 16,-15-2 0-16,-6 4 0 15,-8 0 0-15,-4 8 0 16,-3 7 0-16,2 10 0 15,-3 5 0-15,7 5 0 0,7 12 0 16,5 11-11-16,9 0-15 16,9 1-59-16,6 5-5 15</inkml:trace>
  <inkml:trace contextRef="#ctx0" brushRef="#br1" timeOffset="242641.891">6591 12547 373 0,'0'0'4'0,"-11"-7"4"15,2 4 0-15,-7 1 2 16,-3 2 0-16,-4 0 2 16,1 10 1-16,-4-1-2 0,10 13-2 15,0 3-2-15,12 5-2 16,4 0-1-16,4-3-1 15,14 2-1-15,7-8 1 0,10-4-1 16,4-7 0-16,7-5 1 16,0-5-1-16,2-8 0 15,-6-1 1-15,-5-9-1 16,-4-3 1-16,-11-8-1 0,-12 2 0 16,-10-5 0-16,-10-1 0 15,-9 2 0-15,-14-1-2 16,-5 5 0-16,-1 4 0 15,-1 8 0-15,1 10-2 16,1 5-6-16,8 12-7 16,7 5-8-16,11-3-49 0,10 13-15 15</inkml:trace>
  <inkml:trace contextRef="#ctx0" brushRef="#br1" timeOffset="243054.0738">7423 12505 432 0,'0'0'4'0,"-7"-8"3"0,7 8 2 15,-18-12 0-15,9 7 0 16,-7 2 0-16,2 3 1 15,-4 6 0-15,6 8-4 16,-1 7-3-16,6 6-2 0,7 0 1 16,0 5-2-16,15 1 0 15,4-6 0-15,11-6 0 16,6-3 0-16,6-6 0 16,0-6 0-16,0-6 0 15,0-4 0-15,-7-5 0 0,-3-11 0 16,-9 0 0-16,-11-7 0 15,-6-7 0-15,-11 1 0 16,-8-4 0-16,-12 3 0 16,-10-1 0-16,-7 10 0 0,-5 5 0 15,-6 15 0-15,-2 5 0 16,11 23-4-16,12 4-83 16,-1 8-4-16</inkml:trace>
  <inkml:trace contextRef="#ctx0" brushRef="#br1" timeOffset="246484.3698">709 8673 269 0,'0'0'6'0,"0"-10"4"15,0-1 2-15,-2 2 1 16,-3-3 1-16,-8 1 0 16,1-1 2-16,-9 2 0 15,-4 5-5-15,-4 5-3 0,-8 0-2 16,2 8-2-16,-2 2 0 16,-4 2-1-16,7 3-1 15,1 2 0-15,6 3-1 0,8 2 0 16,3 5 0-16,4 3 0 15,7 5-1-15,5 4 1 16,0 9 0-16,8 1 1 0,4 13-1 16,1 2 0-16,0 6 0 15,6 7 0-15,-2 3 0 16,3 6 1-16,-3 3 0 16,-2 5 1-16,0 3 1 15,-2 4 0-15,-1-2 1 0,-2 6 0 16,-5-1 1-16,-2 0-1 15,-1-3 0-15,0-2-1 16,-2 0-1-16,0 3 0 16,3-8-1-16,-3 1 0 15,2-5 0-15,1-1 1 16,-3 0 0-16,0 1 0 0,0-1 0 16,0-2 0-16,-3 2-1 15,-2 1 2-15,1-2-3 0,-6 2 1 16,2-1-1-16,-2 1 0 15,1-3 0-15,0-4 0 16,2-2 0-16,-3-1 1 0,3 0-2 16,-1-3 0-16,0-2 0 15,2-2 0-15,-2-4 0 16,3-2 0-16,-3-5 0 16,4 1 0-16,1-7 0 15,-3-5 0-15,5-3 0 0,-1-4 0 16,-1-3 0-16,0-2 0 15,0-6 0-15,1-4 0 16,0 0 0-16,-2-4 0 16,3-1 0-16,-4 0 0 15,0-5 0-15,3-2 0 0,-1 0 0 16,0 1 0-16,1-3 0 16,2 0 0-16,-3 0 0 15,3-5 0-15,-2 0 0 0,2-1 0 16,0-9 0-16,-3 12 0 15,3-12 0-15,0 0 0 16,-4 11 0-16,4-11 0 16,0 0 0-16,0 0 0 0,0 0 0 15,0 0 0-15,0 0 0 16,0 0 0-16,0 0 0 0,0 0 0 16,12 3 0-16,8-3 0 15,7-8 0-15,10 0 0 16,13-2 0-16,12 1 0 15,3-4 0-15,4 6 0 16,2 2 0-16,-2 0 0 16,-7 5 0-16,-2 5 0 15,-10 5 0-15,-9 2 0 0,-3 0 0 16,-13 3 0-16,0-4 0 16,-8 4 0-16,-7 0 0 15,-4-6 0-15,-2 1 0 16,-4 0 0-16,0 0 0 0,0-10-7 15,-5 7-81-15,5-7-3 16</inkml:trace>
  <inkml:trace contextRef="#ctx0" brushRef="#br1" timeOffset="248372.5333">924 8925 379 0,'0'0'7'15,"0"0"1"-15,-1-10 3 16,1 10 1-16,-13-12 0 15,3 5 1-15,-4 1 1 16,-4 2-1-16,-7 4-3 0,2 3-4 16,-3 9-2-1,1 5-1-15,-3 8 0 0,6 2-1 16,-1 3 0-16,8 4-1 16,6 1 0-16,5-3-1 15,4 0 1-15,13-5 0 0,8-1 0 16,3-9 0-16,8-2 1 15,6-8 0-15,2-2 0 0,-1-5-2 16,-1 0 0-16,-7-8 0 16,0 1 0-16,-9-2 0 15,-5 1 0-15,-4 3 0 16,-13 5 0-16,8-12 0 0,-8 12 0 16,0-7 0-16,0 7 0 15,0 0 0-15,0 0 0 16,-6-6 0-16,6 6 0 15,-12 3 0-15,12-3-18 16,-10 0-65-16,8 10-8 0</inkml:trace>
  <inkml:trace contextRef="#ctx0" brushRef="#br1" timeOffset="249050.0945">1328 8937 411 0,'0'0'4'0,"0"0"2"16,-5-12 2-16,5 12 1 0,-5-15 1 15,5 15 1-15,-13-12-1 16,6 7 1-16,-3 5-3 15,0 5-3-15,-3 12-1 16,3 5-1-16,-2 5 0 0,4 9-2 16,4 3 1-16,1 1-1 15,3-3 1-15,5 0 0 16,5-7-2-16,2-5 0 16,6-5 0-16,2-8 0 15,0-8 0-15,2-4 0 0,0 0 0 16,1-12 0-16,0-5 0 15,-4-5 0-15,-1-6 0 0,-6-6 0 16,1 0 0-16,-12-10 0 16,-1 1 0-16,-1 0 0 15,-12 4 0-15,-3 1 0 16,-8 5 0-16,2 7 0 16,-6 6 0-16,1 10 0 0,3 6 0 15,-4 4 0-15,3 4 0 16,2 11 0-16,9 2 0 15,1 8 0-15,4 0 0 16,9 2 0-16,0 0 0 16,2 3 0-16,10 0 0 0,6-8 0 15,6 0 0-15,4-7 0 16,5-2 0-16,-1-5 0 16,0-3 0-16,0-5 0 0,-2 0 0 15,-7-3 0-15,-4-2 0 16,-7 2 0-16,-2-1 0 15,-10 4 0-15,10-6 0 0,-10 6 0 16,0 0 0-16,0 0 0 16,0 0 0-16,0 0 0 15,0 0 0-15,0 0 0 16,-2 16-69-16,2-16-22 16</inkml:trace>
  <inkml:trace contextRef="#ctx0" brushRef="#br1" timeOffset="250070.2962">2056 9029 347 0,'0'0'6'0,"0"0"3"0,0 0 4 15,0 0 1-15,0 0 0 16,5 0 3-16,5 0 1 0,2 0 1 16,9 0-5-1,4 0-2-15,1-2-2 0,10-1 0 16,-2 1-2-16,3-1-8 16,-4 1 0-16,-3-1 0 15,-5 1 0-15,-5 2 0 0,-6-2 0 16,-2-1 0-16,-12 3 0 15,11 0 0-15,-11 0 0 16,0 0 0-16,0 0 0 0,0 0 0 16,0 0 0-16,0 0 0 15,0 0 0-15,-5 3 0 16,5-3 0-16,-8 7 0 16,8-7-25-16,-19 10-63 0,19-10-3 15</inkml:trace>
  <inkml:trace contextRef="#ctx0" brushRef="#br1" timeOffset="250602.4463">2787 8804 392 0,'0'0'4'0,"0"0"3"16,0-15 2-16,0 5 1 0,-3 1 0 16,-2-2 1-16,-3-1-1 15,-2 0 1-15,-1 4-4 16,-1 5-3-16,-1 3-2 15,-2 3-1-15,0 5-1 16,3 6 0-16,-1 4 0 16,3 1 0-16,8 4 0 15,-1-1 1-15,3 5-1 0,5-4 1 16,8 2-1-16,4-3 1 16,1-1 0-16,-1 0 0 15,5-4 0-15,-2 1-1 0,0-4 0 16,-2 1 1-16,-4-2-1 15,-1-4 1-15,-4 4-1 16,-4-5 1-16,-2 1 1 16,-3 2-1-16,-8-4 1 0,-1 3 0 15,-6 0-1-15,-5-1 0 16,-2-2 0-16,-3 1 0 16,-5-3 0-16,0-1-2 0,3-4-1 15,1 3-2-15,5-3-6 16,3 0-11-16,-2 11-48 15,12-11-17-15</inkml:trace>
  <inkml:trace contextRef="#ctx0" brushRef="#br1" timeOffset="251117.1665">3025 8762 441 0,'0'0'5'16,"0"0"2"-16,0 0 2 0,3-9-1 15,-3 9 1-15,0 0 0 16,0 0 0-16,0 0 1 16,-7 17-6-16,-2 5-4 15,-1 5 0-15,4 7 0 16,-2 3 0-16,4 3 0 0,-1 0 0 15,5-8 0-15,9-2 0 16,3-6 0-16,4-3 0 16,3-7 0-16,4-6 0 15,-1-8 0-15,6 0 0 16,-3-5 0-16,2-7 0 0,0-11 0 16,-2-4 0-16,-5-8 0 15,-2-2 0-15,-6-5 0 0,-12-2 0 16,0 3 0-16,-7 2 0 15,-9 7 0-15,-6 2 0 16,-2 13 0-16,-4 4 0 16,3 8 0-16,0 5 0 0,0 13 0 15,3 6 0-15,2 6 0 16,7 7 0-16,6 3 0 16,4 2 0-16,3 1 0 15,14 1 0-15,5-10 0 0,11 1 0 16,9-10 0-16,4-10-15 15,-6 0-70-15,11-5-3 16</inkml:trace>
  <inkml:trace contextRef="#ctx0" brushRef="#br1" timeOffset="251938.6363">913 10082 363 0,'0'0'6'0,"0"-10"3"16,-3 3 3-16,-2-3 0 16,-2-2 2-16,-1 2-1 0,-2-3 1 15,-2 4 0-15,-3 4-5 16,-5 5-3-16,2 0-2 16,1 9-2-16,0 4-1 15,0 4-1-15,4 0 1 16,5 0 0-16,4 4-1 15,4-2 1-15,9-2-1 0,4 1 0 16,7-1 1-16,7-2 0 16,1 0-1-16,6-2 1 0,-2-1 0 15,0 1 0-15,-2-4 0 16,0 1 0-16,-10 2-1 16,1-1 0-16,-9-2 1 15,-5 1-1-15,-7 0 1 0,0 3 0 16,-5-4 0-16,-9 3-1 15,-7-1 2-15,1 1-1 16,-5-2 0-16,-1-2 0 16,1-2 0-16,-3 0 0 15,6-2-2-15,2-4-2 0,5 3-5 16,6-3-8-16,9 0-26 16,0 0-45-16,0-7-2 15</inkml:trace>
  <inkml:trace contextRef="#ctx0" brushRef="#br1" timeOffset="252564.7138">1281 10047 385 0,'0'0'6'0,"0"0"3"16,0-12 3-16,0 12 1 0,-3-12 0 15,3 12 0-15,-10-5 0 16,0 5 1-16,1 8-7 16,-5 9-2-16,4 2-3 15,1 8-1-15,1 6 0 0,1-1 0 16,5 3 0-16,2-5 0 16,6-3 0-16,5-8 0 15,4-2 0-15,3-6 0 16,3-4 0-16,2-7 0 0,4-3 0 15,-2-4 0 1,0-8 1-16,-1-4-1 0,-2-6 0 16,-2-5 1-16,-7-7-2 15,-5-3 0-15,-5-5 0 16,-3 4 0-16,-14-1 0 16,1 2 0-16,-10 8 0 0,-5 6 0 15,-1 9 0-15,-4 14 0 16,3 3 0-16,1 14 0 0,6 8 0 15,4 5 0-15,5 5 0 16,10 6-2-16,4-2 1 16,10 2 1-16,10-4 0 0,4-2-1 15,11-5-1-15,3-4-6 16,2-10-10-16,7-3-67 16,0-3-3-16</inkml:trace>
  <inkml:trace contextRef="#ctx0" brushRef="#br1" timeOffset="253153.7428">2765 9968 417 0,'0'0'5'16,"0"0"1"-16,-8-12 0 15,-2 7 2-15,-5 5 0 0,-2 0 2 16,-7 2-1-16,-2 8 1 16,1 5-4-16,-5 7-2 15,6 6 0-15,6 1-2 16,4 0 1-16,8 4-2 0,6-3 1 16,8-1-1-16,11-6 1 15,4 0-1-15,12-8 1 16,-1-3 0-16,12-7 0 0,-5-3-2 15,5-2 0 1,-5-7 0-16,5 2-2 0,-9-7-7 16,-2 4-13-16,-10 3-63 15,-4-6-4-15</inkml:trace>
  <inkml:trace contextRef="#ctx0" brushRef="#br1" timeOffset="253650.7582">3138 9958 411 0,'0'0'6'16,"0"0"4"-16,0 0 1 0,2-12 2 16,-2 12-1-16,0 0 1 15,0 0-1-15,-5 0 1 16,-5 7-6-16,0 10-4 15,0 6-3-15,0 7 0 16,-3 2 0-16,7 5 0 0,1-5 0 16,5-2 0-16,2-1 0 15,7-8 0-15,7-4 0 16,3-7 0-16,6-5 0 16,3-5 0-16,-3-5 0 15,0-5 0-15,-2-7 0 0,1-6 0 16,-4-4 0-16,-8-3 0 15,-8-8 0-15,-1 2 0 16,-3-6 0-16,-9 2 0 0,-8 6 0 16,-4 2 0-16,-1 4 0 15,-6 8 0-15,1 10 0 16,2 10 0-16,3 0 0 0,2 17 0 16,6 3 0-16,8 5 0 15,1 5 0-15,7-1 0 16,9-1 0-16,8-1 0 15,9-4 0-15,6-6 0 0,4-8 0 16,3-1 0-16,5-8 0 16,6-3-58-16,-4-2-30 15,-6-2-2-15</inkml:trace>
  <inkml:trace contextRef="#ctx0" brushRef="#br1" timeOffset="255024.2724">3883 8770 356 0,'0'0'5'0,"-15"-11"3"0,6 6 2 16,-9 0 2-16,0 0 0 15,-1 3 1-15,-6 2 2 16,-3 0 0-16,6 17-4 0,0 1-2 16,4 9-2-16,6 2-2 15,2 7 0-15,10-4-1 16,0-1-2-16,10 0 1 15,5-9-1-15,10-5 1 0,-3-7 0 16,11-8 0-16,-1-2 0 16,-1-7 0-16,2-10-1 15,-5-9-2-15,-3-1 0 16,-8-7 0-16,-4 0 0 16,-11-7 0-16,-2 5 0 0,-8 0 0 15,-4 4 0-15,-6 10 0 16,-1 2 0-16,-2 13 0 15,5 7 0-15,-8 10 0 0,10 17 0 16,-2 3-2-16,7 10-15 16,2 6-36-16,7 9-34 15,0 5-2-15</inkml:trace>
  <inkml:trace contextRef="#ctx0" brushRef="#br1" timeOffset="255464.3312">3772 9914 395 0,'0'0'6'0,"0"0"2"16,0 0 1-16,-13-8 1 15,13 8 0-15,-17 5 1 0,9 6 1 16,-2 3 0-16,3 6-6 16,2 2-2-16,5 2-1 15,0 5-1-15,7-5 1 16,8 0-2-16,5-6 0 0,10-3 1 16,-3-10 0-16,7-3 0 15,4-4-1-15,0-9 2 16,-1-6-1-16,-2-5 1 15,-8 0 0-15,-7-8-3 16,-8-3 0-16,-8 2 0 0,-4-1 0 16,-13-1 0-16,-10 4 0 15,-4 4 0-15,-6 5 0 16,1 6 0-16,-5 8 0 16,5 3 0-16,4 6-8 15,1 6-10-15,14 8-18 0,13-5-52 16,0-3 0-16</inkml:trace>
  <inkml:trace contextRef="#ctx0" brushRef="#br1" timeOffset="256034.756">4584 8772 353 0,'0'0'7'15,"0"0"3"-15,-16-10 1 16,16 10 3-16,-13-8-1 16,2 7 0-16,-1 1 2 0,-3 6 0 15,5 9-5-15,1 5-3 16,6 7-2-16,3 0 0 15,3 3-1-15,4 2 0 16,10-5 0-16,9-1-1 0,4-8 0 16,6-6-1-16,-1-8 1 15,2-4 0-15,-2-3 0 16,-3-10 1-16,-2-8-4 16,-7-4 0-16,-6-2 0 15,-10-7 0-15,-7-1 0 0,0 0 0 16,-17 3 0-16,-1-1 0 15,-6 11 0-15,-3 7 0 16,-1 10 0-16,-2 8 0 0,3 14 0 16,2 8-5-16,5 12-11 15,8 17-57-15,7-4-14 16</inkml:trace>
  <inkml:trace contextRef="#ctx0" brushRef="#br1" timeOffset="256467.4976">4781 9914 442 0,'0'0'3'15,"0"0"2"-15,-10 8 0 16,10-8 2-16,-18 12-1 16,9 0 2-16,4 3-1 0,-6 2 1 15,6 2-3-15,5 4-1 16,0-3-1-16,10 2-1 16,1 1 0-16,8-8 0 0,4 0 0 15,2-6-2-15,7-6 0 16,-6-3 0-16,10-3 0 15,-9-6 0-15,1-9 0 16,-8-2 0-16,-3-4 0 16,-10-1 0-16,-7-3 0 0,-7 1 0 15,-13 0 0-15,-4 3 0 16,-6 6 0-16,-6 6 0 16,-2 6 0-16,4 6 0 15,-3 10 0-15,12 16-30 16,5 1-59-16,1-1-2 0</inkml:trace>
  <inkml:trace contextRef="#ctx0" brushRef="#br1" timeOffset="257569.7104">930 10952 346 0,'0'0'7'0,"0"0"2"0,-12-5 3 15,12 5 2-15,-13-3 0 16,1 3 0-16,-4 8 1 16,0 4 0-16,-2 10-3 15,-1 3-3-15,1 5-2 16,6 5-1-16,-1 1-2 0,8-1 1 15,2-2-1-15,6-4-1 16,12-7-1-16,7-4-1 16,3-6 1-16,10-9-1 15,2-3 1-15,6-3 0 16,1-12-1-16,1-2 1 0,-5-3 0 16,-3-7-2-16,-8 2 0 15,-6-5 0-15,-11-1 0 16,-8-4 0-16,-8 2 0 0,-8-1 0 15,-11 4 0-15,2 3 0 16,-11 7 0-16,2 5 0 0,0 10 0 16,0 5-4-16,9 7-3 15,4 8-6-15,12 8-13 16,21 4-60 0,11 3-2-1</inkml:trace>
  <inkml:trace contextRef="#ctx0" brushRef="#br1" timeOffset="257938.8054">1842 10961 401 0,'0'0'3'0,"-12"0"2"15,-1 0 1 1,-6 0 1-16,-2 3 1 0,-3 8 0 15,1 3 1-15,0 0 1 16,3 9-3-16,9 0-1 16,9 1-2-16,4 1 0 0,13-1-1 15,5-1 0-15,6-8-1 16,10-6 0-16,3-3 0 16,9-6 0-16,-6-3 0 15,3-6-1-15,-4-9 1 0,-5 0 0 16,-4-4 0-16,-12-5 0 15,-8 2-2-15,-9 0 1 16,-8-4-1-16,-10 5 0 0,-10 1 0 16,-5 6-1-1,-4 6-1-15,-1 6-1 16,-1 5-2-16,2 10-5 0,9 8-9 16,1 24-51-16,11-16-16 15</inkml:trace>
  <inkml:trace contextRef="#ctx0" brushRef="#br1" timeOffset="258849.3923">3103 10857 371 0,'0'0'7'0,"0"0"5"16,0-12 2-16,0 12 2 0,0 0 0 15,-2-8 1-15,2 8 1 16,0 0 0-16,0 14-6 0,0 6-4 15,0 3-6-15,0 7-2 16,4 3 0-16,-1 2 0 16,1 1 0-16,1-3 0 0,-2 2 0 15,2-6 0-15,0-3 0 16,-2-2 0-16,-1-2 0 16,-2-5 0-16,3 0 0 15,-3-2 0-15,4-1 0 0,-4-14-36 16,3 13-52-16,-3-13-4 15</inkml:trace>
  <inkml:trace contextRef="#ctx0" brushRef="#br1" timeOffset="260016.8537">4611 11061 385 0,'0'0'6'0,"0"0"3"15,0 0 2-15,-3-10 2 16,3 10 1-16,0 0-2 16,-10 0 2-16,10 0 0 0,-14 14-4 15,7 4-4-15,-2 6-2 16,3 4-1-16,4 0 0 16,2 6-1-16,5-5 1 15,8-1-1-15,7-6-2 0,10-2 0 16,6-8 0-16,1-7 0 15,6-5 0-15,1-2 0 16,1-11 0-16,-3-4 0 16,-2-3 0-16,-8-2 0 0,-5-6 0 15,-4-1 0-15,-16-6 0 16,-7 0 0-16,-7-1 0 16,-16 1 0-16,-9 0 0 15,-5 5 0-15,-3 9 0 16,-7 8 0-16,3 8 0 0,-4 5 0 15,8 15 0-15,8 0 0 16,10 12 0-16,4 7-63 16,12-6-27-16,6-1 0 0</inkml:trace>
  <inkml:trace contextRef="#ctx0" brushRef="#br1" timeOffset="261099.7007">954 12366 356 0,'0'0'5'0,"0"-12"5"16,0-1 2-16,-1-3 2 16,-4 1 2-16,-3-6 0 15,-2 1 1-15,3 1 0 16,-9 6-5-16,3 6-3 0,-4 7-3 15,1 10-2-15,0 7-2 16,4 10 0-16,3 6-1 0,0 4 0 16,9 5 1-16,3-2-2 15,10-4 1 1,9-5 1-16,5-4-1 16,7-10 1-16,5-7 1 0,5-7-3 15,-1-6 0-15,1-7 0 16,-1-10 0-16,-6-2 0 0,-7-8 0 15,-8 1 0-15,-7-8 0 16,-13-1 0-16,-4 4 0 16,-16-7 0-16,-4 9 0 15,-8 3 0-15,-2 7 0 0,0 4 0 16,0 13 0-16,2 5 0 16,0 8 0-16,7 12 0 15,10 2 0-15,8 7-7 0,8 1-26 16,5 5-54-16,22-3-4 15</inkml:trace>
  <inkml:trace contextRef="#ctx0" brushRef="#br1" timeOffset="261581.7084">1957 12252 354 0,'0'0'6'0,"0"0"5"16,-7-7 2-16,7 7 1 15,-16-8 0-15,4 8 2 16,-6 0 1-16,-1 5 0 15,-1 10-6-15,2 7-3 0,1 6-2 16,4 4-2-16,8 0 0 16,5 6-2-16,8-4 0 15,9-7 0-15,13-2-1 0,5-5 0 16,2-8 1-16,8-6 0 16,-1-6 0-16,4-8 0 15,-8-8-2-15,-1-1 0 16,-6-7 0-16,-9-3 0 0,-8-8 0 15,-9-3 0-15,-7 4 0 16,-12-7 0-16,-8 3 0 16,-5 5 0-16,-5 3 0 15,-7 9 0-15,5 8 0 0,-3 10 0 16,7 6 0-16,6 10 0 16,3 6-5-16,10 9-16 15,9 16-51-15,9-12-16 16</inkml:trace>
  <inkml:trace contextRef="#ctx0" brushRef="#br1" timeOffset="261988.2289">3115 12192 446 0,'0'0'3'16,"0"0"-1"-16,-7-3 2 0,-3 3 0 16,-6 3 1-16,2 8 0 15,-2 4 1-15,-1 2 0 16,3 8-2-16,2 2-1 0,5 5 0 16,7 0-1-16,9-3 0 15,8-3-1-15,7-3 0 16,9-9 1-16,7-4 0 15,3-8 0-15,1-2 0 0,1-7 0 16,-3-11 2-16,-5-3-4 16,-5-8 0-16,-12 0 0 15,-6-8 0-15,-14-1 0 16,-6 2 0-16,-14-3 0 0,-12 6 0 16,-6 3 0-16,-6 13 0 15,-4 7 0-15,-1 10 0 16,-1 7 0-16,11 16 0 15,2 1-4-15,16 0-65 16,5 9-20-16</inkml:trace>
  <inkml:trace contextRef="#ctx0" brushRef="#br1" timeOffset="262531.6151">4825 12126 483 0,'0'0'4'0,"0"0"1"15,0 0 1-15,0 0 0 16,0 0 1-16,-6 10-7 16,5 2 0-16,1 8 0 0,0 4 0 15,1 5 0 1,3 5 0-16,-2 4 0 0,3 1 0 15,-5-3 0-15,3 5 0 16,-3-4 0-16,0 0 0 0,0-2 0 16,5-1-27-16,2 1-64 15,-3-9-3-15</inkml:trace>
  <inkml:trace contextRef="#ctx0" brushRef="#br1" timeOffset="264218.0577">4711 8291 325 0,'0'0'4'0,"-10"-5"3"15,10 5 2-15,-12-7 1 16,12 7 0-16,-7-15 0 15,7 5 2-15,4-2-2 0,19-1-2 16,7-2-3-16,12 3-2 16,4-1 0-16,12 3 0 15,-1 6 0-15,3 4-1 16,-3 7 1-16,-9 15 1 16,-9 10 0-16,-7 13 1 15,-9 12 0-15,-9 8 1 16,-3 14 1-16,-6 8 0 0,-5 9 0 15,0 9 0-15,0 1-2 16,0 8 0-16,0 2 0 0,7 3 0 16,3 2-2-16,0 1 1 15,5-6-2-15,5 3 1 16,-2 0-3-16,6-2 0 0,-4-1 0 16,3-5 0-16,-4 1 0 15,-1-4 0-15,1 4 0 16,-6-8 0-16,1 0 0 15,-3-3 0-15,-6-4 0 0,-3 2 0 16,-2-4 0-16,0-1 0 16,-7-5 0-16,2 3 0 15,-5-3 0-15,2 0 0 16,-1 0 0-16,3 3 0 16,-1-5 0-16,0-1 0 15,2 2 0-15,2-7 0 0,1-2 0 16,0 1 0-16,-1-3 0 15,-1-7 0-15,4 0 0 16,0 1 0-16,0-8 0 0,0-1 0 16,4 3 0-16,-1-8 0 15,-3 2 0-15,2-2 0 16,-2-5 0-16,0 0 0 0,0-5 0 16,0-2 0-16,0-11 0 15,0 2 0-15,2-7 0 16,-2-7 0-16,3-7 0 15,-3-3 0-15,0-12 0 16,-5 12 0-16,-4-12 0 0,-2 0 0 16,-9-4 0-16,-9 2 0 15,-5-2 0-15,-12 4 0 16,-9 6 0-16,-7 9 0 16,-11 5 0-16,-1 4 0 0,-3 6 0 15,6 10 0 1,15-8-90-16,7-5-2 15</inkml:trace>
  <inkml:trace contextRef="#ctx0" brushRef="#br1" timeOffset="272851.426">24777 2871 317 0,'0'0'4'0,"0"0"3"0,0 0 3 16,0 0 1-16,-10-5 2 16,10 5 4-16,-10-3 2 15,10 3 0-15,-10-4 0 16,10 4-5-16,-14-15-1 0,8 1-1 16,-5 0-1-16,0-8-2 15,-1 0-1-15,-8-3-3 16,3-2-2-16,2-5-3 0,-10-3 0 15,1 5 0-15,1-8 0 16,-5 7 0-16,-1 1 0 16,-1 0 0-16,0 3 0 15,-6 0 0-15,3 7 0 16,-5 3 0-16,0-3 0 0,-6 2 0 16,1 4 0-16,-3 1 0 15,-4 4 0-15,0-1 0 16,-4 0 0-16,1 2 0 15,3 6 0-15,6-4 0 16,-4 4 0-16,9-1 0 16,-1 3 0-16,13 0 0 0,-1 3 0 15,8-3 0-15,2 0 0 16,9 5 0-16,9-5 0 0,-12 0 0 16,12 0 0-16,0 0 0 15,0 0 0-15,7 7 0 16,0-7-3-16,6-4-83 0,4 4-5 15</inkml:trace>
  <inkml:trace contextRef="#ctx0" brushRef="#br1" timeOffset="273945.4822">22195 439 337 0,'0'0'6'0,"0"0"1"0,0 0 2 15,0 0 2-15,0 0 0 16,0 0 1-16,0 0-1 16,0 0 0-16,0 0-5 15,-2 0-2-15,-4 0 0 16,-56 17-2-16,42-7-1 0,-5 4 1 16,3 4-1-16,-1 7 2 15,2-3-2-15,-22 42 1 16,26-21 0-16,4 6 1 15,6 1 0-15,7 6 0 0,0 4 0 16,9 8 0-16,7 2 0 16,-9-25 1-16,41 104 0 15,4-1 1-15,7 3-1 16,-7 0 1-16,-10-8 0 16,-15-10 3-16,-13-12 0 0,-10-25-1 15,-4-1-7-15,0 4 0 16,-4-9 0-16,-1-12 0 15,-4-4 0-15,5-4 0 16,-6-6 0-16,5-9 0 0,-3-9 0 16,3-13 0-16,3-3 0 15,-1-10 0-15,1-6 0 16,2-4 0-16,0-10 0 16,12 0 0-16,3-3 0 0,6-9 0 15,11-3 0-15,3-4 0 16,9-3 0-16,4-5 0 15,11-1 0-15,1 1 0 16,0-1 0-16,-1 4 0 0,-5 3 0 16,-4 4 0-16,-10 3 0 15,-6 9 0-15,-11 0 0 16,-7 5 0-16,-16 0 0 16,7 15-16-16,-5-6-71 0,-10-1-4 15</inkml:trace>
  <inkml:trace contextRef="#ctx0" brushRef="#br1" timeOffset="274583.4766">22408 552 358 0,'0'0'5'0,"0"0"2"15,0 0 0-15,0 0 3 16,0 0 0-16,0 0 0 0,0 0 1 15,0 0 0-15,0 0-4 16,0 3-2-16,-2 2-1 16,-3 2-1-16,-19 47-1 15,18-32 0-15,6-22 1 16,0 24 0-16,0 0 0 16,0-24 1-16,0 0 1 15,6 10 0-15,1-1 1 16,2 1 0-16,26 0-1 0,-12-10 0 15,-23 0 0-15,20-17-1 16,-1-2-2-16,-8-4 1 16,-4 1-3-16,-5 0 0 15,1-2 0-15,-3 24-2 16,-5-23-1-16,-5-2-2 0,10 25-5 16,-20-6-7-16,0 2-17 15,20 4-53-15,-20 20-1 16</inkml:trace>
  <inkml:trace contextRef="#ctx0" brushRef="#br1" timeOffset="274983.3">22619 1219 403 0,'0'0'3'0,"0"0"1"16,0 0 0-16,0 0 1 15,-11 2 0-15,11-2 0 0,-6 10 0 16,6-10 0-16,-5 17-2 16,5-7-1-16,0 1 0 15,0-2 1-15,2 1 0 0,6 0 0 16,-8-10 1-16,18 15 0 15,-8-8 0-15,3-4 1 16,-2-1 1-16,4-2 0 16,-2-2-1-16,1-6 0 0,-1-2-1 15,-3-7 0-15,-5-2 0 16,0 1-2-16,-5 0-2 16,0 4 0-16,-5-1-2 15,-2 3-3-15,-3 7-7 16,-5-1-7-16,3 6-33 15,-4 3-37-15,4 7-1 0</inkml:trace>
  <inkml:trace contextRef="#ctx0" brushRef="#br1" timeOffset="275375.9897">22717 1687 406 0,'0'0'4'0,"0"0"0"15,-13 0 2-15,13 0 1 16,-17 0-1-16,9 1 1 16,-2 11 0-16,3-6 0 15,2 7-3-15,5-1-1 16,0 3-1-16,7-2 0 0,5-1 1 15,6 0-1-15,5-6 1 16,-1-4-1-16,8-2 1 16,-3-2 0-16,-2-9 0 0,0 1 1 15,-7-5 0-15,-6-2 0 16,-5 0 0-16,-7 17-3 16,0-17 0-16,0 17-1 0,-13-15-1 15,3 10-2-15,1 2 0 16,-21-3-5-16,0 7-9 15,-7 12-13-15,-3 5-55 0,15 8-2 16</inkml:trace>
  <inkml:trace contextRef="#ctx0" brushRef="#br1" timeOffset="275630.9884">22834 2152 435 0,'0'0'4'0,"0"0"1"16,0 0 1-16,0 0 0 15,-11 10 0-15,6 0 0 0,3 2 1 16,0 3 0-16,-1 3-2 16,3 2 1-16,0-1-1 15,3 6-1-15,1-3 1 0,6 1-1 16,-4-6-4-16,3 3 0 15,-1-3 0-15,1-5-11 16,-3-1-14-16,-6-11-59 16,0 0-3-16</inkml:trace>
  <inkml:trace contextRef="#ctx0" brushRef="#br1" timeOffset="276197.9213">22589 473 359 0,'0'0'6'0,"0"0"0"16,0 0 1-16,0 0 1 15,0 0 0-15,0 0 0 16,0 0 1-16,0 0 1 16,0 0-4-16,0 0-2 15,0-5 0-15,6 0 0 0,-4 2-2 16,56-29 1-16,-31 25-1 16,-3 7 0-16,-4 2 1 15,6 10 1 1,-1 1 0-16,0 12 1 0,28 39 1 15,-27-21 0-15,3 8-1 16,1 9-1-16,-5 7 0 16,3 5-2-16,-3 9 0 0,-8-23 1 15,35 107 0-15,-4-1 1 16,-2-6-2-16,0-16 1 16,-4-21 0-16,-5-12-3 0,-10-24 0 15,-12-24 0-15,-2-6 0 16,-6-7 0-16,-5-7 0 15,-2-2 0-15,-2-12 0 16,-8-1 0-16,-8-6 0 0,0-4 0 16,-8 2 0-16,-1-3 0 15,-8 2 0-15,-2 1 0 16,-4 4 0-16,0-5 0 16,6 7 0-16,-2-6 0 0,7 2-87 15,10-2-3-15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45:12.4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978 14570 236 0,'0'0'6'16,"0"0"4"-16,2-9 2 0,-2 9 3 15,-2-15-1-15,-3 8 3 16,-1-3 1-16,-1 0-1 16,-5 3-4-16,-4-4-3 15,2 7-3-15,-6-4-3 16,2 2 1-16,-6 5-2 16,-1 1-1-16,0-3 0 0,-3 3-1 15,3 0 0-15,-2 3-1 16,8-2 1-16,-2 3 0 15,3 1-1-15,6 0-1 0,3 2 1 16,9-7 0-16,-16 17 0 16,8-6 0-16,7 3 0 15,-4 6 0-15,5 5 0 0,0 0 1 16,0 9-1-16,0 3 1 16,2 5 1-16,2 8 0 15,2 4 0-15,-1 3 1 16,1 5 1-16,-3 6-1 15,3-5 0-15,-3 5 2 0,1-1-1 16,1-1 0-16,-2-1 0 16,1-3 0-16,1 2-1 15,-1-5 1-15,2 1 0 16,0-3-1-16,-4-3-1 16,3 2 1-16,-3-5-1 15,2 2 2-15,-3-5-1 0,3 2 0 16,-4 4-1-16,2-4 1 15,0 2 0-15,0-2-1 0,1 4 0 16,0-4-1-16,4 4 1 16,-5-2-1-16,4-2 1 15,-1 4-2-15,-1-1 4 0,-4-3-1 16,5 1 1-16,-5-1-1 16,0-1 0-16,0-2 1 15,0 0-2-15,0 1 1 16,0-4-3-16,0 0 0 15,3-2 0-15,-1 0 0 0,-2 1 0 16,3-1 0-16,-3-25 0 16,0 8 0-16,2-3 0 15,1 3 0-15,-3 0 0 16,0 2 0-16,3-2 0 16,-3 2 0-16,0 0 0 15,0 0 0-15,2 2 0 0,-2-3 0 16,3 1 0-16,-1 0 0 15,0 3 0-15,-2-3 0 16,0 0 0-16,3 0 0 0,-3-1 0 16,0-4 0-16,0 0 0 15,0 3 0-15,2-7 0 16,-2 4 0-16,3-5 0 0,-3 0 0 16,0-17 0-16,0 0 0 15,0 24 0-15,0 2 0 16,0-26 0-16,0 0 0 15,0 12 0-15,0-1 0 16,0 1 0-16,0 2 0 16,0-4 0-16,0 3 0 15,0-4 0-15,0 4 0 16,0-3 0-16,0 0 0 0,0 0 0 16,0 0 0-16,0 2 0 15,0 0 0-15,0 0 0 16,0 20 0-16,0-11 0 15,0-21 0-15,0 22 0 16,0-2 0-16,0-20 0 16,0 24 0-16,0-1 0 0,0-23 0 15,0 20 0-15,0 0 0 16,0-20 0-16,-3 19 0 16,1 1 0-16,2-20 0 15,-5 23 0-15,3 2 0 16,2-25 0-16,-5 19 0 15,2 6 0-15,3-25 0 0,0 0 0 16,-3 10 0-16,3 2 0 16,-2 2 0-16,-1-2 0 15,1-3 0-15,2 3 0 16,0-2 0-16,-5 2 0 16,5-12 0-16,0 0 0 15,0 0 0-15,0 0 0 16,0 6 0-16,0-1 0 0,0-1 0 15,0 1 0-15,0 0 0 16,0 1 0-16,0-2 0 16,-3 6 0-16,3-10 0 15,0 0 0-15,0 0 0 16,0 0 0-16,0 0 0 16,0 0 0-16,0 0 0 15,0 0 0-15,0 0 0 0,0 0 0 16,0 0 0-16,0 0 0 15,0 0 0-15,0 0 0 16,0 0 0-16,0 5 0 16,0-2 0-16,0 2 0 15,0 0 0-15,0 0 0 16,0 0 0-16,0 0 0 16,3-1 0-16,4-4 0 15,-2 0 0-15,55 3 0 16,-38-3 0-16,2-3 0 0,5-1 0 15,-2 1 0-15,1-2 0 16,2 0 0-16,-1 3 0 16,1-3 0-16,0 2 0 15,-6-2 0-15,4 4 0 0,-6 1 0 16,1 0 0-16,-23 0 0 16,17 0-12-16,3 1-73 15,-20-1-2-15</inkml:trace>
  <inkml:trace contextRef="#ctx0" brushRef="#br0" timeOffset="2457.2331">1134 14751 329 0,'0'0'7'16,"0"0"4"-16,5-7 3 15,-5 7 3-15,0-10 1 0,0 10 0 16,0-9 1-16,0 9 0 15,-12-5-7-15,-1 5-4 16,-2 0-3-16,-7 7-1 16,1 5-3-16,0 3 0 15,-4 2 0-15,5 4-1 0,3 1 0 16,4 3 1-16,6-3-1 16,2 3 1-16,5-6 0 15,9 1 0-15,7 0 1 16,3-6 0-16,3-1 0 15,8-3 1-15,-4-2-1 16,3-7 0-16,-1 2-2 0,-2-3-2 16,-4 0-5-16,2 0-9 15,-12 3-39-15,5-3-31 0,-5-3-3 16</inkml:trace>
  <inkml:trace contextRef="#ctx0" brushRef="#br0" timeOffset="2969.6372">1490 14727 379 0,'0'0'6'0,"0"0"3"16,0 0 1-16,-6-10 1 15,6 10 1-15,-10-5 0 0,1 5 1 16,-2 5 0-16,-1 10-5 15,-3 2-3-15,-2 5-2 0,5 7-1 16,-1 3 0-16,3-1 0 16,5 2-1-16,5 1 0 15,3-7 0-15,9-2 0 16,6-3 0-16,1-4 1 0,5-6-1 16,4-6 1-16,4-6 0 15,-6 0 0-15,1-11 0 16,-4-4 1-16,-4-8-1 15,-1 2 1-15,-11-9-3 0,-7 0 0 16,-2-5 0-16,-14 1 0 16,-3 2 0-16,-6 2 0 15,-5 8 0-15,2 7 0 16,-6 7 0-16,4 6 0 0,3 2 0 16,6 12 0-16,5 3 0 15,8 2-2-15,8 2 2 16,3 5 0-16,11-7 0 15,14 0 2-15,2 2-2 16,9-5 0-16,4-7 0 0,-1 0 0 16,-3-2 0-16,4-2 0 15,-7-1-4-15,0 6-16 16,-14-3-65-16,-4 2-3 0</inkml:trace>
  <inkml:trace contextRef="#ctx0" brushRef="#br0" timeOffset="4562.8724">2215 14887 338 0,'0'0'6'0,"0"0"3"0,0 0 1 16,0 0 3-16,0 0 1 16,0 0 0-16,0-9 1 15,0 9 4-15,13 0-8 16,4 0 0-16,3 0-2 0,4-3-1 15,7 3 1-15,6-3-2 16,-3-1-1-16,5-1-2 16,-5 0 0-16,-2 0 0 0,-7 3-4 15,-3-1 0-15,-6 1 0 16,-5 2 0-16,-11 0 0 16,10 0 0-16,-10 0 0 15,0 0 0-15,-7 2 0 16,-3 1 0-16,10-3 0 0,-20 4 0 15,13 4 0-15,-8-5-14 16,15-3-11-16,-21 17-40 16,21-17-24-16,-4 7-2 15</inkml:trace>
  <inkml:trace contextRef="#ctx0" brushRef="#br0" timeOffset="5035.6074">2951 14786 376 0,'0'0'4'0,"0"0"4"15,-2-12 0-15,2 12 1 16,-13-12 1-16,3 4 0 15,-5 3 0-15,-2 3 1 0,-3 2-5 16,1 0-2-16,-2 10-2 16,4-1-1-16,0 7 0 15,4-3 0-15,7 6-1 16,6-1 1-16,0-4 0 0,10 3 0 16,6 0 0-16,4-1 0 15,2-4 0-15,3 3 1 16,0-1-1-16,2-1 0 15,-2-4 0-15,3 4-1 16,-9-3 1-16,-1-2-1 0,-6 2 1 16,-5-1 0-16,-1 2 0 15,-8-2 0-15,-9-1 0 0,-5 2 0 16,0-3 1-16,-9 0-1 16,1 1 0-16,-6-3 0 15,2-3-2-15,1 1-3 16,2-3-3-16,7 1-8 15,1-1-32-15,2 0-37 0,15 0-2 16</inkml:trace>
  <inkml:trace contextRef="#ctx0" brushRef="#br0" timeOffset="5724.0871">3312 14749 378 0,'0'0'7'0,"0"0"1"15,0 0 3-15,-6 0 2 16,6 0 1-16,0 0-1 16,0 0 1-16,-13 0 0 15,13 0-5-15,-8 15-3 0,3 0-2 16,-4 6-2-16,1 3-1 15,4 3 1-15,0 2-1 16,-1 1 1-16,5-3-1 0,2 1 1 16,8-6-1-16,-1-1 0 15,5-2 1-15,0-6-1 16,6-4 0-16,-1-4 0 0,6-2 1 16,-4-3-2-16,4-3 0 15,-4-7 0-15,0-7 0 16,-1-2 0-16,-7-7 0 15,1-4 0-15,-9-2 0 16,-4-2 0-16,-1-1 0 0,-3 5 0 16,-8 1 0-16,-3 1 0 15,-4 8 0-15,1 3 0 16,-3 5 0-16,1 5 0 16,-2 7 0-16,1 0 0 15,3 1 0-15,2 12 0 0,3 4 0 16,4 3 0-16,2 3 0 15,6 4 0-15,6 0 0 16,8-5 0-16,5 0 0 0,7-4 0 16,2 0 0-16,6-6 0 15,2-4 0-15,-1-7 0 16,4 5-2-16,-9-2-85 0,0-1-2 16</inkml:trace>
  <inkml:trace contextRef="#ctx0" brushRef="#br0" timeOffset="11933.4763">4297 14792 231 0,'0'0'7'0,"0"0"4"16,0 0 4-16,-3-13 3 15,3 13 3-15,-3-8 2 16,3 8 1-16,0 0 0 15,-2-12-5-15,2 12-5 0,0 0-4 16,-3 7-3-16,1 3-2 16,0 6-2-16,-3 1 0 15,4 7 0-15,1 1-1 0,0 3 1 16,6-1 1-16,1-3 0 16,7 1 0-16,6-3 0 15,5-6-1-15,3-4 2 0,7-2-2 16,-1-7 1-16,6-3 0 15,-3 0-1-15,-2-8 1 16,-5-7 0-16,-3 3 1 16,-9-8-1-16,-6 0 0 0,-9-2-1 15,-6-2 1-15,-9-2-2 16,-12-1-2-16,-3 2 0 16,1 3 0-16,-11 1 0 15,6 7 0-15,-1 7 0 16,2 2 0-16,5 5 0 15,3 5 0-15,7 7-11 0,0-3-6 16,13 12-20-16,13-4-50 16,-3 1-1-16</inkml:trace>
  <inkml:trace contextRef="#ctx0" brushRef="#br0" timeOffset="14616.2008">5626 14687 359 0,'0'0'6'16,"0"0"2"-16,0 0 3 0,0 0 1 15,-7-2 0-15,7 2 0 16,-13 0 1-16,13 0 1 16,-17 12-5-16,4-1-2 15,1 3-2-15,-6 3-2 16,4 6 0-16,-2-2 0 15,0 5 0-15,-5 1 0 16,3-8 0-16,2 4-1 0,-5-8 1 16,7 2-1-16,1-4 1 15,1-3-2-15,2-3 0 0,10-7-1 16,-14 7 1-16,14-7 0 16,0 0-1-16,19 0 1 15,-2 0 0-15,10 0 0 0,6-4 1 16,7 1-1-16,2-1 1 15,6-2-1-15,-4 1-1 16,-3 3 2-16,0 2-2 16,-6 0 0-16,-8 0 0 15,-5 0-2-15,-4 5 1 0,-10 0-2 16,-1 5-5-16,-7-10-9 16,-3 16-37-16,-4-5-32 15,-3-5-2-15</inkml:trace>
  <inkml:trace contextRef="#ctx0" brushRef="#br0" timeOffset="14868.8725">5992 14858 391 0,'0'0'5'15,"0"0"2"-15,0 0 1 16,7 5 3-16,-7-5 0 0,7 20 2 15,-5-5 0-15,2 7 0 16,-4-2-4-16,2 7-3 16,1-4-1-16,-1 4-2 15,-2-4-1-15,0-2-2 0,0-3-1 16,2 1-4-16,-2-5-5 16,3-2-13-16,-1 12-57 15,-2-24-6-15</inkml:trace>
  <inkml:trace contextRef="#ctx0" brushRef="#br0" timeOffset="15355.307">6476 14747 412 0,'0'0'5'0,"0"0"2"16,-2-10 1-16,2 10 1 16,-13-15 1-16,1 10 0 0,-4 0 0 15,-3 5 2-15,-3 0-6 16,-1 13-1-16,-2 4-1 0,3 5-1 16,2 6 0-16,2 1-1 15,11 1 0-15,5-1 1 16,2-1-3-16,9-3 0 15,11-6 0-15,3-1 0 0,9-6 0 16,1-4 0-16,6-1 0 16,-1-7 0-16,-1 3 0 15,-7-3 0-15,2 0 0 16,-7-3-8-16,-3-3-36 16,-4 5-43-16,-6-5-3 15</inkml:trace>
  <inkml:trace contextRef="#ctx0" brushRef="#br0" timeOffset="15966.0679">6807 14687 449 0,'0'0'4'0,"0"0"1"0,0 0 0 16,0 0 1-16,0 0 0 15,0 0 0-15,-11 15 1 16,2 0 0-16,-1 2-4 0,-1 8-1 16,2 2-1-16,-3 6 1 15,3-4-1-15,7 3 0 16,2-4 0-16,5-3 0 0,6-6 0 16,3-4 0-16,4-6 1 15,2-3-2-15,-1-4 0 16,4-4 0-16,0-8 0 15,-4-5 0-15,-1-5 0 16,-5-7 0-16,1-3 0 16,-9-7 0-16,-4 0 0 0,-1 0 0 15,-9 2 0-15,-3 6 0 16,-5 1 0-16,-3 6 0 16,-3 10 0-16,-1 5 0 0,-1 4 0 15,5 6 0-15,-3 4 0 16,6 9 0-16,4 2 0 15,9 7 0-15,4-2 0 16,2 1 0-16,11 1 0 0,6-4 0 16,6-2 0-16,5-4 0 15,0-5 0-15,0-6 0 16,0-1 0-16,-5-3 0 0,-1 0 0 16,-6 0 0-1,-6 0 0-15,-2 0 0 0,-10 0 0 16,7 0 0-16,-7 0 0 15,0 0 0-15,0 0 0 16,0 0 0-16,0 0 0 16,0 0 0-16,-4 0 0 15,4 0 0-15,0 0 0 0,0 0-73 16,0 0-19-16</inkml:trace>
  <inkml:trace contextRef="#ctx0" brushRef="#br0" timeOffset="18626.997">1235 15854 272 0,'0'0'7'0,"0"0"3"0,0 0 4 16,0 0 1-16,0-12 2 15,0 12 0-15,0 0 1 16,-11-11 0-16,-2 11-7 0,-3 0-3 16,-4 3-3-16,2 2-2 15,-7 6-2-15,4 1 0 16,1 0-1-16,1 5 0 15,8-4 1-15,4 2-1 16,2-1 1-16,5-2 1 16,7 1 0-16,9-2 0 0,7-2 1 15,9 1 1-15,-2 0-1 16,7 0 0-16,2-3 0 0,1 3-1 16,-2 0-1-16,-8-2 0 15,-9-2-1-15,-1 4 1 16,-10-2-1-16,-2 2 1 15,-8 0-1-15,-10 0 2 0,-5 2-1 16,-7 0 0-16,-3-2 0 16,-8 0 0-16,1 2 0 15,-3-3 0-15,2-2-1 0,3-5 0 16,9 4-2-16,-4-6-3 16,13 0-8-16,-4 0-16 15,4-8-52-15,12 8-3 16</inkml:trace>
  <inkml:trace contextRef="#ctx0" brushRef="#br0" timeOffset="19132.9033">1668 15869 345 0,'0'0'5'16,"0"0"4"-16,0 0 3 15,0 0 0-15,-7-7 0 16,7 7 1-16,-12 0 0 0,-1 7 0 16,5 5-4-16,-1 3-4 15,-4 5-2-15,3 7-1 16,1-1 1-16,4 5-2 16,5-2 1-16,0 0-1 0,9-7 0 15,3 0 1 1,4-3-1-16,1-7 1 0,4-4-1 15,3-5 0-15,-1-3 1 16,-4-3 0-16,1-7 1 16,-3-5-1-16,0-9 0 15,-7-3 0-15,-7-6 0 0,-3 1-1 16,-3-5 0-16,-9 7 0 16,-8 1-2-16,1 2 1 15,-6 9-1-15,5 9 1 0,-6 4-1 16,5 5-1-16,3 0 0 15,4 7 1-15,5 6-1 16,5 1 1-16,4 3-1 0,2 3 2 16,13 2-1-16,5 1 2 15,7-3 0-15,3-1 0 16,4-2 0-16,9-2 0 16,-6-7-4-16,5-1-6 15,-4-5-11-15,-5-2-64 16,-1 0 0-16</inkml:trace>
  <inkml:trace contextRef="#ctx0" brushRef="#br0" timeOffset="20501.688">2881 15859 301 0,'0'0'5'0,"0"0"3"15,0 0 3-15,0 0 2 16,-7-9 2-16,7 9 1 15,-10-8 2-15,10 8-1 0,-13-5-4 16,13 5-4-16,-14-6-2 16,14 6-2-16,-12 0-1 15,12 0-2-15,-16 3 0 16,16-3-1-16,-14 13-1 0,14-13 1 16,-16 12 0-16,7-2 0 15,4 0-1-15,-3 2 1 16,2-2-1-16,5 0 0 15,-4-1 1-15,5-9-1 0,-7 16 1 16,7-16 0-16,-3 9 0 16,3-9 0-16,0 0 0 15,-3 11 1-15,3-11-1 16,0 7 0-16,0-7 0 0,0 15 1 16,0-5 0-16,0 2 0 15,0-2 0-15,6 5 0 16,3-5 1-16,1 2-1 15,4 0 1-15,6-1 1 0,6-4-2 16,-4 1 1-16,6-6 0 16,1 3 0-16,1-3 0 15,0-2-1-15,0 0 0 16,-5 0 0-16,-1 0 0 0,-1-2 0 16,-8 0 1-16,-3-1-3 15,-2 3 0-15,-10 0 0 16,10-2 0-16,-10 2 0 15,0 0 0-15,0 0 0 16,0 0 0-16,0 0 0 0,-4-8 0 16,4 8 0-16,0 0 0 15,-11-4 0-15,11 4 0 16,0 0 0-16,-12 0 0 0,12 0-14 16,0 0-11-16,-10 0-37 15,10 0-29-15,0 0-1 16</inkml:trace>
  <inkml:trace contextRef="#ctx0" brushRef="#br0" timeOffset="22566.1808">3372 15819 330 0,'0'0'7'15,"0"0"3"-15,0 0 4 16,0 0 2-16,0-10 1 0,0 10-1 16,0 0 0-16,-6 0 1 15,6 0-6-15,-17 15-5 0,10 3-2 16,-2 5-2-16,2 6 1 15,3 5-1-15,1-1-1 16,3 1 1-16,0 0 0 16,4-5-1-16,9-2 1 0,0-6-1 15,4-6 0-15,1-5 1 16,4-8-1-16,2-2 1 16,-1-2 0-16,2-8 1 15,0-7-1 1,-2-5 0-16,-6-2 0 0,-5-9 0 15,-4-4 0-15,-8 3 0 16,0-4 0-16,-11 3 0 0,-7 4-1 16,1 5 2-16,-4 6-3 15,-4 11 0-15,0 6 0 16,-3 3 0-16,3 10 0 0,6 4 0 16,4 4 0-16,3 7 0 15,9-3 0-15,3 1 0 16,15 1 0-16,7-7 0 0,6 1 0 15,6-8-2-15,3 0-2 16,6-5-9-16,-6-3-43 16,3-2-32-16,-3-2-2 0</inkml:trace>
  <inkml:trace contextRef="#ctx0" brushRef="#br0" timeOffset="25631.0983">4427 15850 351 0,'0'0'5'0,"0"0"4"16,0 0 1-16,0 0 0 15,0 0 0-15,0 0 1 16,-4 9 1-16,-1 4 1 16,0 3-5-16,0 4-3 0,3 5 0 15,2 3 0-15,2 1 0 16,10-2 0-16,8-4-1 16,8-4 1-16,6-3-1 15,1-6 0-15,5-10 0 0,-3 0-1 16,1-5 0-16,-6-5 0 15,-7-7 0-15,-8-1 0 16,-10-5 0-16,-7-1-1 0,-10-1 0 16,-10 0-1-16,-6 6 2 15,-10-1-3-15,-1 5 0 16,0 5 0-16,0 8 0 16,5 2-5-16,2 12-6 0,7-2-14 15,1 7-60-15,24 3-5 16</inkml:trace>
  <inkml:trace contextRef="#ctx0" brushRef="#br0" timeOffset="27215.4815">5723 15703 342 0,'0'0'6'15,"0"0"3"-15,0 0 5 16,0-10 1-16,0 10-1 0,0 0 0 16,0 0 0-16,0 0 1 15,-3 5-6-15,-4 9-4 16,-4 7-3-16,2 4 0 0,-3 1-1 15,-1 2 1-15,-2-1-1 16,3-1 0-16,0-3 0 16,2-3 0-16,-1-5 0 15,4-2 0-15,0-4-1 16,7-9 1-16,-7 11 0 0,7-11 0 16,0 0 0-16,0 0 0 15,0 0 0-15,9 0 0 16,3 0 0-16,4 0 0 15,2-2-1-15,8-3 0 0,-1 1 1 16,7 2-1-16,-4 2-2 16,4 0-2-16,-5-2-7 15,1 4-18-15,14 4-55 16,-22-1-1-16</inkml:trace>
  <inkml:trace contextRef="#ctx0" brushRef="#br0" timeOffset="27432.7541">6041 15837 391 0,'0'0'4'0,"0"0"0"16,0 0 2-16,0 0 0 16,-3 13 1-16,1-1 0 0,-1 3 0 15,1 7 1-15,2 2-4 16,0 4 0-16,0-1-1 15,0 0-4-15,5 0-7 16,-3-6-12-16,1 1-60 16,7-5-2-16</inkml:trace>
  <inkml:trace contextRef="#ctx0" brushRef="#br0" timeOffset="27867.551">6538 15673 391 0,'0'0'5'16,"0"0"1"-16,-7-15 2 16,1 8 1-16,-3 0 1 0,-3 0 1 15,-1-2 0-15,-4 1 0 16,-3 8-5-16,1 0-1 15,3 6-2-15,-2 5-1 16,9 1-2-16,1 5 0 16,6 0 0-16,2 3 1 15,7 0-1-15,5 0 1 16,11-1-1-16,2-4 1 0,2 5 0 16,1-5 0-16,2 0 0 15,-1-3-1-15,-5-1 0 0,2-2 0 16,-9 1 0-16,-5-2 0 15,-1 1 0-15,-11 1 0 16,-2-2 1-16,-14 1 0 16,-4 1-1-16,-4 0 0 0,-6 0-1 15,-8 1-1-15,-1-9-1 16,1 3-4-16,1-5-5 16,10 0-19-16,12 0-53 15,-5-3-2-15</inkml:trace>
  <inkml:trace contextRef="#ctx0" brushRef="#br0" timeOffset="28366.3455">6887 15638 459 0,'0'0'3'0,"0"0"1"15,0 0 0-15,0 0 0 16,-8 0 1-16,8 0 1 0,-20 18 0 15,7-1 0-15,1 3-3 16,-3 7-1-16,3 3 0 16,1 2 0-16,4 1-1 15,7-3-1-15,0-6 1 0,7 1-1 16,6-6 0-16,2-4 1 16,5-5-1-16,5-3 2 15,-3-7-2-15,3-2 0 16,0-10 0-16,0-6 0 15,-5-4 0-15,-1-7 0 0,-3-6 0 16,-7-5 0 0,-1-4 0-16,-8 1 0 0,-3 1 0 15,-6 9 0-15,-7-4 0 16,-3 16 0-16,-4 4 0 0,-4 4 0 16,-1 13 0-16,2 0 0 15,6 13 0-15,-1 6 0 16,7 0 0-16,6 7 0 0,8 1 0 15,8 3 0-15,6-3 0 16,14-2 0-16,2-5 0 16,3-2 0-16,7-9 0 15,-1-2 0-15,-2-2 0 16,0-5 0-16,-7 0 0 0,-7-2-34 16,-4 2-53-16,-1-3-4 15</inkml:trace>
  <inkml:trace contextRef="#ctx0" brushRef="#br0" timeOffset="31132.2932">1520 16854 337 0,'0'0'5'16,"0"0"2"-1,0 0 1-15,0 0 0 0,-14 0 3 0,4 6 1 16,-2 2 0-16,0 7 1 16,0 1-4-16,1 4-2 15,4 7 0-15,7-1-1 16,3-2 0-16,9 1-2 16,7-5 0-16,11-6 0 0,3-1-1 15,4-8-1-15,6-4 1 16,-1-1-2-16,1-6 1 15,-4-7 0-15,-5-1 0 0,-8-1-1 16,-9-5 1-16,-9-2-1 16,-8-4 0-16,-11 5 1 15,-6-1-2-15,-8 5 1 16,-5-1-1-16,-4 6 0 0,-1 4 0 16,3 8-3-16,2 5-5 15,10 10-12-15,4 12-55 16,12-10-9-16</inkml:trace>
  <inkml:trace contextRef="#ctx0" brushRef="#br0" timeOffset="31602.3678">3108 16865 402 0,'0'0'4'15,"0"0"2"-15,-7-11 0 0,7 11 1 16,-11-5-1-16,1 5 2 15,-2 0 0-15,2 8 0 16,-2 4-4-16,7 6 0 16,-1-1-1-16,6 1-1 0,8 1 1 15,9-4-1-15,5-2 0 16,11-6 0-16,4-1 0 16,1-4 0-16,4-2 0 15,-3-8 0-15,-4-4 0 0,-5-1 0 16,-5-1 0-16,-10-6 0 15,-12 1 0-15,-3-7-1 16,-13 3 0-16,-11 1-1 16,-4 6 0-16,-4 0-1 15,-4 7-2-15,-3 3-3 0,7 9-8 16,-1 9-14-16,-4 4-57 16,27 3-2-16</inkml:trace>
  <inkml:trace contextRef="#ctx0" brushRef="#br0" timeOffset="31948.8533">4584 16823 454 0,'0'0'4'0,"0"0"1"0,0 0-1 16,0 0 1-16,0 0 1 15,0 10 1-15,3 2-1 16,-1 5 1-16,1 1-3 0,-1 4-1 15,1 3 0-15,4-1 0 16,-3 3-5 0,2-1-4-16,4-1-13 0,-6 1-52 15,6-7-15-15</inkml:trace>
  <inkml:trace contextRef="#ctx0" brushRef="#br0" timeOffset="32622.2912">6309 16835 439 0,'0'0'5'16,"0"0"2"-16,0 0 1 15,0-10 0-15,0 10 0 16,0 0 1-16,-14 8 0 16,3 4 0-16,4 5-5 15,-3 4-1-15,3 0-1 0,5 4-2 16,2 2 0-16,7-1 0 16,7-6 0-16,9-6 0 15,4-4 0-15,6 0 0 0,-1-5 0 16,3-5 0-16,-3-3 0 15,-2-6 0-15,-8-6 0 16,-4-3 0-16,-8-2 0 0,-10-5 0 16,-5 1 0-16,-10-4 0 15,-13 9 0-15,0 1 0 16,-6 5 0-16,-8 9 0 16,7 4 0-16,-5 9-44 15,8 6-44-15,10 3-2 0</inkml:trace>
  <inkml:trace contextRef="#ctx0" brushRef="#br0" timeOffset="33513.1627">1495 17764 296 0,'0'0'7'16,"0"0"2"-16,0 0 3 0,0 0 0 15,0 0 2-15,-5 0 2 16,5 0 2-16,0 0-3 0,0 0-5 15,-8 7-3-15,0 3-1 16,0 0-2-16,-9 26-1 16,8-10-2-16,5-6 0 15,4 2 2-15,0-2-1 16,6 0 0-16,4 0 1 16,3-1-1-16,4-3 1 15,5 0 0-15,3-8 0 0,0 0 1 16,35-8 2-16,-60 0-2 15,56-13 1 1,-28-2 0-16,-9-5 0 0,1-2-2 16,-10 1 0-16,0 0-2 15,-7 1-1-15,-3 0 1 0,-10 6-3 16,-3 4-2-16,-1 0-4 16,14 10-9-16,0 0-12 15,-25-5-31-15,3 1-25 16,22 4-5-16</inkml:trace>
  <inkml:trace contextRef="#ctx0" brushRef="#br0" timeOffset="33964.6339">3359 17709 347 0,'0'0'5'16,"0"0"2"-16,0 0 0 15,-6 0 3-15,6 0-1 0,-9 6 0 16,9-6 1-16,-8 14 0 15,8-14-3-15,-5 15-3 16,5-5 0-16,0 0-1 0,2 2 3 16,7 1-4-16,0-4 2 15,1-1-1-15,5-1 0 16,0 1 0-16,3-2 1 16,-1-2 0-16,3-2-1 15,-2-2 1-15,-2-4-1 0,-3-4 0 16,-3-4-1-16,-3-3 0 15,-4 0-2-15,-3-2 0 16,-5-1-1-16,-5 3-2 16,-4-2-4-16,-2 8-8 15,1 0-21-15,3 2-45 0,-8-1-2 16</inkml:trace>
  <inkml:trace contextRef="#ctx0" brushRef="#br0" timeOffset="34831.0011">4728 17638 341 0,'0'0'9'0,"0"0"3"0,0 0 4 16,0 0 1-16,0 0 0 16,-5-10 1-16,5 10 0 15,-9 0 0-15,9 0-7 16,-13 12-4-16,8-2-3 15,-2 0 0-15,2 4-1 0,0-1-1 16,5-13-1-16,0 0 0 16,0 22-2-16,5 18 3 15,2-23-1-15,3 0 1 16,3-2-1-16,-1 0 1 16,6-4 1-16,-1-4-1 15,3-7-2-15,-6 0 0 0,4-10 0 16,-4-2 0-16,-3-6 0 15,-1 3 0-15,-9-5 0 16,-1 6 0-16,-6-4 0 0,-4 3-8 16,0 5-13-16,-7 5-36 15,0-4-30-15,2 1-2 16</inkml:trace>
  <inkml:trace contextRef="#ctx0" brushRef="#br0" timeOffset="35732.0307">6425 17519 436 0,'0'0'4'16,"0"0"1"-16,0 0 1 15,0 0 2-15,0 0 0 16,-1 10 1-16,-2 0 1 0,1 2-1 15,-3 3-3-15,3 2-2 16,-1 2-1-16,-1 2 0 16,4-21-3-16,-1 27-3 15,-2-5-2-15,3 5-4 16,-2-2-10-16,2 7-43 16,0 1-25-16,0-9-4 15</inkml:trace>
  <inkml:trace contextRef="#ctx0" brushRef="#br0" timeOffset="36839.9203">6936 14353 285 0,'0'0'7'0,"0"0"5"0,1-13 1 15,-1 13 2-15,4-10 0 16,-4 10 0-16,6-10 2 16,-6 10 1-16,16-9-8 15,-2 6-2-15,12 2-2 16,1 1-1-16,8 0 0 0,8 6 0 16,-1 11-1-16,2 8 1 15,-3 11 0-15,-9 10 0 16,-5 12 0-16,-8 10 0 15,-6 9-1-15,-8 10 1 0,-2 10 0 16,-1 4-1 0,-2 3 1-16,0 3 0 0,5 4-2 15,3 1 1-15,-3-1 0 16,5 1-1-16,-1-3 1 16,7 0-4-16,-4-5 0 0,1 2 0 15,-4-3 0-15,3-3 0 16,-4-1 0-16,2-5 0 15,-5 1 0-15,0-3 0 0,2-3 0 16,-1-6 0-16,-2-1 0 16,-1-2 0-16,3-3 0 15,-2-38 0-15,-2 0 0 16,-2 4 0-16,2-2 0 0,1 5 0 16,-3-2 0-16,0 1 0 15,0-1 0-15,0 2 0 16,0 3 0-16,0-5 0 15,0 3 0-15,0-5 0 16,-3 5 0-16,3-7 0 0,-2 5 0 16,2-45 0-16,0 37 0 15,-2-3 0-15,-2-4 0 16,3 0 0-16,-4-5 0 16,2 0 0-16,3-25 0 15,-15 27 0-15,3-3 0 16,12-24 0-16,-24 20 0 15,-2-3 0-15,2-7 0 0,-3 0 0 16,-9-2 0-16,1 1 0 16,-2-1 0-16,-45 7 0 15,40-8-6-15,0 4-77 16,2-11-7-16</inkml:trace>
  <inkml:trace contextRef="#ctx0" brushRef="#br0" timeOffset="43369.5199">736 13350 262 0,'0'0'4'16,"0"0"2"-16,-13-7 3 15,13 7-2-15,-10-5 1 16,10 5-1-16,-6 0 0 0,6 0 1 16,-5 9-2-16,5 6-4 15,-4 0-1-15,4 7 1 16,4 3 0-16,10 13 2 16,9-2 0-1,2-4 0-15,12 6 1 16,2-11-1-16,9 4 1 15,7-7-1-15,1-2 1 16,1-12 0-16,1-1-1 0,3 1 0 16,4 0 0-16,6-3 0 15,0 4-1-15,1-4 0 16,3-2 0-16,2-3-1 0,4-2 1 16,5 0-2-16,-1 0 1 15,-2-5-1-15,4-4 0 16,3-4-1-16,0 1 1 0,-3-3 0 15,0 1-1-15,0-4 1 16,0 1 0-16,0-1 1 16,-1 1-1-16,-1-1 0 15,0 3 0-15,4 1 0 16,-1-2 0-16,-1 4 0 0,0 3 0 16,1 1-1-16,2-2 1 15,-4 5 0-15,2 0-1 16,-5 3 1-16,-5 2-1 15,0 0 1-15,-6 5-1 16,8 4 0 0,-3 7 0-16,-7-7 1 15,-6 9-1-15,-7 2 0 16,-4-3 0-16,-10 0 0 0,-3 3 0 16,-17-2 0-16,-5-3 0 15,-6 0 0-15,-5-1-1 16,4 1 1-16,-6 0 1 0,-1-3-1 15,-1-2 1-15,-1 0-1 16,1 0 1-16,-3-10-1 16,4 15 1-16,-4-15 0 15,0 0 1-15,0 0-1 16,3 8 2-16,-3-8 1 0,0 0-2 16,0 0 1-16,10-8 0 15,-10 8-1-15,15-15 0 16,-10 5-1-16,8-3-1 15,-1-2-1-15,3 1 1 0,1-1-1 16,3 1 0-16,3-2 0 16,3 1 1-16,4 0-1 15,1 0 0-15,8 1 0 16,4 1 1-16,0 1-1 0,6 5 0 16,2-3 1-16,-1 0-1 15,6 4 1-15,2 1-1 16,0 1 1-16,3 1 0 0,5-2 0 15,4 2 0-15,6 2 1 16,6 1-1-16,4-3 0 16,1 0 1-16,5 3-1 15,5-2 0-15,1 2 0 16,-2 0 0-16,2 0 0 0,10 2 0 16,2 4 0-1,0-2 0-15,1 1 0 16,0 2 0-16,1 2 0 15,-1 0 0-15,0-4 1 0,-14 6-1 16,1-4 1-16,0 2 0 16,0 1-1-16,-1 0 1 15,2 0-1-15,-4 2 1 0,3-1 0 16,0-5-1-16,1 3 1 16,1-2-1-16,-5-2 1 15,5-2-1-15,-2-1 0 16,0 1 0-16,0-3 0 15,-2 0 1-15,-5 0-1 0,-1-3 0 16,-5-2 0-16,1 0 0 16,-3-2 0-16,3-2 0 15,-9 0 0-15,4-6 0 16,-6 0 0-16,-1 3 0 16,-2-5 0-16,-6-1 0 0,-8 0 0 15,-6 1 0-15,-10 2 2 16,-6-2-1-16,-5 0 2 15,-10 0 0-15,-3 2 1 0,-4-3 1 16,-6 3 0-16,-2-2 0 16,-3 5-1-16,1 2 1 15,-3 0-2-15,0 10-1 0,0-12-1 16,0 12-4-16,0 0-5 16,0 0-19-16,22 15-58 15,-12-5-1-15</inkml:trace>
  <inkml:trace contextRef="#ctx0" brushRef="#br0" timeOffset="46526.8149">10690 13077 187 0,'0'0'7'0,"0"0"3"0,-10-2 2 0,10 2 1 15,0 0 0-15,-10-3 0 16,10 3 1-16,-12 3 0 16,12-3-5-16,-16 19-3 15,12-7-3-15,-4 6 0 16,3 2 0-16,1 2 0 15,4 3-1-15,4-3 0 0,6 2 1 16,5 2-1-16,5-6 3 16,5 2-1-16,7-2 1 0,3-1 0 15,4-1 1-15,3-1-1 16,8-2 0-16,0 2 0 16,8-4 1-16,-1-1-2 15,5-1 0-15,5-4 0 0,2 1 0 16,6-6 0-16,7 0-1 15,2-2 0-15,4 0-1 16,1 0 0-16,5-2-1 16,-2 0 1-16,3-4-1 0,-1 1 0 15,5-2 0-15,-1-1 0 16,1 4 0-16,0-4 0 16,2-2 0-16,0 2 0 15,-2-4 0-15,6 2 0 16,-1 1 0-16,-1-1 0 0,2-3-1 15,-2 1 1-15,2 0 0 16,-4 1 0-16,-1 2 0 16,2-2 0-16,-5 4 0 0,-1 0 0 15,-4-1 0-15,0 1 0 16,0 2 0-16,0 3 0 16,0-1 0-16,-5 3 0 15,1 0 0-15,-4 0 0 0,3 5-1 16,-8 3 1-16,4 1-1 15,-8 4 0-15,-6 2 0 16,-2 2 0-16,-7 1 0 16,-5 1-1-16,-9-2 0 0,-3 5 1 15,-8-2-1-15,-9 1 0 16,0 1 0-16,-6 0 1 31,-5 2 0-31,-3-4 0 16,-1 1 1-16,-4-1 0 15,-5-4 0-15,3-1 0 0,-3-3 0 16,-2-12 0-16,5 12 0 16,-5-12 0-16,0 0 1 0,3 11 1 15,-3-11 1-15,0 0 0 16,0 0 0-16,0 0-1 16,5-11 0-16,0 2 0 0,2-1-1 15,1-2-2-15,7-5 0 16,-2-1-2-16,9-5 1 15,3 4-1-15,5-6 2 16,3 3-1-16,7-2 0 16,6 1 0-16,1-4 1 0,5 5 0 15,8-3 1-15,0 3-1 16,4 2 0-16,3-3 1 16,-1 4-1-16,8 1 0 15,-3 0 0-15,4 6 0 16,4-1 0-16,-1 4 0 0,1 2 0 15,3-1-1-15,0 6 1 16,2-3 0-16,-1 2 0 16,4 3 0-16,0 0 1 0,0 0-2 15,0 0 1-15,0 3 0 16,-1 2 0-16,1-3 0 16,1 3 0-16,-1 0 0 0,2 0 0 15,1 0 0-15,-1-2-1 16,3 1 1-16,0-2 0 15,0 4 0-15,0-1 0 0,3-1 0 16,-1 1 0 0,-2 2 0-16,1 2 0 0,6-4 0 15,-5 2 0-15,1 1 0 16,4-1 0-16,-2-2 0 16,-3 0 0-16,4-1 0 15,-1 2 0-15,-3-4 0 16,3 0 0-16,-1 1 0 15,1-3-1-15,1 0 1 0,3 0 0 16,-4 0 0-16,0 0 0 0,6 0 0 16,-7 0 1-16,1-3-2 15,-3 1 2-15,1 2-1 16,-3-2 0-16,-3-1 0 16,1 3 0-16,-5-3 0 0,-1 1 0 15,-5-3 0-15,-4-2 1 16,-5 2-1-16,-6-8 0 15,-7 1 1-15,-9-3 0 16,-6 0 0-16,-10-2 1 0,-7 0 1 16,-4-5-1-16,-7 2 1 15,-1-3 1-15,-8 6-1 16,0-3 0-16,-5 1 0 16,0 1-1-16,0 4-1 15,-8 0-1-15,0 4-4 16,-6 5-5-16,0 5-14 0,3 0-60 15,-7 5-2-15</inkml:trace>
  <inkml:trace contextRef="#ctx0" brushRef="#br0" timeOffset="49206.8888">8164 14497 283 0,'0'0'6'0,"0"0"6"16,0 0 2-16,0-14 3 0,0 14 1 16,0-14 2-16,0 14 0 15,-5-18-1-15,5 18-5 16,-19-12-5-16,-2 7-3 16,-4 1-2-16,-5 1-2 15,-4 1-1-15,-4-3 0 0,2 2 0 16,-5 1 0-16,4-1 0 15,0 1 0-15,5-3 0 16,2 3 0-16,5-1 1 16,7 0-1-16,1 3 0 15,7 0-1-15,10 0 1 0,-10 13 0 16,10 2-1-16,0 2 1 16,1 7 0-16,3 11 1 15,1 3 2-15,3 9-1 0,-6 7 2 16,6 6 0-16,-5 6 1 15,3 9 0-15,-3 4 0 16,2 3 0-16,0 7-1 16,0 0-2-16,0 3-3 0,2-1 0 15,1-1 0-15,-1 2 0 16,1-3 0-16,-1-6 0 16,1 4 0-16,-3-5 0 15,-5 2 0-15,2 1 0 16,-2-4 0-16,0-1 0 15,0-3 0-15,-5 0 0 0,-1-2 0 16,-1-2 0-16,0-1 0 16,0-6 0-16,-2 4 0 15,5-5 0-15,-1-2 0 0,-2 5 0 16,4-6 0-16,1 2 0 16,2-32 0-16,0 6 0 15,0-4 0-15,0 3 0 0,0 1 0 16,0 1 0-16,2 3 0 15,1 3 0-15,-3-4 0 16,2 7 0-16,1-4 0 16,2 4 0-16,-3-1 0 15,2-3 0-15,3 1 0 16,-5 0 0-16,0-4 0 16,-2-41 0-16,3 39 0 15,2 2 0-15,-3-7 0 0,-2 1 0 16,2-3 0-16,1 1 0 15,-1-9 0-15,0 4 0 16,2-9 0-16,-4 4 0 16,0-23 0-16,2 27 0 0,1 3 0 15,-3-30 0-15,0 20 0 16,0 2 0-16,0-22 0 16,0 0 0-16,0 12 0 15,0 0 0-15,0 0 0 16,0 1 0-16,0-13 0 15,0 0 0-15,0 10 0 16,0-1 0-16,0 2 0 16,0 2 0-16,0-13 0 0,0 0 0 15,0 0 0-15,0 0 0 16,0 0 0-16,0 0 0 16,0 0 0-16,0 0 0 15,0 0 0-15,0 0 0 16,0 0 0-16,0 0 0 15,7 0 0-15,46-6 0 16,-32-3 0-16,7 0 0 16,4 3 0-16,4-2 0 0,42-10 0 15,-35 14 0-15,4-4 0 16,-2 1 0-16,0 2 0 16,-4-5 0-16,2 8 0 15,-3-3 0-15,-40 5 0 16,32-2 0-16,3-1 0 0,-10 3 0 15,0 0 0-15,-25 0 0 16,18 0 0-16,1 5 0 16,-19-5 0-16,0 0 0 15,0 0-68-15,0 0-25 16</inkml:trace>
  <inkml:trace contextRef="#ctx0" brushRef="#br0" timeOffset="54346.1079">8395 14846 350 0,'0'0'7'16,"0"-10"2"-16,0 10 5 0,-2-15 2 15,-3 3 0-15,0 3 2 16,-3-5 0-16,-4-1 2 0,2 8-7 16,-5 0-2-16,-2 4-4 15,-3 3-1-15,-3 8-2 16,4 6-2-16,-4 5-2 0,6 10 0 16,1 0 0-16,4 5 0 15,12 4 0-15,0-6 0 16,11 2 0-16,6 0 0 15,10-8 0-15,5-6 0 0,9-5 0 16,1-7 0-16,2-7 0 16,1-1 0-16,-3-12 0 15,-2-8 0-15,-8-3 0 16,-5-9 0-16,-11-9 0 0,-9-3 0 16,-7-4 0-16,-7 2 0 15,-11-1 0-15,-9 4 0 16,-6 9 0-16,-6 6 0 15,-3 10 0-15,-4 14 0 16,5 7 0-16,1 9 0 0,8 8 0 16,4 10 0-16,11 7 0 15,6 0 0-15,19 2-54 16,12 3-37-16,12 1-2 0</inkml:trace>
  <inkml:trace contextRef="#ctx0" brushRef="#br0" timeOffset="65326.4144">9521 14832 245 0,'0'0'7'0,"0"0"5"0,0 0 3 15,0 0 3-15,0 0 2 16,0-13 2-16,0 13 1 16,0 0 4-16,0-13-7 0,0 13-4 15,0 0-2-15,0 0-3 16,3-11-1-16,-3 11-2 16,0 0-1-16,0 0-2 15,0 0 0-15,0 0 0 16,0 0-1-16,0 0-1 15,0 0 0-15,0 0 0 16,0 0-1-16,0 0 0 0,0 0 0 16,0 0 0-16,-3 6-2 15,-4 7 0-15,0 5 0 16,-1 1 0-16,0 8 0 0,1 5 0 16,5 3 0-16,-3 2 0 15,10-2 0-15,4-5 0 0,8-6 0 16,9-4 0-16,1-5 0 15,8-8 0-15,0-7 0 16,2 0 0-16,-2-9 0 16,2-4 0-16,-7-4 0 0,-3-8 0 15,-7 1 0-15,-9-10 0 16,-5 2 0-16,-6-4 0 16,-7-1 0-16,-11-1 0 15,-4 9 0-15,-3 2 0 16,-7 6 0-16,-5 14 0 0,0 7 0 15,-1 7 0-15,1 11 0 16,7 7 0-16,3 2 0 16,4 12 0-16,11 1-75 15,12-10-18-15</inkml:trace>
  <inkml:trace contextRef="#ctx0" brushRef="#br0" timeOffset="68463.5504">10817 14739 351 0,'0'0'7'16,"0"0"3"-16,0 0 3 0,0 0 3 16,-11-5 1-16,11 5 2 15,0 0 0-15,0 0 1 16,-7-9-6-16,7 9-3 16,0 0-2-16,-5 12-4 0,3 0-5 15,-1 5 0-15,3 9 0 16,0 1 0-16,0 2 0 15,0 1 0-15,3 2 0 16,2-2 0-16,-1-3 0 16,5-4 0-16,-2-4 0 15,-2 1 0-15,-1-9 0 0,1-2 0 16,-5-9 0-16,0 0 0 16,0 0 0-16,0 0 0 0,8-15 0 15,-8-7 0-15,0 0 0 16,0-9 0-16,0 2 0 15,0-3 0-15,0 2 0 16,0 1 0-16,-3 4 0 16,3 6 0-16,-2 7 0 0,2 12 0 15,-3-9 0-15,3 9 0 16,0 9 0-16,0 8 0 16,0 4 0-16,5 1 0 0,-2 7 0 15,1 3 0-15,2-3 0 16,1 0 0-16,-4-4 0 15,0-4 0-15,4-4 0 16,-4-5 0-16,-2-2 0 16,-1-10 0-16,0 0 0 15,0 0 0-15,3-7 0 0,-3-6 0 16,0-6 0-16,0-2 0 16,0-1 0-16,0-3 0 15,3 3 0-15,-3 2 0 0,2 8 0 16,-2 1 0-16,0 11 0 15,0 0 0-15,0 15 0 16,0 5 0-16,0 6 0 16,0 0 0-16,0 6 0 0,2 1 0 15,6 3-19-15,2-4-71 16,-5-3-4-16</inkml:trace>
  <inkml:trace contextRef="#ctx0" brushRef="#br0" timeOffset="70790.9167">11913 14782 296 0,'0'0'10'16,"7"-13"5"-16,-7 13 3 0,13-15 2 15,-6 3 4 1,0 2 0-16,-2 0 2 0,6 0 1 15,-11 10-9-15,7-7-4 16,-7 7-4-16,0 0-1 16,0 0-9-16,-3 12 0 15,-7 3 0-15,0 4 0 0,-1 6 0 16,0 3 0-16,1 7 0 16,6-2 0-16,4 0 0 15,6-2 0-15,14-8 0 0,8 0 0 16,7-11 0-16,5-4 0 15,5-6 0-15,-2-2 0 16,2-10 0-16,-7-8 0 16,-5-3 0-16,-6-9 0 0,-12-5 0 15,-8 0 0-15,-7-4 0 16,-12 2 0-16,-11 0 0 16,-7 10 0-16,-7 7 0 0,-6 7 0 15,-3 13 0-15,1 8 0 16,5 17 0-16,3-1 0 15,17 19 0-15,10-1-88 16,5-5-4-16</inkml:trace>
  <inkml:trace contextRef="#ctx0" brushRef="#br0" timeOffset="74605.3688">8331 15698 254 0,'0'0'5'16,"0"0"5"-16,0 0 3 0,0 0 2 16,0 0 2-16,0 0 2 15,5-12 0-15,-5 12 3 16,0 0-4-16,0 0-4 0,2-8-2 16,-2 8-2-16,0 0 0 15,0 0-3-15,0 0 0 16,0 0-1-16,0 0 0 15,0 0-1-15,0 0 0 0,0 0-1 16,0 0-1 0,0 0 0-16,0 0 0 0,0 0-1 15,0 0 0-15,0 0-1 16,0 0 1-16,0 0-1 16,0-9 1-16,0 9-1 0,0 0 0 15,0 0 0-15,0 0 0 16,0 0 0-16,0 0-1 15,0 0 1-15,0 0 0 0,0 0-1 16,0 0 1-16,0 0-1 16,0 0 1-16,0 0-1 15,0 0 1-15,0 0 0 16,0 0 0-16,0 0-1 0,0 0 2 16,0 0-2-16,0 0 0 15,0 0 0-15,0 0 0 16,0 0 0-16,0 0 0 15,0 0 0-15,0 0 0 0,0 0 0 16,0 0 0-16,0 0 0 16,0 0 0-16,0 0 0 15,0 0 0-15,0 0 0 16,0 0 0-16,0 0 0 16,0 0 0-16,0 0 0 15,0 0 0-15,0 0 0 0,0 0 0 16,0 0 0-16,0 0 0 15,0 0 0-15,0 7 0 16,0 3 0-16,2 2 0 0,3 7 0 16,-2 7 0-16,2 4 0 15,-2 1 0-15,2 4 0 16,-1 0 0-16,1 2 0 0,0-5 0 16,-3-5 0-16,4-2 0 15,-1-5 0-15,-3-3 0 16,1-4 0-16,-1-3 0 15,-2-10 0-15,3 12 0 16,-3-12 0-16,0 0 0 16,0 0 0-16,0 0 0 0,0 0 0 15,0 0 0-15,0 0 0 16,0 0 0-16,2 8-26 16,-2-8-62-16,0 0-4 15</inkml:trace>
  <inkml:trace contextRef="#ctx0" brushRef="#br0" timeOffset="77373.0895">9561 15741 343 0,'0'0'7'0,"0"0"2"16,0 0 3-16,-10-11 2 0,10 11-1 16,-10-5 1-16,3 3 0 15,-6 2 0-15,4 6-5 16,-2 0-3-16,-1 12-1 0,1 2-1 15,2 4-1-15,4 6 0 16,3 0-1-16,2-1 0 16,7 4 1-16,8-7 0 0,8-1 0 15,4-5 0-15,3-10-1 16,7 0 1-16,0-10 0 16,3 0 0-16,-6-5 0 15,2-10-1-15,-10-5 0 0,-2 4 1 16,-7-10 1-16,-7-1-4 15,-8-5 0-15,-7-3 0 16,-8 3 0-16,-9 0 0 16,-7 3 0-16,-4 3 0 15,-4 9 0-15,2 7 0 16,0 8 0-16,3 2 0 0,2 7-8 16,8 5-5-16,12 12-24 15,10-5-51-15,0-2 0 16</inkml:trace>
  <inkml:trace contextRef="#ctx0" brushRef="#br0" timeOffset="79971.1102">10906 15787 339 0,'0'0'6'0,"0"0"4"16,0 0 3-16,-8-12 3 0,8 12 0 15,-12-10 2-15,5 6 0 16,-6 1 0-16,-2 0-5 16,3 6-4-16,-5 7-2 0,-1 4-3 15,3 8 0-15,0 3-2 16,3 5 1-16,5-1-2 15,7 6 2-15,0-2 0 16,9-6-1-16,9-2 1 16,4-6 0-16,5-3-3 0,3-6 0 15,2-4 0-15,-2-6 0 16,2-4 0-16,-4-6 0 16,-3-6 0-16,-5-5 0 15,-8-4 0-15,-7-2 0 16,-7-9 0-16,-8 4 0 0,-13 1 0 15,-2-2 0-15,1 9 0 16,-9 1 0-16,1 8 0 16,-3 8 0-16,5 7 0 0,5 6 0 15,2 6-3-15,4 2-35 16,7 3-51-16,12 6-2 16</inkml:trace>
  <inkml:trace contextRef="#ctx0" brushRef="#br0" timeOffset="81307.9367">12081 15750 354 0,'0'0'7'15,"0"0"4"-15,6-9 4 0,-6 9 1 16,0-11 1-16,0 11 2 16,0-13 0-16,0 13 1 15,0-9-7-15,0 9-4 0,-8 7-3 16,3 11-1 0,-7 4-5-16,3 5 0 15,0 6 0-15,7 2 0 0,2-1 0 16,0 1 0-16,7 0 0 15,13-13 0-15,5-3 0 16,8-4 0-16,-2-10 0 0,5-3 0 16,-2-2 0-16,1-9 0 15,-2-6 0-15,-9-5 0 16,-6-2 0-16,-11-6 0 0,-7-1 0 16,-7 0 0-16,-11-5 0 15,-9 5 0-15,-3 0 0 16,-7 9 0-16,-3 2 0 15,-2 13 0-15,4 4 0 0,6 5 0 16,0 4-30-16,15 6-59 16,6 6-3-16</inkml:trace>
  <inkml:trace contextRef="#ctx0" brushRef="#br0" timeOffset="83870.0536">8432 16776 328 0,'0'0'6'0,"0"0"4"15,0 0 3-15,0 0 2 16,-2-8 1-16,2 8-2 16,0 0 1-16,-17 0 1 15,11 11-5-15,-6 1-4 16,5 8-3-16,-6 2-1 0,8 5 0 15,0 0 0-15,5 1 1 16,0 1-1-16,12-7-1 0,6-1 1 16,7-6 0-16,3-6 0 15,6-6 0-15,3-3-1 16,0-3 0-16,1-6 1 0,0-5-1 16,-4-2 1-16,-11-5 0 15,-1-3 0-15,-12-1-1 16,-10-3 1-16,-7 1 0 15,-13-2-3-15,-5 5 0 16,-8 0 0-16,-1 4 0 0,-1 8 0 16,-3 5 0-16,8 5 0 15,4 2 0-15,6 4-3 16,4 8-3-16,9 1-4 16,7 3-14-16,18 1-61 15,-1-2-2-15</inkml:trace>
  <inkml:trace contextRef="#ctx0" brushRef="#br0" timeOffset="84672.5578">9937 16849 403 0,'0'0'7'16,"0"0"2"-16,0-9 4 0,0 9 0 15,0 0 1-15,0 0 0 16,0 0 1-16,0 0 1 16,0 0-9-16,-7 12-7 15,7 4 0-15,-4 3 0 16,4-2 0-16,0 6 0 0,0 4 0 15,0-3 0-15,0 2 0 16,0-4 0-16,0-3 0 16,0-2 0-16,0 1 0 15,0-3 0-15,4-4 0 16,-4-11 0-16,4 12 0 16,-4-12 0-16,0 0 0 0,0 0 0 15,0 0 0-15,0 0 0 16,0 0 0-16,0 0 0 0,0 0 0 15,0 0-6-15,0 0-55 16,0-6-29-16,0 6 1 16</inkml:trace>
  <inkml:trace contextRef="#ctx0" brushRef="#br0" timeOffset="87988.921">10913 16723 352 0,'0'0'6'0,"0"0"4"0,-7-12 1 16,7 12 2-16,-10-9 0 15,0 6 0-15,0 3 0 16,-5 3 2-16,5 9-6 15,-2 5-2-15,4 8-2 16,3 5-1-16,5 2 0 0,5 2 1 16,7-3 0-16,11-2-1 15,7-4 0-15,5-8-1 16,2-5 0-16,0-9 0 16,1-3 0-16,-4-5-1 15,-4-8 0-15,-7-7 0 0,-9-4-2 16,-6-5 0-16,-8-7 0 15,-13 5 0-15,-4-4 0 16,-11 4 0-16,-3 9 0 0,-4 3 0 16,-2 6 0-16,-1 9 0 15,8 4-2-15,3 10-1 16,10-1-2-16,4 8-4 0,13 1-14 16,7 2-61-16,16-2-3 15</inkml:trace>
  <inkml:trace contextRef="#ctx0" brushRef="#br0" timeOffset="88429.2574">12208 16615 386 0,'0'0'6'0,"0"0"2"15,0 0 2-15,-7-5 1 16,7 5-1-16,-13 0 1 16,3 7 1-16,3 3 1 15,-3 7-4-15,3 0-4 0,1 4 0 16,5 3-1-16,1 3 0 15,5-4 1-15,4 1-3 16,8-3 0-16,8-4 0 16,0-8 0-16,5-1-1 0,2-6 2 15,-2-2-3 1,0-10 0-16,-5-4 0 0,-2-8 0 16,-9-6 0-16,-8-4 0 15,-6-5 0-15,-15 2 0 16,-11 0 0-16,-8 9 0 15,-8 3 0-15,-13 10 0 0,3 11-6 16,-6 2-6-16,12 2-67 16,0 26-10-16</inkml:trace>
  <inkml:trace contextRef="#ctx0" brushRef="#br0" timeOffset="89124.9526">8504 17590 332 0,'0'0'7'0,"0"0"4"0,-11 0 2 15,3-2 4-15,-3 2 0 16,2 2 1-16,-6 7 0 15,0 3 1-15,0 0-6 16,0 8-3-16,15-20-4 0,-12 17-3 16,2 2 1-16,2 5-2 15,3 0-2-15,5-2 1 16,3 0 0-16,10 1-1 16,1-4 2-16,34 19 2 15,-16-23-1-15,-2-6 1 0,4-9 0 16,1 0-2-16,2-14-2 15,-5-3 0-15,-2-3 0 16,-5-3 0-16,-7-2 0 16,-8 3 0-16,-8 0 0 0,-2-4 0 15,-7 10 0-15,-8-4 0 16,-5 8-4 0,0 4-4-16,0 6-8 0,1 2-23 15,1 4-45-15,3 2-1 16</inkml:trace>
  <inkml:trace contextRef="#ctx0" brushRef="#br0" timeOffset="89514.4216">9626 17625 414 0,'0'0'5'0,"0"0"2"15,0 0 2-15,0 0 0 0,0 0 1 16,-8 11 0-16,8-11 1 16,-7 16 0-16,2-3-5 15,0 4-1-15,5-17-3 16,0 0 0-16,-3 24-1 16,1 5-2-16,2-29 1 15,2 27 1-15,6 2-2 16,-8-29 1-16,17 25 1 0,23 15 1 15,-20-28 2-15,2-7-1 16,1 0-3-16,-2-10 0 16,0-5 0-16,-4-5 0 0,-2-2 0 15,-2-3 0-15,-6 0 0 16,-4-2 0-16,-3 0 0 16,-8 2 0-16,-5 2 0 0,-2 3-5 15,-2 0-19-15,0 6-60 16,-1-1-3-16</inkml:trace>
  <inkml:trace contextRef="#ctx0" brushRef="#br0" timeOffset="89920.5252">11093 17501 435 0,'0'0'6'0,"0"0"3"16,0 0 0-16,0 0 1 15,0 0 1-15,-10 0 0 0,10 0 1 16,-13 11-4-16,13-11-8 16,-12 19 0-16,7-6 0 15,3 4 0-15,-2 3 0 16,2 1 0-16,2-3 0 0,2 5 0 15,7-6 0-15,0 2 0 16,6 1 0-16,-1-4 0 16,5 1 0-16,0-5 0 15,3-4 0-15,-2-6 0 16,0-2 0-16,0-5 0 16,-5-4 0-16,-2-8 0 15,-8-3 0-15,-3-4 0 0,-2 5 0 16,-10 2 0-16,-5-1 0 15,1 6 0-15,-7-2-35 16,5 3-52-16,0-2-3 0</inkml:trace>
  <inkml:trace contextRef="#ctx0" brushRef="#br0" timeOffset="90154.1815">12166 17497 492 0,'0'0'1'0,"0"0"2"0,0 0 1 16,0 0 2-16,0 10-1 15,0 2-5-15,-2 5 0 16,-1 5 0-16,3-22 0 16,-3 28 0-16,2-1 0 15,-2 8 0-15,1-4 0 16,-2 10-10-16,0 37-77 0,4-37-3 15</inkml:trace>
  <inkml:trace contextRef="#ctx0" brushRef="#br0" timeOffset="91071.8315">12318 14284 328 0,'0'0'4'0,"0"-11"2"15,0 11 0-15,18-18 3 16,4 6-1-16,5 3 3 16,13-1 1-16,4-2 0 15,11 7-3-15,3 2-1 16,-1 6 0-16,0 14 0 0,-10 13 1 15,-7 9 1-15,-7 15-1 16,-14 14 0-16,-6 14-1 0,-11 8 0 16,1 13-1-16,-3 7-1 15,0 3-1-15,0 6 0 16,2 0-1-16,5 2-2 16,6 2-2-16,2 6 0 15,3-2 0-15,1 2 0 0,3 2 0 16,3-2 0-16,-2-3 0 15,7 6 0-15,-4-9 0 16,8 1 0-16,-5-3 0 0,1-7 0 16,0-4 0-1,-15-54 0-15,-1 4 0 16,-1-1 0-16,1 6 0 0,-1-6 0 16,-3 8 0-16,3-4 0 15,-6 0 0-15,3-1 0 16,-5 6 0-16,3-10 0 15,-3 8 0-15,-3-11 0 16,3 6 0-16,-5-10 0 0,2 4 0 16,-2-8 0-16,0-4 0 15,0-43 0-15,-4 31 0 16,-1 4 0-16,-6-12 0 16,1 1 0-16,10-24 0 0,-27 25 0 15,0 2 0-15,-3-16 0 16,2 3 0-16,-11-4 0 15,-43 15 0-15,34-11 0 16,1-2 0-16,-2 4 0 16,1-1 0-16,4-3-70 15,1-2-20-15</inkml:trace>
  <inkml:trace contextRef="#ctx0" brushRef="#br0" timeOffset="93763.7207">13698 14222 332 0,'0'0'7'0,"0"0"3"16,0 0 0-16,-5-13 2 15,-5 11 1-15,-5-1-1 16,-10 1 2-16,-5 2 0 0,-7 0-6 16,-6 2-2-16,-1 3-1 15,-1 2 1-15,1 1-2 16,4 2 0-16,4-3-1 15,7 1-2-15,5-2 1 0,5 2-1 16,5 8 0-16,1 1-1 16,8 5 1-16,3 5 1 15,2 11 0-15,4 9 2 0,4 6 0 16,4 10 1-16,1 4 0 16,0 7 1-16,4 10-1 15,-2 3 0-15,0 5 0 0,0 2-3 16,-3 6-2-16,6-7 0 15,-6 2 0-15,6-1 0 16,-6 0 0-16,0-3 0 16,1 3 0-16,1-2 0 0,-3-3 0 15,0 3 0-15,-1-3 0 16,0-6 0-16,0 0 0 16,-2-8 0-16,5-4 0 15,-6 1 0-15,-2-10 0 16,2 0 0-16,-2-3 0 15,-1-2 0-15,0 0 0 16,1-2 0-16,-5 2 0 0,5-2 0 16,-3-1 0-16,-2 3 0 15,0-3 0-15,3-23 0 0,-3 0 0 16,2-4 0-16,-2 8 0 16,0 0 0-16,3 2 0 15,-1-2 0-15,1 2 0 16,0-3 0-16,-1 7 0 15,-2-5 0-15,5 2 0 0,-3 1 0 16,3 3 0-16,-2-4 0 16,-3-38 0-16,2 36 0 15,0 3 0-15,1-3 0 16,0-1 0-16,-3-6 0 16,3 4 0-16,-1-6 0 15,-2 2 0-15,0-4 0 16,0-2 0-16,0-1 0 0,0 0 0 15,0-22 0-15,0 25 0 16,0 1 0-16,0-26 0 16,0 26 0-16,0-1 0 15,0-25 0-15,0 21 0 16,0 5 0-16,0-26 0 0,0 17 0 16,0 5 0-16,0-22 0 15,0 0 0-15,0 13 0 16,0-1 0-16,0-2 0 15,0 2 0-15,0 0 0 16,0-1 0-16,0 1 0 16,2 3 0-16,-2-15 0 0,0 10 0 15,3 0 0 1,-3 0 0-16,2 0 0 16,-2-10 0-16,0 0 0 0,10 2 0 15,1 1 0-15,35 1 0 16,-22-4 0-16,2-2 0 15,4 0 0-15,2-1 0 16,-2-2 0-16,5 2 0 16,-3 1 0-16,0 0 0 0,2-1 0 15,-4 3 0-15,3 0 0 16,-6 0 0-16,1 0 0 16,-28 0 0-16,25 7 0 15,0 1 0-15,-25-8-69 16,0 0-23-16</inkml:trace>
  <inkml:trace contextRef="#ctx0" brushRef="#br0" timeOffset="96674.8048">13839 14578 336 0,'0'0'8'0,"0"0"5"16,2-12 4-16,-2 12 2 0,6-11 1 16,-6 11 1-16,7-9 0 15,-7 9 1-15,0 0-8 16,0 0-3-16,8 8-2 15,-6 8-9-15,3 10 0 0,-3 1 0 16,7 5 0-16,-2 4 0 16,0 5 0-16,0-7 0 15,1 4 0-15,-3-9 0 16,5-1 0-16,-5-3 0 16,-1-7 0-16,0-2 0 0,-2 0 0 15,-2-7 0-15,0 1 0 16,0-10 0-16,0 10 0 15,0-10 0-15,0 0 0 16,0 0-19-16,3-6-67 16,-3 6-5-16</inkml:trace>
  <inkml:trace contextRef="#ctx0" brushRef="#br0" timeOffset="98152.8906">14638 15594 317 0,'0'0'9'0,"0"0"4"16,0 0 4-16,0 0 2 15,0 0 2-15,0 0 0 0,0 0 0 16,0 0 0-16,0 0-6 16,5 13-5-16,-1 0-2 15,1 8-3-15,0 4-1 16,3 4 0-16,2 6 0 0,2 0-2 15,-2 2-2-15,0-5 0 16,-3-1 0-16,4-5 0 16,-4-4 0-16,-2-2 0 15,2-4 0-15,-7-4 0 16,4-3 0-16,-4-9 0 0,7 11 0 16,-7-11 0-16,0 0 0 15,0 0-3-15,0 0-3 16,0 0-5-16,0 0-12 0,2-11-60 15,-2 11-5-15</inkml:trace>
  <inkml:trace contextRef="#ctx0" brushRef="#br0" timeOffset="98832.0572">15581 16583 377 0,'0'0'8'15,"0"0"2"-15,0 0 2 16,8-10 3-16,-8 10 1 16,0 0-2-16,5-11 2 0,-5 11 0 15,0 0-6-15,7 16-5 16,-7 1-1-16,0 5 0 0,0 5-2 16,4 8 0-16,-4 0-2 15,2-1 0-15,3 4 0 16,-2-4 0-16,-1-5 0 15,0 2 0-15,0-4 0 0,1-7 0 16,0-6 0-16,-1 1 0 16,-2-15-12-16,2 16-32 15,9-12-45-15,-11-4 1 16</inkml:trace>
  <inkml:trace contextRef="#ctx0" brushRef="#br0" timeOffset="99800.7232">16258 17394 380 0,'0'0'7'0,"0"0"1"15,0 0 1 1,0 0 3-16,0 0 0 0,3 11 2 16,-1-1-1-16,0 2 1 15,3 3-5-15,-1 2-1 16,0 3-2-16,-1 5-1 0,2 2-2 16,-3 3 0-16,3-1 0 15,-5-29-4-15,1 33 0 16,5 2-3-16,-3-2-4 15,0 3-6-15,-1-7-15 16,1 9-54-16,-3-16-4 0</inkml:trace>
  <inkml:trace contextRef="#ctx0" brushRef="#br0" timeOffset="101768.9906">16148 16690 365 0,'0'0'7'0,"0"0"1"16,0 0 3-16,-5-11 2 16,5 11 0-16,-10-13 0 0,4 8 0 15,-5-2 1-15,2 5-8 16,-6 2 0-16,0 2-2 16,-2 10-3-16,0 1 0 0,6 7 0 15,-2 0 0-15,6 2 0 16,5 0 1-16,2 1-1 15,7-1-1-15,3-5 0 16,6-2 0-16,3-6-1 0,5-4 1 16,-1-5 0-16,0 0 0 15,-1-7 0-15,0-7 1 16,-2-6 0-16,-6-5-1 16,0-10 2-16,-12-2-1 15,-2-7 0-15,-2-9-1 0,-6 0 1 16,-5-5 1-16,-4 6-1 15,0 5 2-15,0 8-2 16,4 9 1-16,3 7-1 16,0 16 0-16,10 7 1 0,-6 19-2 15,6 13 0-15,6 6-1 16,7 14-2-16,1 3 3 16,4 5-1-16,4-2-2 0,-2 0-4 15,5-4-5-15,-3-7-20 16,-5-7-53-16,7-9 1 15</inkml:trace>
  <inkml:trace contextRef="#ctx0" brushRef="#br0" timeOffset="102150.4484">16432 16646 433 0,'0'0'1'0,"0"0"7"0,0 0-1 16,0 0 1-16,0 0 1 16,-2-9-1-16,2 9 0 15,0 0 1-15,2-10-2 0,10 7-7 16,1 3 1-16,0 0-1 16,4 3-3-16,-5 4 3 15,6 5 0-15,-8 6 0 16,-5 2 0-16,-5 2 1 0,-5 5-1 15,-5 1 1-15,-5-1 1 16,0-2-1-16,-2-1-1 16,2-4 1-16,4-3-1 0,2-1 1 15,6-7 0-15,3-9 0 16,12 8 0-16,6-8 0 16,5-5 0-16,9-2 0 15,3-4-3-15,0-1-5 16,-1 0-13-16,-2-3-64 15,0 7-4-15</inkml:trace>
  <inkml:trace contextRef="#ctx0" brushRef="#br0" timeOffset="104191.462">15861 15661 336 0,'0'0'7'0,"0"0"4"16,0 0 4-16,0 0 2 16,0 0 0-16,0 0 0 15,-12-7 1-15,12 7 1 0,-11 4-7 16,-1 11-5-16,1 3-2 16,-2 3-2-16,7 8-1 15,-5 0-1-15,7-2 0 0,1 3 0 16,6-7-1-16,10-4 0 15,1-4 1-15,9-8 0 16,4-7 0-16,3 0 0 16,0-10 0-16,2-2 1 15,-4-5 0-15,-1-4 1 0,-8-3-1 16,-3-3 0-16,-13-3 1 16,-3-5 0-16,-11 0-3 15,-11-1 0-15,-6 3 0 16,-2 6 0-16,-7 0 0 15,0 7 0-15,-1 7 0 0,6 5 0 16,2 7-6-16,5 1-8 16,4 0-15-16,3 0-56 15,18 0-3-15</inkml:trace>
  <inkml:trace contextRef="#ctx0" brushRef="#br0" timeOffset="104718.4985">15835 14604 325 0,'0'0'7'0,"0"0"5"16,0-11 3-16,0 11 2 0,-7-12 2 16,7 12 0-16,-9-8 0 15,-2 5 0-15,1 3-5 16,-3 11-6-16,4-1-3 0,2 7-2 15,4 3-1-15,3 2 0 16,3-2 0-16,11 0 0 16,5-1 0-16,7-6 0 15,2-1 0-15,-1-7 0 0,1 0 0 16,-7-5 1-16,2-7-1 16,-8-8 0-16,-3-2 0 15,-9-11 0-15,-3-2-2 16,-10-1 0-16,-5-4 0 15,-5 5 0-15,-2 0 0 16,-4 10 0-16,-5 6 0 0,5 10-4 16,-1 4-1-16,4 12-5 15,4 5-9-15,6 0-33 16,11 8-33-16,2-4-2 0</inkml:trace>
  <inkml:trace contextRef="#ctx0" brushRef="#br0" timeOffset="108360.0565">14510 14679 307 0,'0'0'6'0,"0"0"4"0,-9-9 2 15,9 9 2-15,-10-5 0 16,10 5 1-16,-16-3 1 15,8 3 0-15,2 13-5 16,-4-1-4-16,5 10-3 16,2 3-1-16,3 3 0 0,0 2-1 15,11-3 0-15,2-5 0 16,9 0 0-16,-1-7 1 16,4-6 0-16,3-3-1 0,-6-6 2 15,3 0-1-15,-5-10 2 16,-5-5-1-16,-5-10 0 15,-6 1 0-15,-4-6-1 0,-9-2-1 16,-6 0 1-16,-7 4-2 16,-4 1 0-16,2 7-2 15,-4 10-1-15,3 8-5 16,4 2-6-16,7 14-18 16,12 9-52-16,4 2-1 0</inkml:trace>
  <inkml:trace contextRef="#ctx0" brushRef="#br0" timeOffset="108900.5927">15077 14702 369 0,'0'0'5'0,"0"0"5"0,-5-15-1 16,5 15 2-16,-7-8 0 16,7 8 0-16,-10-4 1 0,10 4-2 15,-12 4-4-15,7 14-3 16,2 0-2-16,3 4 0 16,0 3-1-16,8-1 1 15,4 2 1-15,8-5-1 0,4-3 0 16,4-6 1-16,0-5 0 15,2-2 1-15,-3-5-1 16,0-5 1-16,-6-7 0 0,-4-3 1 16,-8-2-1-16,-6-8-1 15,-3 3 1-15,-9-3-1 16,-3 3-1-16,-4 5-1 16,-6 4-1-16,2 8-1 0,-5 5-3 15,4 11-7-15,-1 6-10 16,5 0-55-16,6 17-8 15</inkml:trace>
  <inkml:trace contextRef="#ctx0" brushRef="#br0" timeOffset="109450.7296">15242 15686 341 0,'0'0'7'0,"0"0"2"16,0 0 3-16,-12-3 2 15,12 3-2-15,-8 3 1 16,8-3 0-16,-12 17 1 0,3-3-7 15,7 7-2-15,0-1-2 16,2 2-1-16,4 2 0 16,9-4 0-16,-1 1 0 0,9-7 0 15,4-7 0-15,-1-4 0 16,3 0 0-16,-2-3 1 16,-2-10-1-16,-6-2 1 15,-4-7 0-15,-8-3 1 0,-5-3-1 16,-10-1 0-16,-8-2-1 15,-4 1 0-15,-4 7-2 16,0 10 0-16,-6 3-6 16,4 7-10-16,-4 17-41 15,9 0-27-15,1 8-4 16</inkml:trace>
  <inkml:trace contextRef="#ctx0" brushRef="#br0" timeOffset="110132.9063">13859 15584 366 0,'0'0'7'0,"0"0"1"15,0 0 4-15,0 0-1 16,-2-10 0-16,2 10 0 0,0 0 1 16,-10 5-2-16,4 4-4 15,2 10-3-15,-1 0-3 16,2 1 0-16,1 5 0 16,2-3 0-16,2 0 0 0,14-7 1 15,1 0 0-15,5-7 0 16,3-6 0-16,3-2 1 15,-4-2 1-15,0-8 0 0,0-4 0 16,-7-7 0-16,-8-4 0 16,-3 0 0-16,-6-2 0 15,-7-3-1-15,-9 6 0 16,-1 4-1-16,-5 5-2 16,1 13-2-16,-6 2-4 0,3 19-11 15,-1 18-51-15,9-5-16 16</inkml:trace>
  <inkml:trace contextRef="#ctx0" brushRef="#br0" timeOffset="110929.4203">13847 16506 366 0,'0'0'8'0,"0"0"2"0,0 0 1 16,0 0 0-16,5-3-1 15,-5 3 2-15,0 8-1 0,0 1 1 16,-5 8-7-16,-1 6-4 16,2 0 1-16,1 1 0 15,3 3 0-15,0 0 0 0,7-4 0 16,6-3 0-16,8-5 0 15,-2-5 1-15,6-6-2 16,1-1 0-16,0-3 1 16,0-5-1-16,-5-5 0 0,-4-2 1 15,-4-7 1-15,-8-1-3 16,-5-9 1-16,-8 5 0 16,-8 0-2-16,-8 1 1 15,0 2-1-15,-2 8 0 0,-3 5-4 16,2 5-2-16,5 11-7 15,-1-1-19-15,3 13-53 16,20 0 1 0</inkml:trace>
  <inkml:trace contextRef="#ctx0" brushRef="#br0" timeOffset="111267.0198">14748 16525 389 0,'0'0'4'0,"0"0"1"15,-11 0 0 1,11 0 1-16,-16 17 0 0,7-4 0 16,2 2-1-16,-1 5 2 15,6-3-4-15,2 3 0 16,2-1 0-16,8-4-1 15,8-4 1-15,1-4-1 16,5-7 4-16,5-5-4 0,-2-5 1 16,-2-5 1-16,-3-2-1 15,-2-5 1-15,-10-1-1 16,-6-2 1-16,-4 3-2 0,-12 5 0 16,-8 2 0-16,-6 10-2 15,-4 5-4-15,-9 0-12 16,5 5-61-16,4 23-10 0</inkml:trace>
  <inkml:trace contextRef="#ctx0" brushRef="#br0" timeOffset="112098.9996">13979 17504 312 0,'0'0'7'0,"0"0"4"0,0 0 2 15,0 0 1-15,-10-13 2 16,10 13 1-16,-11-5-2 16,11 5 1-16,-13 0-6 15,13 0-3-15,-16 5-2 16,16-5-2-16,-17 21 0 0,10-12 0 15,1 4-1-15,1-1 0 16,3 5 1-16,-1-2-1 16,3 2-1-16,5-1 1 15,2-4 0-15,-1 3-1 16,6-3 2-16,0-4 0 0,1-4-1 16,1-1 1-16,-1-3 0 15,-3-3-1-15,2-4 1 0,-4-5 0 16,-4 0-1-16,0-3-1 15,-4 1 0-15,-4 0-1 16,-4 7 0-16,-6-1 1 16,5 3-2-16,-7 5-3 0,2 0-9 15,-1 2-16-15,-2 9-53 16,12-2-1-16</inkml:trace>
  <inkml:trace contextRef="#ctx0" brushRef="#br0" timeOffset="115005.5799">14605 17590 264 0,'0'0'5'0,"0"0"4"16,0 0 0-16,0 0 4 15,0 0 0-15,-8 9 2 16,8-9-1-16,-7 17 1 0,4-8-3 16,1 2-2-16,2-2 1 15,0-2-3-15,5 3 1 16,-5-10-1-16,18 12 0 16,-6-7 0-16,3 1 0 0,2-4-1 15,1-2-1-15,1 0-1 16,0-5-1-16,0-7 0 15,-2 0-1-15,1-3 0 16,-6-5 0-16,-1 2-2 16,-4 1 0-16,-7 2-1 0,0 3 0 15,-5 2 0-15,-6 3-1 16,-1-1-1-16,-4 6-2 16,0 2-4-16,3 0-9 15,2 2-31-15,11-2-33 0,-11 18-3 16</inkml:trace>
  <inkml:trace contextRef="#ctx0" brushRef="#br0" timeOffset="115900.2321">15495 17491 341 0,'0'0'7'0,"0"0"3"0,0 0 3 16,0 0 1-16,0 0-1 16,-2-10 1-16,2 10 0 15,0 0 0-15,-10 0-7 16,10 0-3-16,-6 14-1 0,6-14-1 16,-6 17 0-16,6-10 1 15,0 3-1-15,4-3 0 16,1 5 1-16,5-2-1 15,-2 2 0-15,6-4 1 0,1 0-1 16,-3-1 0-16,6-1 1 16,-4-6-1-16,2 0 0 15,-2-9 0-15,-3 0 0 16,-4-2 0-16,-5-1-2 0,-2 2 1 16,0-2-2-16,-4 3 0 15,-6 1-4-15,0 1-8 16,-2 2-17-16,2 5-53 15,-4 0 0-15</inkml:trace>
  <inkml:trace contextRef="#ctx0" brushRef="#br0" timeOffset="116849.2145">16176 13982 312 0,'0'0'7'0,"0"0"3"16,0 0 0-16,0 0 0 15,0 0 0-15,0 0 3 0,0 0 0 16,15 0 1-16,0 5-5 16,7 4-1-16,6 6-1 15,6 7 1-15,6 10-1 0,3 6 1 16,3 11-1-16,-3 8-1 15,-6 15 0-15,-1 6-1 16,-6 7 0-16,-4 12 0 16,-5 2 0-16,-8 8 0 0,-5-1-1 15,3 6 0-15,-6 2 0 16,4-1 0-16,-2 3-1 16,2 5-1-16,0-5-2 15,7 8 0-15,-2-3 0 16,9 2 0-16,-4-4 0 0,8 2 0 15,1-1 0-15,7-3 0 16,-4-6 0-16,5-5 0 16,-1-2 0-16,0-7 0 15,-1-6 0-15,-4-3 0 16,-14-46 0-16,1-1 0 0,-2 1 0 16,-2 0 0-16,0 1 0 15,0-1 0-15,-5-5 0 16,-4 3 0-16,1-6 0 0,-5 1 0 15,-5-2 0-15,-3-2 0 16,-9-3 0-16,-2 2 0 16,-11-6 0-16,0 3 0 15,-7-2 0-15,-5-6 0 0,-5 2 0 16,-3-1-73-16,0-8-17 16</inkml:trace>
  <inkml:trace contextRef="#ctx0" brushRef="#br1" timeOffset="123627.4116">7710 17754 127 0,'0'0'1'15,"0"0"2"-15,0 0 4 16,0 0 4-16,0 8 2 16,0-8 1-16,0 0-2 15,0 0 4-15,0 14 2 0,0-1-2 16,0 34-4-16,-1-25 0 15,1 6-1-15,0 1 1 16,0 6 0-16,1 38-3 16,4-32 0-16,-1 5 0 15,4-3-2-15,1 3-1 16,4 0-2-16,-1 0-1 0,8-2 1 16,-1-6-2-16,7 1 1 15,-26-39-1-15,32 38 0 16,0-3 0-16,9-5 0 15,42 22-1-15,-33-32 2 16,3-6 0-16,4 1-2 16,5-8 2-16,3-2 0 15,2-2 0-15,4-3-1 16,2-5 2-16,4-1-1 16,-2-3-1-16,5-3 1 0,-4-6 1 15,4 4-2-15,2-4 1 16,-3-1 0-16,1 1-2 15,-1-2 2-15,6 4-1 16,-5-2 0-16,1 4-1 16,-1-3 0-16,2 2 1 15,-5 4-1-15,1-4 1 0,-4 5-1 16,-1 3-1-16,-2 4 1 16,-4-2-2-16,-2 5 1 15,-6 0 0-15,1 5 0 16,-5 2 0-16,-5 3 0 15,-6 0 0-15,-4 3 0 16,-40-13 0-16,32 14-1 16,1 2 0-16,-9-2-1 0,1 4 2 15,-25-18-2-15,23 22 1 16,1 0 1-16,-24-22-1 16,0 0 2-16,3 10-1 15,2-1 3-15,0 2-2 16,1-1 1-16,-6-10 0 0,0 0 0 15,0 0 0-15,0 0 0 16,0 0-1-16,7 0 0 16,-5-4-1-16,0-2 1 15,38-49-1-15,-20 28 1 16,-20 27 0-16,30-27-1 16,3-3 1-16,-6 10-1 15,3-2 1-15,7 2-1 0,42-17 0 16,-31 22 1-16,4 3-1 15,0 4 0-15,5-1 0 16,3 4 0-16,-1 2-1 16,8-1 1-16,3 4 0 15,2 0-1-15,3 0 1 16,-1 1-1-16,6 7 1 16,-3 0 0-16,3 1 1 15,2 1-1-15,-3 0 0 16,1 0 0-16,1 2 1 0,4-2-1 15,-3-1 0-15,3 5-1 16,-4-2 2-16,4 0-2 16,-2-2 2-16,1 0-1 15,1 0 0-15,-4 5 0 16,4-6-1-16,2 0 1 0,-4 0 0 16,-2 2 0-16,4-4 0 15,-1 0 0-15,-1 3 0 16,-2-5 1-16,0 2-1 15,3 0 1-15,-3-4-1 16,6-1 0-16,0 1 0 16,-2 0 1-16,0-3-1 15,4 0 2-15,-5 0-2 16,6-6 0-16,1 1 0 16,2-2 1-16,2 2 1 0,-1 1-2 15,3-3 1-15,-4-1 0 16,3-2 0-16,-2-3 1 15,3 4-2-15,-5 0 1 0,3 0 0 16,-3-1 0-16,0-3 1 16,-2 4-1-16,-7-4-1 15,4 6 1-15,-4-3 0 16,-7 0 1-16,2-1-2 16,-4 2 1-16,-1-1 0 15,-4-2-1-15,0 2 1 16,-4 0 0-16,0-2 0 15,-3 0 0-15,-4 0-1 0,-2-1 0 16,1 0 1-16,-4 1 0 16,-1 0-1-16,0-3 0 15,-5-8 1-15,1 1 1 16,-5 2-1-16,0-4 1 16,0-1 1-16,-8-3 2 15,-1 4-1-15,-6-3 1 16,2-6-1-16,-8 1 0 0,0 0-1 15,-2-3 1-15,-2 4-2 16,-6-1-1-16,1 1 0 0,-8 4 0 16,2-1-1-16,-2 6 1 15,-3 0 0-15,-2 2-1 16,0 3-1-16,2 5-1 0,-2-2-5 16,0 14-23-16,11-9-53 15,-11 9-4-15</inkml:trace>
  <inkml:trace contextRef="#ctx0" brushRef="#br1" timeOffset="130995.7809">19100 17273 333 0,'0'0'6'0,"0"0"4"15,0 0 1-15,-2-10 5 16,2 10 1-16,0 0-1 0,0 0 2 15,-9-7-1-15,9 7-4 16,0 0-3-16,0 0-2 16,16-15-2-16,-2 8-1 0,9-5 0 15,9-3 0-15,3 3 0 16,8-4-1-16,-1-1-1 16,3 4 0-16,-6 4-3 15,-2-1 0-15,-4 5 0 0,-8 5 0 16,-8 2 0-16,-5 11 0 15,-8-4 0-15,0 4 0 16,-4 4 0-16,0 6 0 16,-4 2 0-16,0 4 0 15,-1-2 0-15,3 4 0 0,0 0 0 16,2-3 0 0,-3 4 0-16,3-2-15 0,-4-1-72 15,11-4-3-15</inkml:trace>
  <inkml:trace contextRef="#ctx0" brushRef="#br1" timeOffset="174438.5232">16917 18361 239 0,'0'0'8'0,"0"0"3"0,0 0 3 16,0 0 3-16,0 0 1 15,0 0 2-15,0 0 0 16,0 0 2-16,0 0-5 0,0 0-4 15,0 0-1-15,0 0-2 16,0 0-2-16,0 0 1 16,0 0 0-16,7 3-2 15,53 9 0-15,-37-2-2 16,16-8 0-16,48-2 1 16,-29-2-1-16,6-11-1 0,8 1-2 15,8-8 1 1,5-7 0-16,4-3-1 0,0-9 2 15,8-4-2-15,0-3 1 16,2-7-2-16,2-6 1 16,-2-1 1-16,0-1-3 0,-2 1 0 15,-5-5 0 1,-1 9 0-16,39-34 0 0,14-18 0 16,-16 13 0-16,-20 13 0 15,-21 14 0-15,-17 15 0 16,-23 17 0-16,-17 15 0 0,-15 6 0 15,3 6 0-15,-11 1 0 16,-7 8 0-16,0 0 0 16,9-10 0-16,-9 10 0 0,0 0 0 15,0 0 0 1,0 0 0-16,0 0 0 0,-9 0 0 16,9 0 0-16,-15 5 0 15,5-3 0-15,0 6 0 16,-2-4 0-16,1 2 0 15,2 5 0-15,-5-5 0 0,8 4-10 16,6-10-52-16,-10 8-28 16,3 4-1-16</inkml:trace>
  <inkml:trace contextRef="#ctx0" brushRef="#br1" timeOffset="174776.2107">18940 17098 365 0,'0'0'5'0,"0"0"3"0,0 0 4 15,0 0-1-15,0 0 2 16,0 0 1 0,8 2 2-16,12-2 1 0,5 3-4 15,6 0-3-15,10-1-3 16,1 2 0-16,0 2-2 0,3 3-1 15,-5 1 0-15,-6 5-4 16,-8 5 0-16,-15-6 0 16,-2 2 0-16,-2 1 0 0,-2 5 0 15,-3 3 0-15,-2-1 0 16,0 5 0-16,0-3 0 16,0 2 0-16,0-1 0 15,0 3 0-15,0-3 0 0,-2 0 0 16,2 4-4-16,-3 0-80 15,3-7-5-15</inkml:trace>
  <inkml:trace contextRef="#ctx0" brushRef="#br1" timeOffset="176136.1924">21464 14625 342 0,'0'0'6'0,"0"0"4"16,0-14 2-16,-6 4 2 16,-1 0 0-16,-5-6 0 0,-3 4 0 15,-5-5 0-15,-5 5-5 16,-10 4-3-16,-6 3-3 15,0 5 0-15,-4 0 0 0,-1 8-1 16,6 6 0-16,0 4 0 16,7 4-1-16,6 11 1 15,9 3 0-15,7 9 0 16,8 7 1-16,3 13 0 16,2 7 0-16,6 7 1 0,2 10 1 15,0 5-1-15,3 8 0 16,-4 7-1-16,-2 5 0 15,1 1-1-15,-3 8-2 0,-3-3 0 16,-2 0 0-16,0-1 0 16,-2-1 0-16,-3 2 0 15,-5-9 0-15,3 3 0 16,-3-3 0-16,-3-2 0 0,3 0 0 16,6-54 0-16,1 4 0 15,-4-2 0-15,4 5 0 16,-2-5 0-16,0 3 0 15,0 4 0-15,0 3 0 16,0-10 0-16,0 7 0 0,0-4 0 16,0 2 0-16,-2-5 0 15,-1 3 0-15,1-7 0 16,-1 7 0 0,4-8 0-16,-4-5 0 0,0-2 0 15,-1-6 0-15,9-39 0 16,-5 35 0-16,-3 0 0 15,3-10 0-15,-3-4 0 16,1 0 0-16,2-1 0 0,5-20 0 16,-8 19 0-16,1 1 0 15,7-20 0-15,0 0 0 16,0 0 0-16,0 10 0 16,0 0 0-16,2 0 0 15,33 7 0-15,-2-10 0 0,7-4 0 16,46 2 0-16,-37-2 0 15,9-1 0-15,0 3 0 16,-1 0 0-16,2 0 0 16,-1-5 0-16,-1 2 0 15,-1 1 0-15,-3 2 0 16,-6-5 0-16,-4 0 0 16,-43 0 0-16,27 0 0 15,3 0 0-15,-30 0-31 0,0 0-59 16,0 0-3-1</inkml:trace>
  <inkml:trace contextRef="#ctx0" brushRef="#br1" timeOffset="178937.1014">21350 14990 373 0,'0'0'6'0,"0"0"4"16,0-14 0-16,0 14 2 15,0 0-1-15,-3-9 1 16,3 9 0-16,-14 3 1 16,3 11-6-16,2 2-3 15,-4 11-1-15,3 0 0 0,4 5-1 16,6 3 0-16,4-3 1 15,10-2-1-15,8-5 0 16,8-5 1-16,3-6-1 0,4-6 0 16,-3-8 0-16,3 0 1 15,-7-13 0-15,-2-6 0 16,-13-7 0-16,-9-5 0 16,-6-4-3-16,-3-3 0 15,-15 7 0-15,-6-1 0 16,-6 4 0-16,-2 10 0 0,-6 9 0 15,5 9 0-15,3 6 0 16,6 9 0-16,11 14-34 16,11 0-51-16,2 2-5 0</inkml:trace>
  <inkml:trace contextRef="#ctx0" brushRef="#br1" timeOffset="182025.5902">22463 15027 403 0,'0'0'5'0,"-8"-7"3"0,8 7 1 16,-7-12 0-16,7 12 1 15,-20-6 0-15,6 6 0 16,-4 7 1-16,0 13-5 0,1 2-2 16,3 3-1-1,-4 7-1-15,11 4 0 0,2-8 0 16,6 0 0-16,12-6 0 16,10-4-1-16,7-3 1 15,7-8 0-15,0-4 0 16,3-3 1-16,0-10 0 15,-6-5-3-15,-7-7 0 0,-3-6 0 16,-10-1 0-16,-12-6 0 16,-2 0 0-16,-14 1 0 0,-12 4 0 15,-1 3 0-15,-7 6 0 16,-3 9 0-16,-1 10 0 16,5 2 0-16,-1 10 0 15,12 5 0-15,6 3 0 0,9 8-17 16,7-3-19-16,3-1-51 15,17 3-1-15</inkml:trace>
  <inkml:trace contextRef="#ctx0" brushRef="#br1" timeOffset="182510.9501">23457 14962 444 0,'0'0'4'0,"0"0"2"15,0 0 1-15,0 0-1 16,0 0 1-16,3 5 1 0,-3 4 1 16,0 6 0-16,0 8-3 15,0 3-3-15,0 5-1 16,0 2-2-16,2 1 0 15,0 0 0-15,4-4 0 16,-4-2 0-16,3-3 0 0,3-5 0 16,-6-7 0-16,1 1 0 15,-1-2 0-15,-2-12 0 0,6 11 0 16,-6-11 0-16,0 0 0 16,0 0 0-16,0 0 0 15,0 0-17-15,9 7-68 0,-9-7-5 16</inkml:trace>
  <inkml:trace contextRef="#ctx0" brushRef="#br1" timeOffset="185132.4246">24199 15025 337 0,'0'0'8'16,"0"0"4"-16,0 0 4 15,4-13 2-15,-4 13-1 16,0-12 1-16,0 12 1 15,-15-16 0-15,1 8-8 0,-4 8-4 16,-1-1-3-16,-6 1-1 16,-3 4-1-16,5 7-1 15,1 1-1-15,3 6 0 16,6-4 0-16,8 3 0 0,5-2 0 16,9-2 1-16,9-4-1 15,10-6 1-15,-1-3 1 16,8-8-1-16,2-4 0 15,0-8 1-15,1-4 0 16,-11-6 1-16,0-8-2 0,-9-1 2 16,-3-11-1-16,-10-1-2 15,-5-4 0-15,-3 0 0 16,-7 1 0-16,0 7 0 16,-2 5 0-16,-1 12 0 0,-1 8 0 15,6 9 0-15,8 13 0 16,-15 13 0-16,12 12 0 15,1 6 0-15,2 17 0 0,2 1 0 16,6 9 0-16,2 3 0 16,2-1 0-16,8-6 0 15,-2-4 0-15,2-3 0 16,-3-10 0-16,1-2 0 0,-9-10 0 16,4 2-16-1,-8-7-39-15,2-6-34 0,-2-4-2 16</inkml:trace>
  <inkml:trace contextRef="#ctx0" brushRef="#br1" timeOffset="185635.0897">24578 15040 440 0,'0'0'5'16,"0"0"2"-16,0 0 1 15,-2-13 1-15,2 13 1 16,-2-18 0-16,2 11 0 0,0-4 0 16,0 2-8-16,0 9-2 15,18-15 0-15,-6 13 0 16,2-1 0-16,4 3 0 16,-3 5 0-16,-5 4 0 0,-1 6 0 15,-1 3 0-15,-8 7 0 16,0 0 0-16,-11-1 0 15,0 6 0-15,-4-2 0 16,-5-4 0-16,3 1 0 16,1-5 0-16,6-2 0 0,1-4 0 15,2-4 0-15,7-10 0 16,0 13 0-16,12-11 0 16,0-2 0-16,6 0 0 15,7-2 0-15,0-4 0 0,-1 2 0 16,3-1 0-16,-2 0 0 15,0 0 0-15,-5 2 0 16,-5-1 0-16,0 1 0 0,-5 3 0 16,-10 0 0-16,9-2 0 15,-9 2 0-15,0 0 0 16,0 0 0-16,-2 5 0 16,2-5 0-16,-10 7 0 15,1-7 0-15,-4 0-73 16,6 0-20-16</inkml:trace>
  <inkml:trace contextRef="#ctx0" brushRef="#br1" timeOffset="191086.2758">21354 15894 342 0,'0'0'8'16,"0"0"4"-16,0 0 4 0,8-13 1 15,-8 13 2-15,0 0-1 16,7-12 1-16,-7 12 0 15,0 0-6-15,0 0-4 16,5 19-2-16,-5 4-1 16,0 4 0-16,-2 5-6 0,-1 6 0 15,0 3 0-15,3 0 0 16,0 0 0-16,0-6 0 16,6-5 0-16,-4-1 0 0,3-9 0 15,-2-2 0-15,-1-3 0 16,1-6 0-16,-3-9 0 15,2 13 0-15,-2-13 0 16,0 0 0-16,0 0 0 0,0 0 0 16,0 0 0-16,0-13-34 15,0 13-54-15,0-12-4 16</inkml:trace>
  <inkml:trace contextRef="#ctx0" brushRef="#br1" timeOffset="193652.4033">22326 15981 351 0,'0'0'7'0,"0"0"5"16,0 0 2-16,0 0 0 15,0 0 2-15,-4-11-1 16,4 11 0-16,-16 0 1 0,7 8-6 15,-3 4-4-15,-1 6-2 16,-4 3-2-16,4 5 0 16,3-1-1-16,0 4 1 15,10 1-1-15,0-6 0 16,10-3 0-16,7-1 0 0,6-6 0 16,2-2 0-16,4-6 1 15,3-5 0-15,-4-1 0 16,0-4 0-16,-1-9 0 15,-8-3 0-15,-1-7 0 0,-8-1 0 16,-8-4 0-16,-2-1-2 16,-10-1 0-16,-2 0 0 15,-8 2 0-15,0 4 0 0,-5 6-2 16,-1 4 1-16,3 9 0 16,-5 5 0-16,6 0-3 15,3 10-2-15,-2-1-4 16,12 11-15-16,0 5-60 15,9-5-3-15</inkml:trace>
  <inkml:trace contextRef="#ctx0" brushRef="#br1" timeOffset="194155.4132">23199 16067 391 0,'0'0'7'0,"0"0"2"16,0 0 1-16,2-9 0 15,-2 9 1-15,0 0-1 16,0 0 0-16,0 0 1 16,-2 12-7-16,0 3-2 0,-1 2-2 15,3 5 1-15,0-2 0 16,7 2 0-16,8-2 0 16,5-2 0-16,5-2 0 15,3-6 0-15,2-4 0 0,-1-5 1 16,1-1 0-16,-2-4-1 15,-4-9 1-15,-2-3 0 16,-6-7 0-16,-7-1 1 16,-4-4-2-16,-5-1 0 0,-10-1 0 15,-2 3 0-15,-8 4-1 16,-2 1 0-16,-8 7 0 16,3 5 0-16,-1 7-1 0,3 3-3 15,3 0-2-15,2 8-6 16,7 4-16-16,-1 18-52 15,11-18-7-15</inkml:trace>
  <inkml:trace contextRef="#ctx0" brushRef="#br1" timeOffset="196324.553">24372 15956 340 0,'0'0'7'0,"0"0"3"0,0 0 3 16,6-13 2-16,-6 13 0 15,0 0 1-15,5-12 1 16,-5 12-1-16,0 0-5 16,0 0-5-16,-9 10 0 0,0 7-3 15,2 3-1-15,-3 2 0 16,2 7-1-16,3 0 0 15,2-2 0-15,3 1 1 0,10-5-1 16,6-6 0-16,4-1 0 16,4-6 0-16,0-5 0 15,4-3 1-15,0-4 0 16,-1-8 0-16,-4-5 1 16,-4-11-1-16,-1-1 0 15,-13-9 0-15,-5 1 0 0,-5-2 0 16,-15 0 1-16,-3 4-3 15,-7 9 0-15,-7 4 0 16,0 10 0-16,0 10 0 0,2 3-7 16,8 14-31-16,2 8-49 15,2-3 0-15</inkml:trace>
  <inkml:trace contextRef="#ctx0" brushRef="#br1" timeOffset="199267.5035">21421 16869 305 0,'0'0'9'0,"0"0"6"0,-9-9 1 16,9 9 4-16,-11-8 0 15,11 8 0-15,-14-7 1 16,1 7 0-16,5 2-8 0,-4 11-5 15,2 5-2-15,-1 2-2 16,5 4-1-16,-1 5-1 16,4 2 1-16,3-2-1 15,7-2-1-15,11-4 1 0,2-4-1 16,7-6 1-16,3-6 0 16,0-1-1-16,2-6 0 15,-2-6 2-15,0-6-1 16,-8-8 0-16,-7 2 0 15,-5-9-1-15,-7 0 2 16,-3-3-3-16,-13 1 0 16,-4 2 0-16,-6 4 0 0,-4 5 0 15,-1 3 0-15,-1 6 0 16,4 6 0-16,3 3 0 0,4 3-2 16,3 4-3-16,5 6-4 15,5 0-6-15,10 1-21 16,23 4-50-16,-8-6-1 0</inkml:trace>
  <inkml:trace contextRef="#ctx0" brushRef="#br1" timeOffset="199851.9603">22299 16865 399 0,'0'0'7'0,"0"0"4"0,0 0 0 15,-2-13 2-15,2 13 0 16,0 0 1-16,0 0 0 0,-10 2 2 16,10 13-7-1,-2 3-5-15,-4 5-4 0,3 1 0 16,-1 6 0-16,4 2 0 16,-5 1 0-16,5-1 0 0,0-2 0 15,0-3 0-15,0-3 0 16,0-4 0-16,2-3 0 15,1-1 0-15,-3-7 0 16,0-9 0-16,2 8 0 0,-2-8 0 16,0 0 0-16,0 0 0 15,0 0 0-15,0-5-5 16,0 5-82-16,0-12-3 16</inkml:trace>
  <inkml:trace contextRef="#ctx0" brushRef="#br1" timeOffset="207366.543">23211 16910 386 0,'0'0'6'16,"0"0"2"-16,0 0 2 16,0 0 2-16,-10-11-1 15,10 11 1-15,-17 0 1 0,4 0 1 16,-2 8-6-16,0 4-3 15,-2 6-1-15,0 3 0 16,4 8-2-16,6-2 1 16,5 0 0-16,2 0-1 0,15-2 0 15,12-6 0-15,6-4 2 16,8-5-4-16,2-7 0 16,2-3 0-16,-1-5 0 15,-4-5 0-15,-7-7 0 16,-7-9 0-16,-10-1 0 0,-14 1 0 15,-4-7 0-15,-11 3 0 16,-10-2 0-16,-7 8 0 16,4 4 0-16,-8 8 0 15,3 3 0-15,6 9 0 0,0 9 0 16,8 3-2-16,7 5-11 16,10 3-18-16,17-1-56 15,3-1-1-15</inkml:trace>
  <inkml:trace contextRef="#ctx0" brushRef="#br1" timeOffset="207866.5878">24383 16941 399 0,'0'0'6'16,"0"0"1"-16,0 0 2 15,0 0 1-15,-13-7 1 16,3 7 0-16,-2 3 1 0,-1 9-1 16,1 0-4-16,-1 11-2 15,8-3-2-15,3 7 0 16,4-3 0-16,11 1-1 16,9-5 0-16,5 0 0 15,8-8-1-15,-2-4 1 0,4-3 0 16,-3-5-1-16,-8-8 1 15,-5-6-2-15,-8-9 0 0,-10 0 0 16,-6-4 0-16,-17-2 0 16,-2-1 0-16,-13 5 0 15,-2 5 0-15,0 8 0 16,-4 7 0-16,7 5-13 16,-1 12-72-16,15 1-3 0</inkml:trace>
  <inkml:trace contextRef="#ctx0" brushRef="#br1" timeOffset="209861.7974">21444 17813 336 0,'0'0'10'15,"0"-7"3"-15,0 7 4 16,0-11 1-16,0 11 1 16,-2-14 0-16,2 14 1 15,-13-15 0-15,13 15-9 0,-15-4-2 16,2 4-4-16,13 0-3 15,0 0-1-15,0 0 0 16,0 0 0-16,-9 9-1 16,1 3 0-16,-7 32-1 15,15-27 0-15,10 5 2 0,3-2 1 16,7-4-2-16,-3 1 2 16,12-3-2-16,-4-2 2 15,38-5 0-15,-35-9 0 16,1-11-2-16,-7-1 0 15,-5-7 0-15,-6 2 0 0,-6-6 0 16,-5 3 0-16,-7-1 0 16,-6 5 0-16,-4 2 0 15,-4 1 0-15,1 7-9 16,20 8-10-16,0 0-30 16,-25 0-38-16,-1 0-2 0</inkml:trace>
  <inkml:trace contextRef="#ctx0" brushRef="#br1" timeOffset="210203.0239">22374 17819 397 0,'0'0'6'16,"-3"-10"3"-16,3 10 0 0,-15-3 2 15,3-2 1-15,-1 5 1 16,-1 0-1-16,1 0 0 15,13 0-6-15,0 0-3 16,-19 8-1-16,-4 2-2 0,23-10 0 16,0 0 0-16,-2 10-1 15,-1 0 1-15,1-1 0 16,-4 1 1-16,14 2 0 16,4-2 0-16,56 25 0 15,-42-35 1-15,-1 0 0 16,-2-8 0-16,-1-4 0 0,-7 0-1 15,-3-1 0-15,-4-4 0 16,-5 5-3-16,-3-2-3 16,-5 0-6-16,-6 7-11 15,-1-8-50-15,12 15-15 16</inkml:trace>
  <inkml:trace contextRef="#ctx0" brushRef="#br1" timeOffset="210560.6768">23306 17771 410 0,'0'0'6'16,"0"0"1"-16,-10 0 1 16,3 0 1-16,-6 0 2 15,1 0-1-15,-1 5 0 16,1 0 1-16,4 3-5 0,8-8-4 15,0 0-1-15,0 0 0 16,0 0-1-16,-4 9 1 16,1 4-1-16,0 0 1 15,-2-1-1-15,16-2 1 16,1 0 1-16,68 24 1 16,-53-34-1-16,0-3 0 0,-2-1-1 15,-1-6 0-15,-6-2 1 16,-1-3-1-16,-6 2-1 15,-7-1-2-15,-4 1-2 0,0 1-6 16,-10-1-14-16,-2 3-58 16,0 5-4-16</inkml:trace>
  <inkml:trace contextRef="#ctx0" brushRef="#br1" timeOffset="210798.8184">24273 17636 492 0,'0'0'3'0,"0"0"0"15,0 0 1-15,0 0 1 16,2 9-1-16,-2 1-4 16,0-10 0-16,0 0 0 15,3 30 0-15,1 0 0 16,-1-1 0-16,3-2 0 0,-2 8 0 15,4-2 0-15,-4 6-24 16,1 0-62-16,-2-1-5 16</inkml:trace>
  <inkml:trace contextRef="#ctx0" brushRef="#br1" timeOffset="211822.1351">24663 14442 322 0,'0'0'6'16,"0"0"1"-16,-2-10 1 16,2 10 0-16,0-12 0 0,0 12 2 15,14-12-1-15,6 4 2 16,8 3-5-16,2 5-2 16,7 2 0-16,2 9 1 15,2 8 1-15,-3 11-1 0,-2 13 1 16,-12 5 0-16,0 17 1 15,-10 7-2-15,-7 9 1 16,-7 6 0-16,0 10-1 16,-2 2 1-16,-3 5-2 15,0 2 1-15,2 6 0 0,1 4-2 16,0-2 0-16,2 2 0 16,0 1 0-16,4 0-2 15,-4-3 1-15,6-2 0 16,-4-8-1-16,5 2 0 0,1-7 2 15,2-5-1-15,2-2 1 16,3-11-1-16,0 1 0 16,0-7-2-16,6-1 0 0,-7-10 0 15,-4-32 0-15,-2 3 0 16,-1-3 0-16,-2 0 0 16,0 1 0-16,2 1 0 15,-1-2 0-15,-6 1 0 0,2-4 0 16,0 1 0-16,1-3 0 15,-3 0 0-15,0-2 0 16,0 0 0-16,-3-2 0 16,-1 1 0-16,1-1 0 15,-3-4 0-15,-1 1 0 16,1-1 0-16,0-2 0 0,-2 0 0 16,1-3 0-16,-3-2 0 15,1 0 0-15,-2 1 0 16,-4-1 0-16,-2 6 0 0,0-3 0 15,17-15 0-15,-25 15 0 16,-1 0 0-16,-1-1 0 16,0 4-26-16,-5-1-60 15,2 1-4-15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9-05T14:47:23.9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7739 12963 117 0,'0'0'6'0,"0"0"2"16,0 0 5-16,0 0 1 15,0 0 0-15,0 0-1 0,0 0-6 16,0 0-10-16,0 0-24 16,10-5-24-16</inkml:trace>
  <inkml:trace contextRef="#ctx0" brushRef="#br0" timeOffset="10891.2565">9307 2940 241 0,'0'0'6'0,"-10"-5"4"0,-1 0 3 15,0-3 5-15,-3 2 2 16,-10-5 2-16,3 2 2 15,-7-2 2-15,5 4-5 0,-1 5-5 16,7-5-3-16,7 7-2 16,10 0-1-16,0 0-1 15,19 7 0-15,26-2-1 16,22-3-1-16,23 0 2 0,22-2-1 16,27 0-1-16,21-2-4 15,20-3-3-15,17-2 0 16,11-2 0-16,14 1 0 0,12 0 0 15,14 4 0-15,8 1 0 16,8 0 0-16,14 3 0 16,6 0 0-16,9 0 0 15,0 8 0-15,1-3 0 0,-6 2 0 16,-2-1 0-16,-5-2 0 16,-10-1 0-16,0-1 0 15,-18-2 0-15,-2-5 0 16,-19-2 0-16,-14-3 0 15,-16-3 0-15,-20 1 0 16,-24 0 0-16,-26-4 0 0,-27 4 0 16,-24 2 0-16,-24 0 0 15,-14 3 0-15,-21 2 0 16,-9 3 0-16,-13 2 0 0,0 0 0 16,-7 9 0-16,-6 4-58 15,-10-1-33-15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8:48:52.66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 3926 297 0,'0'0'7'0,"0"-10"4"0,0 10 3 16,-6-17 2-16,-2 5 0 16,-2-4 4-16,-2 2 0 15,-6-1 0-15,-4 3-6 0,-6 2-4 16,-4 4-2-16,-3 4-1 16,-2 2-3-16,-2 0 0 15,1 0-2-15,1 2 0 0,2 6 0 16,8 0-2-16,4 1 0 15,4 3 1-15,6 1-1 16,8 10 0-16,5 2 0 16,0 4 0-16,7 9 1 15,6 8 0-15,4 6 1 16,3 10-1-16,1 12 1 0,0 9 1 16,2 5 0-16,2 11 0 15,-3 3 1-15,-2 4 0 16,-2 7 0-16,2-3 0 0,-8 2 0 15,2-2-4-15,-4 3 0 16,3-6 0-16,-3 4 0 16,-2 0 0-16,-4-1 0 15,-1-4 0-15,2-2 0 16,-5 0 0-16,0-7 0 0,0-1 0 16,-5-6 0-16,2-5 0 15,-1-5 0-15,-4-5 0 16,0-1 0-16,1-9 0 15,-1-4 0-15,2-3 0 0,-3-9 0 16,0-3 0-16,2 0 0 16,-1-2 0-16,-3-6 0 15,5-2 0-15,-2-6 0 16,0 1 0-16,3-7 0 0,2-5 0 16,-3-4 0-16,1 1 0 15,2-6 0-15,1-1 0 16,2-9 0-16,-8 13 0 15,8-13 0-15,-7 12 0 0,7-12 0 16,-5 13 0-16,5-13 0 16,-7 12 0-16,7-12 0 15,-5 12 0-15,5-12 0 0,0 9 0 16,0-9 0-16,-6 8 0 16,6-8 0-1,0 0 0-15,6 12 0 0,-6-12 0 16,8 8 0-16,-8-8 0 15,24 5 0-15,-8-5 0 0,10 0 0 16,11 0 0-16,11-7 0 16,7-1 0-16,14-4 0 0,11 2 0 15,6 0 0-15,6 3 0 16,0 1 0-16,-5 6 0 16,-7 0 0-16,-13 3 0 15,-10 4 0-15,-15 1 0 16,-10 1 0-16,-16-1 0 0,-9 2 0 15,-7-10 0-15,-3 18 0 16,-9-16 0-16,2 4 0 16,-5-2 0-16,11 9 0 15,4-13-58-15,0 0-39 16</inkml:trace>
  <inkml:trace contextRef="#ctx0" brushRef="#br0" timeOffset="4866.0863">2056 4028 313 0,'0'0'10'0,"0"-8"3"16,0 8 4-16,0-20 3 0,-5 8 2 15,-2-3-1-15,-4-3 2 16,-1 6 0-16,-2 3-9 15,-11 1-4-15,-3 6-3 0,1 2-2 16,-8 7-2-16,3 8 0 16,0 2-2-16,2 8 0 15,5 3 0-15,5-2-1 16,4 7 0-16,9-3 1 0,7-3-1 16,6 0 1-16,8-5 1 15,13-4-2-15,1-4 0 16,12-6 0-16,2-5 0 15,3-3 0-15,0 0 0 16,-1-8-5-16,2 3-8 16,-14-5-29-16,2 2-46 0,-6 2 0 15</inkml:trace>
  <inkml:trace contextRef="#ctx0" brushRef="#br0" timeOffset="5329.5461">2375 4006 419 0,'0'0'5'0,"0"-10"2"16,0 10 2-16,-9-12 0 16,9 12 1-16,-14-16-1 15,4 14 1-15,-5 2 0 16,3 5-4-16,-6 9-3 0,4 9-2 15,0 1 0-15,4 7-1 16,6 1 1-16,2-3-1 16,2 1 1-16,9-4-1 0,6-7 1 15,7-5 0-15,4-9 1 16,-1-2-1-16,4-6 1 16,1-8 1-16,-2-7-3 15,-3-5 0-15,-7-9 0 0,-2-2 0 16,-8-3 0-16,-8-1 0 15,0 1 0-15,-10 2 0 16,-8 10 0-16,-4 6 0 16,0 9 0-16,-3 7 0 0,0 6 0 15,5 7 0-15,5 7 0 16,2 6 0-16,11 1 0 16,2 2-2-16,13 0 2 15,8 1-1-15,9-2 0 16,8-2-3-16,7-11-5 0,12 3-18 15,23-8-57-15,-18-7-4 16</inkml:trace>
  <inkml:trace contextRef="#ctx0" brushRef="#br0" timeOffset="5642.846">3252 4095 447 0,'0'0'4'16,"0"0"1"-16,0 0 0 15,0 0 1-15,0 0 0 0,15 0 1 16,3 0 0-16,6 0 0 16,5-6-4-16,12 5-3 15,1-4-7-15,10-11-50 16,-2 16-28-16,-3-2-1 0</inkml:trace>
  <inkml:trace contextRef="#ctx0" brushRef="#br0" timeOffset="6041.2916">3981 3864 447 0,'0'0'2'0,"0"0"1"15,-11-13 1-15,-1 8 0 16,-3 1 0-16,-2 1 0 0,-6 1 0 15,0 2 0-15,2 5-2 16,-3 4-1-16,7 7-1 0,4 4 0 16,12-1 0-16,1 3 1 15,10-1-1-15,10-2 1 16,10 1-1-16,2 0 1 0,5-3 0 16,-2-3 0-16,4 4 0 15,-3-8-1-15,-4 2 0 16,-7-2 1-16,-11 1-1 15,-4-2 0-15,-8-1 1 16,-6 2-1-16,-11 0 1 0,-7-4-1 16,-8 5 1-16,-7-3-1 15,-6-4 1-15,1 1-2 16,3-2-1-16,4 3-5 16,5-6-13-16,3 0-62 0,16 0-3 15</inkml:trace>
  <inkml:trace contextRef="#ctx0" brushRef="#br0" timeOffset="6456.143">4445 3899 439 0,'0'0'4'16,"0"0"2"-16,0 0 0 0,-5-7 1 15,5 7 0-15,-17 4 1 16,7 6-1-16,-3 2 1 15,0 8-5-15,2 5 0 16,5 5-2-16,3 0 1 0,3-1-2 16,9-4 1-16,2-5 1 15,13-3-1-15,1-7 0 16,1-7 0-16,4-3 1 16,0-7 0-16,0-10-2 15,-4-3 0-15,-2-6 0 16,-12-6 0-16,-2 0 0 15,-10-8 0-15,-2 3 0 0,-14 2 0 16,-3 3 0-16,-6 5 0 16,-5 7 0-16,0 9 0 0,-2 11 0 15,5 1 0-15,-1 19 0 16,10 2 0-16,8 6 0 16,6 9 0-16,8-5 0 0,17 3 0 15,7-2 0-15,9-4 0 16,8-5 0-16,5-13-31 15,14 1-54-15,2-10-5 16</inkml:trace>
  <inkml:trace contextRef="#ctx0" brushRef="#br0" timeOffset="7492.6563">5853 3875 417 0,'0'0'5'16,"0"0"3"-16,0-13 1 15,0 13 1-15,-8-13 1 0,-7 9 0 16,-3 4 1-16,-7 0 0 16,-2 10-5-16,-1 4-3 15,1 12-1-15,8 3-1 16,3 0-2-16,12 3 0 0,6-4 0 15,16-3 0-15,12-6 0 16,4-3 0-16,8-12 0 16,3-2 0-16,1-4 0 0,3-8 0 15,-10-7 0-15,-2-5 0 16,-9-6 0-16,-10-1 0 16,-11-7 0-16,-7 5 0 15,-15-2 0-15,-12 8 0 0,-10 6 0 16,-4 6 0-16,-6 11 0 15,2 4 0-15,4 15 0 16,6 7 0-16,8 2-4 16,18 5-37-16,9 0-47 15,21-8-2-15</inkml:trace>
  <inkml:trace contextRef="#ctx0" brushRef="#br0" timeOffset="8115.0864">7033 3750 373 0,'0'0'7'0,"0"0"5"16,7-15 2-16,-7 5 1 16,6 1 2-16,-4-1 2 0,3-5 0 15,-3 5 1-15,-2 0-8 16,0 10-9-16,0 0-3 0,0 8 0 16,0 12 0-16,-9 4 0 15,-4 3 0-15,-2 11 0 16,-2-2 0-16,-7 4 0 15,1 0 0-15,-5-6 0 0,1-4 0 16,2 1 0-16,-3-7 0 16,3-8 0-16,6 0 0 15,4-4 0-15,0-4 0 16,15-8 0-16,-10 8 0 16,14-8 0-16,14 0 0 0,5 0 0 15,7-4 0-15,5 0 0 16,4-1 0-16,6 0 0 15,-3-3 0-15,0 3 0 16,-6 0 0-16,-4 5 0 0,-8-8-10 16,-4 8-77-16,-3 0-2 15</inkml:trace>
  <inkml:trace contextRef="#ctx0" brushRef="#br0" timeOffset="8326.8045">7343 3928 441 0,'0'0'6'0,"0"0"3"16,0 0 0-16,0 0 0 15,0 0 1-15,0 0 1 16,9 10 0-16,-7 5-6 16,5 3-5-16,-2 7 0 0,2 2 0 15,-1-3 0 1,1 4 0-16,-7-3-34 0,3-3-52 15,-1-1-4-15</inkml:trace>
  <inkml:trace contextRef="#ctx0" brushRef="#br0" timeOffset="8827.644">7890 3753 434 0,'0'0'5'15,"0"0"2"-15,6-11 1 0,-6 11 1 16,0-9 0-16,0 9 1 15,-18-8 0-15,4 8 1 16,-9 8-6-16,3 6-2 16,-3 6-3-16,4 8 0 0,1 4 0 15,6-2 0-15,3 5 0 16,9-6 0-16,7 0 0 16,7-4 0-16,9-4 0 15,9-7 0-15,3-6 0 16,8-3-12-16,-2-5-16 15,-6-3-57-15,15-7-3 16</inkml:trace>
  <inkml:trace contextRef="#ctx0" brushRef="#br0" timeOffset="9226.7137">8241 3747 438 0,'0'0'5'16,"0"0"1"-16,0 0 2 15,-12-2 0-15,-1 2 1 16,0 5 1-16,-1 0 0 0,-3 7 0 15,-1 9-3-15,4 1-7 16,-2 2 0-16,9 1 0 16,2 5 0-16,5-5 0 15,7-4 0-15,11-3 0 16,-1-3 0-16,8-4 0 0,5-6 0 16,0-5 0-16,-3-9 0 15,3-5 0-15,-5-9 0 16,-6-6 0-16,-1-5 0 15,-6-4 0-15,-7-4 0 16,-5 0 0-16,-2 7 0 0,-10-2 0 16,-11 12 0-16,4 7 0 15,-7 9 0-15,-1 9 0 16,2 8 0-16,3 5 0 0,5 11 0 16,4 5 0-16,10 3 0 15,3 0 0-15,16 3 0 16,3-6 0-16,6-1 0 0,11-3 0 15,3-7 0-15,8-4-11 16,12-4-75-16,-12-10-3 16</inkml:trace>
  <inkml:trace contextRef="#ctx0" brushRef="#br0" timeOffset="16024.3514">2021 4959 315 0,'0'0'7'0,"0"-7"3"0,0-3 3 16,-5 0 1-16,-2-2 3 15,-4-4 0-15,0 2 0 16,-8-1 1-16,1 5-6 16,-4 5-4-16,-2 2-2 0,2 3-2 15,0 6-1-15,-1 6-2 16,3 0 0-16,6 5-1 15,1 1 0-15,5 0 0 0,6-4 0 16,2 1 1-16,10 0-1 16,7-3 0-16,6 0 1 15,5 1-1-15,4-2 1 16,3 1-1-16,-3-3 1 16,-1 1-1-16,-1 5 0 0,-9-2 0 15,-4 0 1-15,-2-2-1 16,-12 7 1-16,-3-6 0 15,-16 3-1-15,-1 0 1 16,-8-1 0-16,-4-1-1 0,-4-2 0 16,1 1-1-16,-3-5-1 15,6 0-3-15,4-7-7 16,7 6-17-16,18-6-54 0,-12-6-2 16</inkml:trace>
  <inkml:trace contextRef="#ctx0" brushRef="#br0" timeOffset="16442.2084">2350 4880 360 0,'0'0'6'0,"0"0"3"0,0 0 3 16,0 0-1-16,-8-3 1 16,-2 3 1-16,-2 7 0 15,-4 9 0-15,-1 1-4 0,-3 8-4 16,1 2-1-16,4 3-2 15,5 3 1-15,5-4-2 16,2 1 1-16,9-9 0 16,6-3 0-16,5-6-1 15,7-6 1-15,1-6 1 0,5-3-1 16,3-9 0-16,-4-9 1 16,-1 0-1-16,-5-7 1 15,-3-6-1-15,-12-1 0 16,-2 0-1-16,-8 4 0 15,-10-1-1-15,-8 8 0 0,-5 7-1 16,-5 7 0-16,5 8 0 16,-8 4-1-16,8 10 0 15,4 6 1-15,7 3-1 0,4 8 1 16,10-2 0-16,8 2 1 16,12-2-1-16,13 1 1 15,11-11-3-15,13-2-6 0,14-3-21 16,7-7-55-16,10-5 0 15</inkml:trace>
  <inkml:trace contextRef="#ctx0" brushRef="#br0" timeOffset="16909.3216">3841 4892 403 0,'0'0'5'15,"4"-12"3"-15,-1 2 1 0,0 0 2 16,-3 0 0-16,0-2 0 16,-6 2 1-16,-4 6-1 15,-7 4-4-15,-5 6-4 16,-2 12-1-16,-4 4-1 15,3 8-1-15,3 2 0 0,5-3 0 16,4 6-1-16,10-2 1 16,3-6 0-16,18-3 0 15,5-6-1-15,11-4-1 0,6-3-5 16,10-4-14-16,12-7-63 16,-2-5-2-16</inkml:trace>
  <inkml:trace contextRef="#ctx0" brushRef="#br0" timeOffset="17324.0002">4266 4816 386 0,'0'0'5'0,"0"0"2"16,-12 0 2-16,1 5 1 16,-3 2 1-16,1 6 0 0,-6 1 0 15,-1 8 1-15,-1 1-5 16,9 7-2-16,3-3-2 15,4 4-1-15,5-1 0 16,5-2-1-16,4-6 1 16,12-2-1-16,3-8 1 0,5-3-1 15,1-9 0-15,4-5 1 16,-6-4-1-16,2-11 0 16,0-6 0-16,-10-6 1 0,-2-9-1 15,-8-1-1-15,-8-5 0 16,-4 3-1-16,-8 5 1 0,-11-2-1 15,-1 12 0-15,-3 7 0 16,-5 10-1-16,4 8 2 16,-4 4-1-16,5 10 2 15,7 8 0-15,6 7 0 16,7-1 0-16,5 9 1 0,17-3 0 16,6 1 0-16,12-3-1 15,12-1-2-15,4-9-5 16,12-1-28-16,5-7-50 15,-1-10-3-15</inkml:trace>
  <inkml:trace contextRef="#ctx0" brushRef="#br0" timeOffset="18072.2929">5723 4872 376 0,'0'0'8'0,"0"0"2"0,0-9 2 15,0 9 1-15,-5-8 1 16,5 8 0-16,-18-5 0 16,6 5 1-16,-4 10-7 0,2 7-4 15,-2 6-2-15,5 2 0 16,1 7-1-16,10-1-1 16,3 2 1-16,11-5 0 0,10-4 0 15,9-6 0-15,7-9 1 16,3-5-1-16,1-4 0 15,1-6 1-15,-5-7 0 0,-1-9-1 16,-14-3 1-16,-4-5 1 16,-12-4-3-16,-9 0 0 15,-9-2 0-15,-14 2 0 16,-5 7 0-16,-10 5 0 16,2 10 0-16,-8 7 0 0,8 5-2 15,4 12-6-15,7 2-12 16,-5 11-65-16,28 2-4 15</inkml:trace>
  <inkml:trace contextRef="#ctx0" brushRef="#br0" timeOffset="18842.9825">6947 4712 337 0,'0'0'6'15,"0"0"4"-15,11-7 2 0,-11 7 4 16,10-11 1-16,-10 11 1 16,9-10 1-16,-9 10-1 15,0 0-5-15,0 0-3 0,0 5-3 16,-4 12-1-16,-8 9-3 16,-2 1-1-16,-5 5-1 15,2 5 1-15,-7-2-1 0,4 2 1 16,-1-7-2-16,-1-6 1 15,5-2-1-15,-1-2 1 16,4-8 0-16,1-2-1 16,1 1 1-16,12-11-1 15,-14 7 0-15,14-7 0 0,0 0 0 16,11 0 0-16,6-4 1 16,8-2-1-16,5-2 0 15,7 4 1-15,1-2-1 16,4-2 0-16,-2 7-2 15,-2-2-3-15,-6 3-10 0,-6 10-69 16,-1-10-3-16</inkml:trace>
  <inkml:trace contextRef="#ctx0" brushRef="#br0" timeOffset="19043.0092">7329 4913 409 0,'0'0'5'0,"0"0"2"15,0 0 0-15,0 0 3 16,0 0-2-16,0 12 2 16,0 3 0-16,0-1 1 15,0 6-5-15,0 2-3 0,2 8-1 16,1-7-3-16,1 6-8 16,-1-12-20-16,8 3-55 15,-2 1-1-15</inkml:trace>
  <inkml:trace contextRef="#ctx0" brushRef="#br0" timeOffset="19455.0216">7921 4714 450 0,'0'0'3'0,"0"0"0"15,-3-9 1-15,3 9 1 16,-15-14-1-16,6 9 1 0,-7-2 0 16,2 4 0-16,-6 3-3 15,2 3 0-15,6 9-2 16,-2 3 1-16,5 3 0 0,7 4 0 16,2 0 0-16,2 1 0 15,11 2 1-15,4-5-1 16,3 1 1-1,5-3-2-15,5-1 1 0,0-1-1 16,-5-2 1-16,5-2-1 0,-4-1 0 16,-11-2 0-1,0 1 1-15,-8 0-1 0,-7 0 0 16,-5-3 0-16,-9 1-1 16,-9 1 1-16,-4 0-1 0,-3-2-1 15,-5-2-1-15,3 0-2 16,0-3-5-16,9 0-18 15,23-2-57-15,-17-2 0 16</inkml:trace>
  <inkml:trace contextRef="#ctx0" brushRef="#br0" timeOffset="19871.7436">8333 4655 413 0,'0'0'5'0,"0"0"1"15,0 0 2-15,0 0 0 16,-12 7 0-16,1 5 1 16,-1 8 1-16,-4 3 0 0,0 3-4 15,2 6-2-15,6 6-1 16,0-3 0-16,5-1-1 16,6-2 0-16,5-6-1 15,7-9 0-15,4-3 0 0,4-6 1 16,-3-6-1-16,10-4 0 15,-6-10 1-15,1-6-1 16,-2-6 1-16,-3-9-2 16,-6-6 0-16,-4-4 0 0,-8-4-1 15,-2 4 1-15,-9-1-2 16,-8 8 1-16,-8 6-1 16,0 12 1-16,-5 8-1 15,0 10 1-15,7 16 0 0,2 3 1 16,10 11 1-16,6 2 0 15,5 3 0-15,12-3 1 16,15 2-1-16,12-4-3 16,3-10-8-16,9 0-73 15,9-13-3-15</inkml:trace>
  <inkml:trace contextRef="#ctx0" brushRef="#br0" timeOffset="23093.5152">2221 5937 352 0,'0'0'6'16,"0"0"4"-16,-12-5 1 15,12 5 3-15,-13-7-1 0,-3 7 1 16,2 0 1-16,-4 3 0 16,1 12-6-16,-3 5-2 15,0 4-3-15,5 6-1 16,2 5 0-16,6-1-2 0,7 4 1 16,2-6-1-16,14-5 1 15,3-5 0-15,13-10 0 16,6-4 1-16,7-8-1 15,0-8 0-15,4-6 0 16,-1-6 0-16,-7-6 1 0,0-3 0 16,-17-5 0-16,-4-1-1 15,-16-4 1-15,-4 1-3 16,-13 2 0-16,-12 3 0 0,-5 6 0 16,-5 7 0-16,0 8 0 15,-5 7 0-15,7 7-4 16,-1 13 0-16,11 5-1 15,4 4-5-15,14 12-11 16,5 10-58-16,17-17-8 0</inkml:trace>
  <inkml:trace contextRef="#ctx0" brushRef="#br0" timeOffset="23508.6385">3680 5878 413 0,'0'0'6'0,"0"0"1"0,0 0 2 16,-11-2-1-16,4 2 2 15,-7 5 0-15,0 7 0 16,-2 3 0-16,2 6-5 15,3 5-2-15,6 4 0 16,5-1-2-16,5-4 1 16,14 0-1-16,8-10 0 0,9-3 0 15,3-9 0-15,2-3 1 16,6-5-1-16,-8-10 1 16,-2-2 0-16,-5-8 1 0,-9 0-3 15,-11-9 0-15,-9-2 0 16,-8 2 0-16,-17 2 0 15,-5 0 0-15,-8 9 0 16,-10 6 0-16,-2 14 0 0,-1 3 0 16,4 17-7-16,6 1-7 15,10-6-63-15,13 23-10 16</inkml:trace>
  <inkml:trace contextRef="#ctx0" brushRef="#br0" timeOffset="24074.726">5857 5789 438 0,'0'0'5'16,"0"0"2"-16,0 0 0 16,-5-7 1-16,5 7 1 0,-7 10 0 15,2 7 0-15,0 5 1 16,3 10-5-16,2 3-3 16,0 4 0-16,2 2-2 15,10-5-3-15,0 0-6 0,8-7-18 16,20-4-57-16,-16-5-4 15</inkml:trace>
  <inkml:trace contextRef="#ctx0" brushRef="#br0" timeOffset="24574.2274">7600 5770 425 0,'0'0'4'0,"0"0"2"16,0 0 1-16,-2-16 2 16,2 16 0-16,-16-7 0 15,4 5 1-15,-3 2 0 16,-5 2-3-16,0 13-1 0,-2 5-2 16,2 4-1-16,5 9-1 15,8-1-2-15,4 2 0 0,6-2 0 16,11-2 0-16,16-5 0 15,5-8 0-15,5-6 0 16,9-7 0-16,1-4 0 16,2-10 0-16,-5-7 0 0,-4-5 0 15,-10-7 0-15,-11-9 0 16,-15-1 0-16,-7-5 0 16,-17 8 0-16,-13 0 0 15,-10 4 0-15,-7 8 0 16,-5 17 0-16,-3 7-3 0,10 5-82 15,-2 17-2-15</inkml:trace>
  <inkml:trace contextRef="#ctx0" brushRef="#br0" timeOffset="25290.3154">2239 6896 356 0,'0'0'9'0,"0"-12"1"16,-6 2 5-16,-4 0 0 15,-1-2 1-15,-2 2 1 16,-1 5-1-16,-5 2 0 15,1 8-6-15,-1 10-3 0,6 13-3 16,1 4-2-16,9 4 0 16,3 2-1-16,12-1 0 15,11 0 0-15,7-10 0 16,7-6 0-16,10-9 0 0,5-10 0 16,5-4 1-16,3-10-1 15,-3-9 0-15,-7-6 1 0,-3 0-1 16,-12-8 1-16,-10 0-2 15,-15-3 0-15,-10 3 0 16,-13 0 0-16,-12 5 0 16,-5 7 0-16,-9 9 0 15,-1 9 0-15,-2 5 0 0,5 13 0 16,7 9-9-16,7 3-4 16,18 8-28-16,5 3-46 15,18-4-2-15</inkml:trace>
  <inkml:trace contextRef="#ctx0" brushRef="#br0" timeOffset="25654.5752">3555 6770 430 0,'0'0'4'0,"0"0"1"15,-15-2 1-15,1 2 2 16,-8 0-1-16,-2 10 1 0,-3 4 0 15,0 4 1-15,3 4-5 16,1 7-1-16,10 5-1 16,8-2 0-16,5-1-2 15,13-4 1-15,6-4 0 16,11-6-1-16,5-7 2 0,5-10-1 16,2-3 0-16,3-9 1 15,-3-5 0-15,-5-8 0 16,-4-4 1-16,-6-4-3 0,-14-1 0 15,-8-2 0-15,-13 2 0 16,-9 0 0-16,-11 6 0 16,-9 3 0-16,-3 11 0 15,-8 9 0-15,4 7 0 16,0 11 0-16,11 11-20 16,6 5-66-16,7 0-3 0</inkml:trace>
  <inkml:trace contextRef="#ctx0" brushRef="#br0" timeOffset="26286.6706">5760 6713 408 0,'0'0'5'0,"0"0"1"0,-5 0 1 16,-4 2 1-16,-2 8 1 15,-1 5 1-15,-4 2-1 16,2 6 1-16,4 1-5 16,2 6-1-16,5 0-1 0,10-2 0 15,7-4-2-15,11-4 1 16,7-7 0-16,13-9-1 16,2-4 1-16,5-4 0 15,0-9 0-15,-4-4 1 0,-6-3 0 16,-10-2 0-16,-12-3 0 15,-15-2-3-15,-7-3 0 0,-21 3 0 16,-9 4 0-16,-10 3 0 16,-6 6 0-16,-1 9 0 15,5 5 0-15,3 2 0 16,12 13-5-16,11 9-8 0,13 1-34 16,16-2-40-16,21 2-1 15</inkml:trace>
  <inkml:trace contextRef="#ctx0" brushRef="#br0" timeOffset="26559.8706">7520 6699 511 0,'0'0'0'16,"0"0"0"-16,0 0 0 15,0 0 0-15,7 0 0 0,-7 0 0 16,6 16 0-16,-6 4 0 16,0 5 0-16,0 7 0 15,0 3 0-15,2 7 0 16,1 3 0-16,2-1 0 16,2-2 0-16,0-4 0 0,-1-6 0 15,6-3 0-15,8-6-90 16,-13-13-3-16</inkml:trace>
  <inkml:trace contextRef="#ctx0" brushRef="#br0" timeOffset="27427.7965">8738 3649 365 0,'0'0'5'0,"0"-8"2"0,0 8 3 16,0-17-1-16,6 5 2 16,1-4 2-16,10 0 0 0,8 0 2 15,7 1-4-15,11 5-3 16,8 3-1-16,9 7-1 16,6 2-2-16,3 13 0 0,-7 11-2 15,-7 11 0-15,-6 12 0 16,-13 17 0-16,-10 17 0 15,-13 11 0-15,-11 15 0 16,-4 8 0-16,-11 11 0 16,-6 6 0-16,1 5 1 15,-1-2-3-15,3 5 0 0,1 0 0 16,8 1 0-16,-4 1 0 16,5 2 0-16,0-3 0 15,-1 2 0-15,2-7 0 16,3-2 0-16,-3-4 0 0,-3-1 0 15,5-9 0-15,3-9 0 16,0-6 0-16,0-6 0 16,3-4 0-16,3-8 0 0,1-9 0 15,-2-6 0-15,-1-10 0 16,1-1 0-16,-5-12 0 16,0-3 0-16,-2-7 0 0,-8-4 0 15,1-6 0 1,-7-5 0-16,-1-1 0 0,-3-5 0 15,-5-2 0-15,2-6 0 16,-9 1 0-16,-3-6 0 16,-6-4 0-16,-7 1 0 15,-7-2 0-15,-9 1 0 0,-11-3 0 16,-5 3 0-16,1-1 0 16,4-2 0-16,9 0 0 15,6-2 0-15,18-6-60 16,14-4-33-16</inkml:trace>
  <inkml:trace contextRef="#ctx0" brushRef="#br0" timeOffset="28573.5983">10541 3513 379 0,'0'0'6'0,"-8"-15"1"16,-2 5 1-16,-7-5 1 16,-5-2 1-16,-6-1 1 15,-9-2 1-15,-6 0 1 16,-6 9-4-16,-3 3-2 0,-1 8-1 15,2 5-1-15,-2 12-1 16,3 10-3-16,6 8 0 16,3 7 0-16,12 8-1 15,7 7 0-15,9 5 0 16,8 9 0-16,5 8 1 0,12 9 1 16,6 3-1-16,-3 11 1 15,5 6-1-15,-3 9 2 16,0 4-1-16,-6-2 1 0,-5 7-1 15,-3-1 1-15,0-1-1 16,-3-6-2-16,0 1 0 16,0-5 0-16,-3-6 0 15,-1 1 0-15,-5-2 0 16,5-6 0-16,-6-3 0 16,0-1 0-16,-5-1 0 0,1-7 0 15,-2-2 0-15,4-3 0 16,-3-4 0-16,0-7 0 0,2-3 0 15,4-5 0-15,-1-11 0 16,2-3 0-16,3-5 0 16,-2-10 0-16,2-5 0 15,5-2 0-15,0-4 0 0,0-5 0 16,0-1 0-16,0-1 0 16,0 2 0-16,0-2 0 15,0 1 0-15,0 0 0 16,-5 4 0-16,0 2 0 0,-3 0 0 15,2 4 0 1,0 3 0-16,1-4 0 0,-3 1 0 16,1-4 0-16,2 3 0 15,0-9 0-15,5-1 0 16,-3-6 0-16,1-3 0 0,2-9 0 16,0 14 0-16,0-14 0 15,0 0 0-15,0 0 0 16,0 10 0-16,0-10 0 0,0 0 0 15,0 0 0-15,10 6 0 16,8-6 0-16,9 0 0 16,18-2 0-16,12 0 0 15,18-6 0-15,11 5 0 0,17-4 0 16,3 5 0-16,4 2 0 16,-11 0 0-16,-7 2 0 15,-15 5 0-15,-17 6 0 0,-18-8 0 16,-23 6-78-16,-6-5-15 15</inkml:trace>
  <inkml:trace contextRef="#ctx0" brushRef="#br0" timeOffset="32336.9524">10590 3817 303 0,'0'0'10'0,"0"0"7"15,0-12 2-15,0 12 3 16,0-13 2-16,0 13-1 0,-7-12 1 15,-4 10 1-15,-1 2-9 16,-7 17-6-16,-4 8-4 16,1 4-2-16,-1 6-1 15,4 5-1-15,-1 2-1 16,10-2 1-16,5-4-2 0,7-5 0 16,15-7 0-16,11-9 0 15,4-7 0-15,6-4 0 16,4-4 0-16,0-10 0 15,3-1 0-15,-8-13 0 16,-7 0 0-16,-5-6 0 0,-13-7 0 16,-5 2 0-16,-7-2 0 15,-7 5 0-15,-10-1 0 16,-3 6 0-16,-7 8 0 0,-3 9 0 16,-3 10 0-16,3 3 0 15,1 9 0-15,6 5 0 16,1 2-14-16,14 10-30 15,8 0-44-15,6-2-2 16</inkml:trace>
  <inkml:trace contextRef="#ctx0" brushRef="#br0" timeOffset="32754.835">11748 3846 458 0,'0'0'3'15,"-9"-1"1"-15,9 1 1 16,-23 0-1-16,9 4 1 16,-7 6 0-16,0 6 1 0,-4 5-1 15,2 4-2-15,9 4-1 16,1 5-1-16,8-2 1 15,7-1 0-15,10-5 0 16,11-7-1-16,6-2 2 16,9-9-3-16,2-5 0 15,2-3 0-15,0-8 0 0,-4-7 0 16,-3-5 0-16,-5-5 0 16,-8-4 0-16,-10-9 0 15,-12-1 0-15,-2-3 0 0,-14 2 0 16,-15 6 0-16,3 6 0 15,-12 6 0-15,-2 9 0 16,-3 11 0-16,6 4 0 16,2 16 0-16,8 7 0 0,12-4-19 15,12 3-67-15,8 8-3 16</inkml:trace>
  <inkml:trace contextRef="#ctx0" brushRef="#br0" timeOffset="33110.6426">12999 3753 497 0,'0'0'3'0,"0"0"2"0,0 0-1 16,0 0-2-16,0 0-2 16,5 14 0-16,-2 4 0 15,-1 2 0-15,0 6 0 16,3 10 0-16,6 6 0 0,-4-2 0 15,3-1 0-15,3 3 0 16,-4-5 0-16,3-1-7 16,16-9-80-16,-13-8-4 15</inkml:trace>
  <inkml:trace contextRef="#ctx0" brushRef="#br0" timeOffset="33704.3136">14023 3771 398 0,'0'0'7'0,"0"-16"2"0,-8 8 1 16,4-4 2-16,-8 0 0 0,-2-3 0 15,-2 3 1-15,-8 3-1 16,0 3-6-16,-1 6-2 15,-2 6-2-15,3 7 0 0,1 8-2 16,5-1 0-16,8 2 1 16,6 3-1-16,4-6 1 15,7-2 0-15,13-4 1 16,8-8 0-16,4-5 0 0,5-3 1 16,4-14-3-16,1-5 0 15,-4-11 0-15,0-1 0 16,-8-11 0-16,-7-6 0 0,-7-6 0 15,-10-6 0-15,-6 2 0 16,-8 1 0-16,-6 6 0 16,-2 9 0-16,-1 11 0 15,-1 13 0-15,4 21 0 16,1 13 0-16,6 17 0 16,4 11 0-16,6 12 0 0,9 9 0 15,6 4 0-15,7 4 0 16,5-1 0-16,7-5-4 15,10-21-64-15,-2 14-21 0</inkml:trace>
  <inkml:trace contextRef="#ctx0" brushRef="#br0" timeOffset="34073.4853">14635 3646 481 0,'0'0'4'0,"-10"-9"2"16,10 9 1-16,-10-16 1 16,5 7-3-16,0-1-5 15,5-3 0-15,5 4 0 0,10 1 0 16,12 0 0-16,5 7 0 16,3 1 0-16,3 1 0 15,-3 10 0-15,-5 3 0 0,-9 9 0 16,-10 2 0-16,-11 5 0 15,-13 3 0-15,-11 2 0 0,-6-3 0 16,-6 3 0-16,-1-7 0 16,7-3 0-16,1-5 0 15,7 0 0-15,4-9 0 16,13 1 0-16,5-2 0 16,15-4 0-16,12-6 0 15,16 0 0-15,10 0 0 0,12-3 0 16,15 3 0-16,0 0-47 15,7-5-44-15</inkml:trace>
  <inkml:trace contextRef="#ctx0" brushRef="#br0" timeOffset="36435.0816">10548 4934 414 0,'0'0'5'15,"0"0"3"-15,-6-12 1 16,6 12 2-16,-4-8-1 0,4 8 1 15,0 0 1-15,-10 8 0 16,5 10-4-16,0 1-3 16,3 13-2-16,-3 3 0 0,3 2-3 15,2 3 0-15,0-1 0 16,2-4 0-16,3-3 0 16,2-2 0-16,6-5-4 15,-3-8-12-15,7 1-70 16,-2-6-2-16</inkml:trace>
  <inkml:trace contextRef="#ctx0" brushRef="#br0" timeOffset="36841.9902">11570 4959 434 0,'0'0'5'0,"-6"-7"1"16,6 7 1-16,-19-7 1 16,6 4 1-16,-4 3 1 15,-3 0 0-15,1 3 0 16,1 9-4-16,6 7-2 16,4 4-2-16,5 2-2 15,8 0 0-15,10 1 0 0,6-3 0 16,8 0 0-16,9-8 0 15,1-6 0-15,1-4 0 16,3-5 0-16,-4-5 0 0,-2-4 0 16,-7-12 0-16,-5-2 0 15,-10-8 0-15,-10-4 0 16,-5-3 0-16,-15 2 0 0,-10 4 0 16,-5-1 0-16,-7 11 0 15,-3 10 0-15,1 9 0 16,1 3 0-16,6 13 0 15,10 6 0-15,9 12-21 0,10 10-60 16,13-11-9-16</inkml:trace>
  <inkml:trace contextRef="#ctx0" brushRef="#br0" timeOffset="37264.8064">12935 4882 436 0,'0'0'4'15,"0"0"2"-15,-15-5 1 16,0 3 1-16,0 2 1 16,-6 0 0-16,2 2 1 15,-1 5-1-15,-3 9-3 0,9 4-2 16,4 2-1-16,10 5-3 15,3 3 0-15,11 0 0 16,11-3 0-16,5-3 0 0,12-6 0 16,1-4 0-16,3-8 0 15,2-6 0-15,-1-3 0 16,-7-9 0-16,-3-6 0 16,-9-6 0-16,-9-3 0 15,-12-8 0-15,-7 0 0 16,-12 1 0-16,-7 0 0 0,-11 5 0 15,-8 5 0-15,-1 9 0 16,-4 11 0-16,3 4 0 0,3 4 0 16,7 13 0-16,9 3-13 15,8 7-23-15,15 3-52 16,5-3-2-16</inkml:trace>
  <inkml:trace contextRef="#ctx0" brushRef="#br0" timeOffset="37704.7481">14424 4870 368 0,'0'0'7'16,"0"0"5"-16,12-15 3 16,-12 15 2-16,7-12 2 0,-7 12-1 15,5-15 1-15,-5 15 1 16,-5-3-7-16,-9 3-10 16,-2 16-3-16,-3 3 0 15,4 5 0-15,0 6 0 16,5 3 0-16,7-1 0 0,6-3 0 15,17-1 0-15,7-8 0 16,9-5 0-16,11-6 0 16,-1-9 0-16,4-5 0 15,-5-9 0-15,-2-9 0 16,-9-7 0-16,-11-7 0 0,-11-4 0 16,-12-9 0-16,-12 3 0 15,-16 5 0-15,-10 7 0 16,-11 8 0-16,-6 4 0 0,7 11-48 15,-3 14-41-15,6 11-3 16</inkml:trace>
  <inkml:trace contextRef="#ctx0" brushRef="#br0" timeOffset="40125.0719">10610 6050 380 0,'0'0'6'16,"0"0"3"-16,-5-11 2 15,5 11 1-15,-15-7 2 16,1 7-1-16,-7 7 2 0,-1 7 0 16,-2 7-5-16,-4 11-2 15,3 5-3-15,5 3-2 16,3 5 0-16,12-3 0 0,5-5 1 15,10-3-4-15,15-9 0 16,7-7 0-16,10-8 0 16,6-8 0-16,2-4 0 15,4-10 0-15,1-6 0 0,-9-5 0 16,-5-4 0-16,-9-5 0 16,-12-5 0-16,-10-3 0 15,-10-2 0-15,-7 4 0 16,-16 2 0-16,-4 6 0 0,-3 5 0 15,-5 11 0-15,0 8 0 16,5 6 0-16,0 10 0 16,8 10 0-16,10 0-18 15,-1 7-68-15,23 0-5 0</inkml:trace>
  <inkml:trace contextRef="#ctx0" brushRef="#br0" timeOffset="40340.0077">11789 6002 500 0,'0'0'3'15,"0"0"1"-15,0 0 0 0,-7 12-4 16,-4 0 0-16,-1 12 0 16,-1-3 0-16,-2 12 0 15,0 1 0-15,5 3 0 16,3 5 0-16,7-1 0 15,7-7 0-15,11 6-21 0,1-10-65 16,4-6-5-16</inkml:trace>
  <inkml:trace contextRef="#ctx0" brushRef="#br0" timeOffset="40939.9393">12788 6020 444 0,'0'0'5'0,"0"0"2"16,0-8 2-16,0 8 0 0,0 0 1 16,-13-10 1-16,4 12-1 15,-4 8-4-15,-4 5-6 16,2 8 0-16,2 4 0 0,5 5 0 16,8 2 0-16,3-1 0 15,15-6 0-15,9-3 0 16,8-6 0-16,5-5 0 15,2-6 0-15,4-7 0 0,-3 0 0 16,-6-13 0-16,-7-1 0 16,-5-9 0-16,-14-6 0 15,-11-5 0-15,-11-4 0 16,-14-1 0-16,-10 6 0 16,-2 3 0-16,-7 13 0 0,1 5 0 15,4 12 0-15,9 12 0 16,20 8-90-16,0 4-1 15</inkml:trace>
  <inkml:trace contextRef="#ctx0" brushRef="#br0" timeOffset="43259.1295">14246 6039 383 0,'0'0'5'0,"0"0"3"16,0 0 2-16,-1-10 1 0,1 10 0 16,-16-8 1-16,9 8 0 15,-7 5 0-15,-2 8-3 16,4 5-5-16,-3 4 0 15,8 5-2-15,2 3 0 0,5 0 0 16,7-1 0-16,13-2 0 16,10-7 0-16,6-8 0 15,10-5 0-15,4-7 0 16,0 0 0-16,-5-9 1 16,4-9 0-16,-12-3 1 0,-9-6-4 15,-12-5 0-15,-13-4 0 16,-10-3 0-16,-16 4 0 15,-10 3 0-15,-7 2 0 16,-3 11 0-16,-9 11 0 0,4 8 0 16,0 11 0-16,12 13 0 15,0 3-15-15,12 13-70 16,9-1-3-16</inkml:trace>
  <inkml:trace contextRef="#ctx0" brushRef="#br0" timeOffset="43921.6225">10339 6991 357 0,'0'0'8'0,"0"-9"2"16,0 9 4-16,0-9 2 0,0 9 1 15,0-12 0-15,0 12 1 16,0 0-1-16,0 0-5 0,0 0-3 15,-2 20-4-15,-1 2-2 16,3 3-1-16,0 4-1 0,8 3 1 16,5 1-1-16,6-9 1 15,6-1-2-15,7-5 0 16,8-12 0-16,5-3 0 16,2-3 0-16,0-9 0 15,-3-9 0-15,-3-2 0 0,-6-2 0 16,-10-8 0-16,-13-2 0 15,-10-5 0-15,-7 2 0 16,-17 0 0-16,-8 5 0 0,-7 9 0 16,-6 3 0-16,-1 11 0 15,2 7 0-15,2 10 0 16,7 7 0-16,9 8 0 16,9 2-10-16,15 3-34 15,10-1-43-15,17-2-3 16</inkml:trace>
  <inkml:trace contextRef="#ctx0" brushRef="#br0" timeOffset="44285.3547">11532 6924 418 0,'0'0'5'0,"-12"-3"1"15,-11 3 3-15,-4 6-1 16,-5 1 2-16,-5 5 0 15,0 5 1-15,-4 5 0 16,12 4-5-16,4 3-1 16,17 1-2-16,8-1-1 0,15-4-1 15,18 0 0-15,1-11 0 16,12 0 0-16,0-13 2 16,4-1-3-16,-3-1 0 15,-4-13 0-15,-6-5 0 16,-13-5 0-16,-5-7 0 15,-8-4 0-15,-11-4 0 0,-4-1 0 16,-16 3 0-16,-3 1 0 16,-2 5 0-16,-7 12 0 0,2 6 0 15,-5 11 0-15,8 7-6 16,0 12-11-16,17-5-44 16,2 19-26-16,8 1-2 15</inkml:trace>
  <inkml:trace contextRef="#ctx0" brushRef="#br0" timeOffset="44667.6806">12790 6902 466 0,'0'0'3'0,"-12"-3"1"15,-3 3 1-15,-5 0 0 0,-2 0 1 16,-3 10 1-16,-2 2-1 16,2 5 0-16,4 3-3 15,8 4-3-15,13 5 0 0,13-2 0 16,10-3 0-16,9-4 0 16,5-3 0-16,11-9 0 15,2-5 0-15,-1-6 0 16,0-5 0-16,-6-9 0 0,-6-8 0 15,-9-1 0-15,-8-6 0 16,-13-6 0-16,-9 1 0 16,-13 2 0-16,-10 3 0 15,-8 7 0-15,-6 8 0 0,-1 9 0 16,-2 8 0-16,10 10 0 16,0 7-16-16,14 10-71 15,8 4-3-15</inkml:trace>
  <inkml:trace contextRef="#ctx0" brushRef="#br0" timeOffset="44925.0551">14286 6852 502 0,'0'0'3'16,"0"0"1"-16,-6 0-2 0,6 0-2 15,-16 12 0-15,4 6 0 16,0 7 0-16,1 4 0 16,4 10 0-16,-2 6 0 15,4 2 0-15,1 3 0 16,10-4 0-16,0 0 0 0,10-7 0 16,-2-6 0-16,6-3-12 15,0-9-78-15,-4-8-2 16</inkml:trace>
  <inkml:trace contextRef="#ctx0" brushRef="#br0" timeOffset="45737.7725">15109 3321 392 0,'0'0'5'16,"-2"-9"2"-16,2 9 1 0,0-15 0 16,2 7 2-16,16-1 1 15,7-1 1-15,15 0 0 16,12 2-3-16,18 4-3 16,12 4 0-16,12 4-1 15,-3 11-1-15,2 7 0 0,-10 13-2 16,-14 12 0-16,-17 15 0 15,-17 18 0-15,-21 16 0 16,-14 13 0-16,-4 12-2 16,-11 11 0-16,-5 9 0 0,2 10 0 15,1-2 0-15,6 2 0 16,9 0 0-16,2 0 0 0,0-2 0 16,13-1 0-16,2 1 0 15,5-3 0-15,0-5 0 16,2-4 0-16,3-3 0 15,0-8 0-15,0-5 0 0,0-5 0 16,-3-12 0-16,-2-7 0 16,-3-13 0-16,-3-2 0 15,-6-11 0-15,-6-8 0 16,-2-6 0-16,-6-13 0 16,-12-4 0-16,-6-5 0 0,-14-6 0 15,-9-2 0-15,-13-4 0 16,-11-5 0-16,-12 1 0 15,-6-2 0-15,-7 0 0 16,1 1 0-16,7 8 0 0,0-2-28 16,22-2-63-16,16 0-4 15</inkml:trace>
  <inkml:trace contextRef="#ctx0" brushRef="#br0" timeOffset="59831.4315">1911 7815 324 0,'0'0'2'0,"0"0"-1"16,-13 0 0-16,10 3 2 0,-2 12 2 15,2 9 2-15,1 11 1 16,2 13 0-16,5 6 2 15,12 10-1-15,13 8 1 0,8 0-2 16,13 0-1-16,18-6-3 16,14-1-1-16,22-10 1 15,14-8-1-15,15-8 0 16,18-7 0-16,15-12 0 0,19-7-1 16,12-13 2-16,16-8 2 15,13-11-3-15,8-14 0 16,9-7 0-16,10-6-1 15,4-12 0-15,1 0 1 16,-1-8-1-16,1 5 0 16,-4 1 0-16,-3 1 0 0,-6 9 0 15,-11 8 0-15,-12 10 0 16,-5 13 0-16,-16 8 0 16,-11 11 0-16,-17 8 0 0,-10 16-1 15,-15 9 1-15,-7 9-1 16,-15 6 1-16,-10 10-1 15,-13 4 1-15,-12 5-1 0,-10 6-1 16,-15-2 0-16,-10 1 1 16,-12-3-2-16,-15-5 1 15,-8-4-1-15,-9-6 0 16,-6-11 1-16,-4-4 0 0,-3-9 0 16,-3-10 1-16,1-5 0 15,-3-3 1-15,5-12 1 16,0 0 0-16,0 0 0 15,0 0 0-15,5-20-1 16,7 1 0-16,11-12 0 16,9-1-2-16,12-7-1 0,11-9 0 15,14 2 2-15,14-4-1 16,11 3 0-16,13 2 1 16,10 3-1-16,5 2 1 0,12 6-1 15,3 2 1-15,9 9-1 16,6 4-1-16,1 4 1 15,5 10-1-15,1 5 1 0,2 5 1 16,-2 8-1-16,4 8 0 16,-2 2 1-16,-2 4-1 15,-4 2 0-15,6-1 0 16,-2 1-1-16,-6-2 1 0,4-4-1 16,0 0 1-16,-3-8-1 15,3-6 0-15,1-6 2 16,0-6-1-16,0-9 1 15,-1-13 0-15,0-10 0 16,0-11 0-16,-3-12-1 0,-2-11-1 16,-1-10 1-16,-4-13-1 15,-8-7-2-15,0-10 1 16,-12-2 1-16,-8-6 0 16,-7 3-1-16,-11 1 2 0,-10 5 0 15,-12 12 0-15,-12 9 0 16,-9 20-6-16,-12 5-18 15,-21 17-59-15,10 9-2 0</inkml:trace>
  <inkml:trace contextRef="#ctx0" brushRef="#br0" timeOffset="62716.3678">17004 5078 336 0,'0'0'6'16,"0"0"3"-16,-10 0 1 0,10 0 4 16,0 0 0-16,-10 5 0 15,10-5 1-15,0 0 0 16,0 0-4-16,20-5-3 16,8-5-2-16,11-2-1 15,10-3-2-15,8 3-3 0,3-6-7 16,-2 7-11-16,-8 7-11 15,-17 2-53-15,-7 8-3 16</inkml:trace>
  <inkml:trace contextRef="#ctx0" brushRef="#br0" timeOffset="62879.9409">16989 5320 343 0,'0'0'4'15,"0"0"3"-15,7 0 1 16,6-2 3-16,6-3 1 0,11-2-1 15,6-6 1-15,3 1 0 16,8-3-4-16,1-2-7 16,7 2-11-16,-10 3-43 0,5-3-24 15,-4 0-6-15</inkml:trace>
  <inkml:trace contextRef="#ctx0" brushRef="#br0" timeOffset="63199.2255">17340 4786 401 0,'0'0'5'0,"0"0"2"15,0 0 1-15,0 0 2 16,0 0-1-16,-2-13 1 0,9 8 0 16,15 0 0-16,13-2-4 15,11 2-2-15,14 3-1 16,11-1-2-16,3 3 1 15,3 10 0-15,-12 5 0 0,-5 10-1 16,-16 7 1-16,-17 12-1 16,-13 9 1-16,-14 10 0 15,-16 2 0-15,-9 12-1 16,-7-3 4-16,-8 3 0 0,3 0-5 16,-4-2 0-16,9-4 0 15,7-9 0-15,11-3 0 16,9-9-20-16,7-13-63 15,15 5-4-15</inkml:trace>
  <inkml:trace contextRef="#ctx0" brushRef="#br0" timeOffset="64152.5613">18958 3217 386 0,'0'0'4'0,"0"-17"2"15,-2 5 2-15,-6-1-1 16,-2 0 1-16,-7-1 0 0,-6 7 1 16,-9 4 1-16,-5 6-5 15,-6 18-1-15,-1 2-1 16,-1 9 0-16,0 11 0 16,3 11-1-16,7 8 1 0,7 8 0 15,9 14 0-15,8 7 0 16,9 11 1-16,2 9-1 15,8 8 0-15,7 7 1 16,5 4-1-16,-3 6 1 16,3-3-1-16,-2 6 1 0,2 3 1 15,-6 1-5-15,2 1 0 16,1-1 0-16,-5 6 0 16,3 0 0-16,-8 5 0 15,1-1 0-15,-4 0 0 0,-4-1 0 16,0-2 0-16,-9 0 0 15,-4-7 0-15,-2-1 0 16,-2-9 0-16,0-7 0 0,-5-4 0 16,4-10 0-16,-2-8 0 15,2-8 0-15,1-7 0 16,-1-12 0-16,2-10 0 16,0-10 0-16,4-9 0 0,3-7 0 15,-2-9 0-15,4-13 0 16,-1 2 0-16,4-6 0 15,0-2 0-15,4-13 0 16,-4 12 0-16,4-12 0 16,0 0 0-16,0 9 0 15,0-9 0-15,15 2 0 0,8 1 0 16,5-3 0-16,20 0 0 16,7-3 0-16,14 1 0 0,6 0 0 15,2-3 0-15,3 5 0 16,-8 0 0-16,-5 0 0 15,-13 0 0-15,-6 5 0 16,-16-1 0-16,-7 2 0 0,-9-4 0 16,-2 3 0-16,-14-5 0 15,7 0 0-15,-7 0 0 16,0 0 0-16,-2-7 0 16,-18-1-73-16,20-6-22 0</inkml:trace>
  <inkml:trace contextRef="#ctx0" brushRef="#br0" timeOffset="73071.7488">18774 3926 351 0,'0'0'7'16,"0"0"3"-16,0 0 2 16,0 0 2-16,0 0 1 0,0 0 0 15,-10 0 2-15,10 0 0 16,0 0-4-16,12 0-2 16,6-2-2-16,6-1 0 15,12 0-1-15,3-1-5 16,8-4-3-16,3 1 0 15,-2-3 0-15,-1 1 0 0,-8 0 0 16,-12 2 0-16,-1 2 0 16,-11 3 0-16,-5 0 0 15,-10 2 0-15,0 0 0 16,0 0 0-16,-8 4 0 16,8-4 0-16,-15 16 0 0,5-10 0 15,3 5 0-15,-4-4-4 16,7 3-32-16,4-10-52 0,0 12-3 15</inkml:trace>
  <inkml:trace contextRef="#ctx0" brushRef="#br0" timeOffset="73549.2561">19490 3693 373 0,'0'0'7'0,"3"-12"3"0,1 2 2 15,-4-2 1-15,0-1 1 16,0-2 1-16,0 2 0 16,-4-6 1-16,-9 9-6 15,-2 5-4-15,-2 3-2 0,-6 2-1 16,1 5-1-16,2 4-1 15,2 4 0-15,4 4 1 0,4 0-1 16,4 4 0-16,6 2 0 16,9-4 0-16,7 2 2 15,7 2-3-15,2-2 0 16,7 0 0-16,1-1 0 0,-4-1 0 16,1 1 0-16,-2-2 0 15,-6 0 0-15,-2-3 0 16,-7-1 0-16,-9 1 0 15,-4-3 0-15,0-2 0 16,-10 0 0-16,-2-2 0 0,-9 0 0 16,0-2 0-16,-7 0 0 15,-2-4 0-15,3 1 0 16,-3-3 0-16,5 0 0 16,-2-3 0-16,10 3-15 15,-1-8-16-15,4 8-55 0,14 0-1 16</inkml:trace>
  <inkml:trace contextRef="#ctx0" brushRef="#br0" timeOffset="74128.8881">19694 3659 413 0,'0'0'5'0,"7"-10"3"0,-1 2 2 15,-2-2 3-15,1 0 1 16,0 1 1-16,0-1 0 15,0 0 0-15,-5 10-12 16,0 0-3-16,-10 12 0 0,0 8 0 16,0 2 0-16,0 8 0 15,1 7 0-15,1 3 0 16,3-2 0-16,5-2 0 16,2-1 0-16,9-5 0 15,1-4 0-15,5-9 0 0,3-2 0 16,2-10 0-16,3-5 0 15,0-2 0-15,0-16 0 16,-1 1 0-16,1-12 0 0,-4-5 0 16,-3-1 0-16,-6-7 0 15,-8 5 0-15,-4-4 0 16,0 5 0-16,-7 1 0 16,-8 8 0-16,-5 5 0 0,-2 9 0 15,-6 6 0-15,3 2 0 16,-3 7 0-16,5 8 0 15,-3 3 0-15,7 9 0 16,7 2 0-16,2 0 0 16,10 5 0-16,7-2 0 0,8 0 0 15,7-7 0-15,5-2 0 16,8-4 0-16,2-7 0 16,3-1 0-16,0-6 0 15,-3 0 0-15,-7-3 0 16,-2-1 0-16,-12-2 0 0,-2 1 0 15,-14 5 0-15,7-9 0 16,-7 9 0-16,-5-4 0 16,5 4 0-16,-19 0 0 0,19 0-31 15,-11 13-58-15,11-13-3 16</inkml:trace>
  <inkml:trace contextRef="#ctx0" brushRef="#br0" timeOffset="81630.5191">20720 3668 398 0,'0'0'6'0,"0"0"3"16,0 0 2-16,0-9 3 16,0 9-1-16,0 0 1 15,0 0 0-15,0 0 1 0,-7-3-6 16,-3 11-1-16,-2 7-8 16,0 6 0-16,-1 2 0 15,5 7 0-15,4 0 0 16,4-1 0-16,4 1 0 0,17-8 0 15,6 3 0-15,8-10 0 16,7-3 0-16,3-7 0 16,4-5 0-16,1-3 0 15,-3-9 0-15,-8-7 0 16,-1-6 0-16,-10-6 0 16,-12-2 0-16,-3-5 0 0,-13 1 0 15,-9 1 0-15,-9-1 0 16,-9 13 0-16,-8 2 0 15,-2 7 0-15,-6 10 0 0,4 5 0 16,1 11 0-16,8 3 0 16,3 3 0-16,12 6-6 15,10 2-82-15,5-6-4 16</inkml:trace>
  <inkml:trace contextRef="#ctx0" brushRef="#br0" timeOffset="84943.4418">21752 3575 405 0,'0'0'6'0,"2"-15"3"16,1 4 1-16,-3-4 2 0,0 3 1 15,0 0 1-15,0-6-1 16,-5 6 2-16,-5 5-7 16,-5 7-2-16,-2 0-6 15,-3 12 0-15,0 5 0 0,-2 8 0 16,2 3 0-16,2 1 0 15,3 5 0-15,8-3 0 16,7-1 0-16,0-1 0 16,15-7 0-16,7-5 0 15,4-4 0-15,11 0 0 0,0-6 0 16,6-4 0-16,-2-3 0 16,-4 0 0-16,-2 0 0 15,-7-5 0-15,-3 2 0 0,-13-1-2 16,1-14-68-16,-13 18-18 15</inkml:trace>
  <inkml:trace contextRef="#ctx0" brushRef="#br0" timeOffset="85528.8757">22145 3505 450 0,'0'0'4'0,"0"0"2"16,0 0 1-16,-5-10 0 16,5 10 1-16,-15 0 0 15,5 7-1-15,-4 4 0 16,-2 6-3-16,2 2-3 0,1 9-1 16,1-3-1-16,-1 4 1 15,10 1 0-15,3-4 0 16,3-5 1-16,10-2 1 15,4-4-2-15,3-4 0 0,0-7 0 16,3-4 0-16,3-2 0 16,-3-8 0-16,-1-10 0 15,-5-2 0-15,-1-7 0 16,-9-7 0-16,-2 4 0 16,-5-4 0-16,-5 5 0 0,-5 2 0 15,-8 7 0-15,-2 5 0 16,-2 9 0-16,-2 5 0 15,1 3 0-15,4 8 0 0,3 4 0 16,7 6 0-16,-1-2 0 16,10 4 0-16,5 3 0 15,9-3 0-15,8-5 0 16,4 2 0-16,6-5 0 0,3-4 0 16,-1 0 0-16,1-7 0 15,0-1 0-15,-10 0 0 16,0 0 0-16,-8 0 0 0,-4-1 0 15,-13 1 0-15,12-3 0 16,-12 3 0-16,0 0 0 16,0 0 0-16,0 0 0 15,-8 0 0-15,8 0 0 0,-11 4 0 16,1-4 0 0,-6 8-86-16,16-8-6 0</inkml:trace>
  <inkml:trace contextRef="#ctx0" brushRef="#br0" timeOffset="88182.7304">23013 3549 385 0,'0'0'7'16,"2"-15"2"-16,-2 8 3 15,0 0 1-15,0-6 2 16,0 1 0-16,-2 0 0 0,-6 0 1 16,-4 7-6-16,-6 2-4 15,-1 3-1-15,-7 5-2 16,2 7-3-16,-4 0 0 0,5 9 0 16,7 0 0-16,3 5 0 15,3-4 0-15,10 0 0 16,5-2 0-16,10-6 0 15,4-3 0-15,7-4 0 0,3-2 0 16,1-7 0-16,2-8 0 16,1-8 0-16,-3-4 0 15,-5-12 0-15,-4-9 0 16,-3-6 0-16,-6-9 0 16,-6-8 0-16,-6-1 0 0,0 5 0 15,-10 0 0-15,-3 12 0 16,0 6 0-16,-1 9 0 15,2 16 0-15,2 11 0 16,10 8 0-16,-15 18 0 0,10 14 0 16,5 10 0-16,0 10 0 15,7 6 0-15,0 13 0 0,4-1 0 16,1-2 0-16,3 0 0 16,0-13 0-16,3-2 0 15,-6-9-12-15,1-6-75 16,-1-9-3-16</inkml:trace>
  <inkml:trace contextRef="#ctx0" brushRef="#br0" timeOffset="88610.1399">23264 3577 417 0,'0'0'6'0,"0"0"2"16,-3-14 4-16,3 14 2 15,-4-21 1-15,4 11 0 0,0 0 1 16,0-2-8-16,0 2-8 16,0 10 0-16,14-9 0 0,-2 3 0 15,3 6 0-15,3 0 0 16,1 6 0-16,-2 1 0 16,1 5 0-16,-7 3 0 0,-2 5 0 15,-7 2 0-15,-2 0 0 16,-10 6 0-16,-4-7 0 15,-2 5 0-15,-3-2 0 16,-1-4 0-16,1-1 0 0,3-1 0 16,4-8 0-16,5 2 0 15,7-12 0-15,0 11 0 16,7-11 0-16,8 0 0 16,7 0 0-16,1-5 0 15,2-1 0-15,5 2 0 16,0-4 0-16,-6 3 0 15,-2 0 0-15,-4-2 0 0,-3 4 0 16,-15 3-8-16,17-8-41 16,-17 8-40-16,0 0 1 0</inkml:trace>
  <inkml:trace contextRef="#ctx0" brushRef="#br0" timeOffset="89275.3609">23746 3416 393 0,'0'0'6'15,"0"0"2"-15,5-15 2 16,-5 15 3-16,5-12 1 15,-5 12 0-15,2-13 2 0,-2 13-1 16,0-9-4-16,0 9-4 16,-15 0-3-16,3 9-4 15,-8 6 0-15,2 4 0 0,-2 6 0 16,-1 6 0-16,1-2 0 16,4 6 0-16,4-5 0 15,7-6 0-15,3 4 0 0,2-6 0 16,10-6 0-16,5-2 0 15,4 1 0-15,3-7 0 16,4-2 0-16,-2 0 0 16,6-5 0-16,-5-1 0 0,0-1 0 15,-5-2 0-15,-8-6-21 16,1 3-66-16,-1-1-3 16</inkml:trace>
  <inkml:trace contextRef="#ctx0" brushRef="#br0" timeOffset="89881.9009">23984 3391 450 0,'0'0'5'16,"0"0"1"-16,0 0 1 15,0 0 1-15,-10-7 1 16,10 7 0-16,-17 7 0 15,2 3-1-15,3 10-8 0,-3 0 0 16,3 5 0-16,2 4 0 16,2 1 0-16,5 0 0 15,3-5 0-15,8-1 0 0,5-4 0 16,1-7 0-16,3-1 0 16,6-8 0-16,-3-4 0 15,2 0 0-15,-1-10 0 16,-5-4 0-16,0-9 0 15,-4-6 0-15,1-6 0 16,-8-5 0-16,-5 1 0 0,0-1 0 16,-3 1 0-16,-7 7 0 15,-5 4 0-15,-3 10 0 0,-1 6 0 16,-1 10 0-16,2 2 0 16,1 13 0-16,2 3 0 15,8 5 0-15,1 4 0 16,6 2 0-16,6 2 0 0,7-6 0 15,3 6 0-15,7-6 0 16,5-7 0-16,-1 2 0 16,3-8 0-16,-6 0 0 15,6-2 0-15,-8-4 0 16,-6-4 0-16,-4 0 0 16,-3 0 0-16,-9 0 0 15,9 0 0-15,-9 0 0 0,0 0 0 16,0 0 0-16,0 0 0 15,0 0 0-15,0 0 0 16,-6 0 0-16,6 0 0 0,0 0 0 16,-12 6 0-16,12-6 0 15,0 0-17-15,-16-3-61 16,16 3-10-16</inkml:trace>
  <inkml:trace contextRef="#ctx0" brushRef="#br0" timeOffset="91812.796">24408 3364 404 0,'0'0'6'15,"0"0"3"-15,0 0 2 16,0-8 1-16,0 8 2 0,0 0-1 15,0-9 1-15,0 9 0 16,0 5-4-16,-4 10-6 16,-1 2-4-16,3 9 0 15,-3 5 0-15,-1 1 0 16,3 8 0-16,-2-7 0 0,-1 3 0 16,1-4 0-16,5-5 0 15,-2-7-9-15,2 3-28 16,5-7-48-16,-5-8-3 15</inkml:trace>
  <inkml:trace contextRef="#ctx0" brushRef="#br0" timeOffset="92018.833">24213 3498 413 0,'0'0'4'0,"0"0"2"16,0 0 1-16,7-7 1 15,4 7 0-15,3-6 1 0,6 4 0 16,6-1 1-16,-2 1-5 16,11-3 0-16,0 0-4 15,2 3-8-15,-5-5-20 16,-16 4-53-16,10 0-3 16</inkml:trace>
  <inkml:trace contextRef="#ctx0" brushRef="#br0" timeOffset="92429.4707">24618 3272 432 0,'0'0'6'16,"0"0"0"-16,0 0 2 16,0 0-1-16,11 8 2 0,-11 1 1 15,0 4 1-15,0 4 0 16,-5 6-4-16,-3 2-3 15,0 4-4-15,4 3 0 16,-12 0 0-16,6 0 0 16,1-2 0-16,-4-6 0 0,1 2 0 15,0-6 0-15,4 0 0 16,-2-8 0-16,8-2 0 16,2-10 0-16,-6 12 0 15,6-12 0-15,0 0 0 16,13 7 0-16,0-7 0 0,4 0 0 15,3-3 0-15,-1 2 0 16,4-5 0-16,4 1 0 16,-8 1 0-16,-1 1 0 0,-2 1 0 15,-4-1 0-15,-12 3 0 16,13 0 0-16,-13 0 0 16,0 0-3-16,0 0-28 0,-6 5-56 15,6-5-2-15</inkml:trace>
  <inkml:trace contextRef="#ctx0" brushRef="#br0" timeOffset="93042.396">24686 3563 438 0,'0'0'4'15,"0"0"1"-15,0 0 0 16,0 0 1-16,1 4 1 0,-1-4 0 15,0 17 1-15,0-5 1 16,-1 6-5-16,-2-1 0 16,-2 2 0-16,2 5-1 15,1-5-2-15,2 1-1 0,0-3-3 16,0 0-8-16,0-7-17 16,-3 0-56-16,3 1-2 15</inkml:trace>
  <inkml:trace contextRef="#ctx0" brushRef="#br0" timeOffset="93409.5061">24887 3384 381 0,'0'0'7'16,"0"0"3"-16,0 0 1 15,0 0 2-15,0 0 0 16,-3-10 1-16,3 10 0 16,-9 2 1-16,1 6-6 0,-7 6-3 15,3 4-1-15,-6 4-3 16,4 3 0-16,-2 3 0 15,4-2-1-15,2-1 0 16,10 0 0-16,0-3 0 0,0-5-1 16,7-2 3-16,6-5-3 15,5-4 0-15,1-2-5 16,1-4-11-16,3-7-45 0,-4 2-25 16,0-3-3-16</inkml:trace>
  <inkml:trace contextRef="#ctx0" brushRef="#br0" timeOffset="93842.978">24934 3387 422 0,'0'0'5'0,"0"0"1"16,0 0 0-16,0 0 1 16,0 0 0-16,-6 11 1 15,3 1 0-15,-3 3 0 16,-1 2-5-16,2 7-2 0,-5 1 0 15,4 1 0-15,2-1-1 16,4 0 0-16,0-8 0 16,4 3 1-16,2-6 1 0,4-6 0 15,2-3 0-15,1-5 1 16,-1 0 0-16,1-5 0 16,-2-4 0-16,0-12 0 0,-2 2 0 15,1-9 0-15,-4 1-3 16,-2-3 0-16,-1 1 0 15,-3-1 0-15,0 6 0 16,0 4 0-16,-3 5 0 0,-1 5 0 16,4 10 0-16,-16-5 0 15,7 8 0-15,4 6 0 16,-2 7 0-16,2 0 0 16,-3 6 0-16,5-1-2 15,3 4 2-15,0-5 2 16,7-1-2-16,3 1 0 0,1-8-6 15,8 9-20-15,7-14-58 16,-7 0-2-16</inkml:trace>
  <inkml:trace contextRef="#ctx0" brushRef="#br0" timeOffset="102089.2213">19154 4910 348 0,'0'0'6'0,"0"0"5"16,6-10 4-16,-6 10 1 0,0-18 1 15,0 11 1-15,-5-3-1 16,5 10 2-16,-16-10-7 15,-1 10-3-15,-7 8-3 16,-4 9-2-16,-2 5-2 16,3 6 1-16,2 1-1 0,5 3 0 15,5 6-1-15,7-9 0 16,8-2 1-16,13-3-2 16,10-8 0-16,4-3 0 15,5-9 0-15,3-4 0 0,4 0 0 16,-2-4 0-16,4-9-8 15,-4 6-10-15,-10 4-47 16,1-8-23-16</inkml:trace>
  <inkml:trace contextRef="#ctx0" brushRef="#br0" timeOffset="102539.6712">19527 4833 425 0,'0'0'3'16,"0"0"2"-16,-17 0 1 15,7 0 1-15,-5 8 1 0,-5 4 0 16,0 0 2-16,-2 7-1 16,0 5-2-16,4 0-2 15,6 1-1-15,6 2-1 16,4-3-1-16,8 2 0 15,8-9-1-15,6-2 0 0,8-6 1 16,2-1-1-16,-1-8 1 16,6-3-2-16,-3-6 0 15,-4-9 0-15,-4-1 0 0,-4-11 0 16,-10 0 0-16,-10-4 0 16,0-4 0-16,-8 3 0 15,-11 4 0-15,-6 8 0 0,-2 6 0 16,-3 7 0-16,2 10 0 15,1 2 0-15,7 16 0 16,8 4 0-16,9 3 0 16,6 4 0-16,15 2 0 15,7-2 0-15,12 0 0 0,5-4 0 16,5-7 0-16,7 4-19 16,7-12-67-16,-7-3-4 15</inkml:trace>
  <inkml:trace contextRef="#ctx0" brushRef="#br0" timeOffset="105361.1323">20679 4855 396 0,'0'0'6'16,"0"0"3"-16,0 0 2 15,4-10 2-15,-4 10 2 0,0 0 0 16,0-12 1-16,0 12-1 16,0 0-4-16,-7 0-7 0,-3 5-4 15,2 10 0-15,1 4 0 16,2 9 0-16,3-3 0 15,2 4 0-15,5 1 0 16,7-3 0-16,13-2 0 0,5-12 0 16,-1-4 0-16,9-4 0 15,-1-5 0-15,3-10 0 16,-8-2 0-16,-4-8 0 16,-14-2 0-16,-7-3 0 0,-7-2 0 15,-12 2 0 1,-13-1 0-16,-9 10 0 0,-1 1 0 15,-9 10 0-15,6 5 0 16,1 10 0-16,4 2 0 16,8 10-86-16,16 4-6 15</inkml:trace>
  <inkml:trace contextRef="#ctx0" brushRef="#br0" timeOffset="107310.5477">21555 4635 384 0,'0'0'6'16,"0"0"4"-16,13-7 2 0,-13 7 1 16,6-12 0-16,-6 12 1 15,4-14-1-15,-4 14 1 16,-7-4-7-16,-5 4-3 15,-4 2-1-15,-2 6-3 16,1 4 1-16,0 3-2 0,2-1 1 16,3 4 1-16,6 1-1 15,6 0 1-15,9-3 1 16,7 4 0-16,5-5 0 16,9 2 0-16,7-2 0 0,-3 3 0 15,1-6-1-15,-3 0 0 16,-2 1-1-16,-7-3 0 15,-8 0 0-15,-8-1 2 16,-7 3-2-16,-7 0 0 0,-8 0 0 16,-8 0 0-16,-7-4 0 15,-2-2 0-15,0 2 0 16,-3-3 0-16,3-3 0 0,7-2-4 16,4 0-3-16,9 0-8 15,12 0-14-15,-7-17-56 16,17 7-3-16</inkml:trace>
  <inkml:trace contextRef="#ctx0" brushRef="#br0" timeOffset="107691.3025">21904 4674 415 0,'0'0'7'0,"0"0"2"16,0 0 2-16,0-10 1 15,0 10 0-15,-5 0 1 0,-9 4 1 16,3 7 0-16,-4 4-10 15,-2 3-4-15,-1 6 0 16,3 1 0-16,6 2 0 16,1 1 0-16,8-8 0 0,10-1 0 15,5-2 0-15,4-7 0 16,9-2 0-16,-3-8 0 16,2 0 0-16,3-10 0 15,-8-3 0-15,1-9 0 0,-6 1 0 16,-4-10 0-16,-8-1 0 15,-5 3 0-15,-5-1 0 16,-8 4 0-16,-7 7 0 16,-2 7 0-16,-1 7 0 15,-1 5 0-15,1 12 0 0,6 7 0 16,9 1 0-16,6 6 0 16,7 3 0-16,15-4 0 15,8 2 0-15,9-7 0 0,15 5-19 16,3-13-68-16,4-2-3 15</inkml:trace>
  <inkml:trace contextRef="#ctx0" brushRef="#br0" timeOffset="109173.0141">22756 4705 298 0,'0'0'9'0,"0"0"3"15,0 0 6-15,0 0 1 16,0 0 4-16,0 0 0 15,-2-11 1-15,2 11 1 0,-10-12-9 16,-3 9-3-16,-4 3-3 16,-3 0-4-16,-7 7-2 15,-3 3 0-15,0 6-1 16,0 4-1-16,5-1 0 16,4 3-2-16,8 3 0 0,1-5 0 15,12 3 0-15,2-9 0 16,10 1 0-16,6-5 0 15,3-6 0-15,4-1 0 0,5-6 0 16,0-6 0-16,2-11 0 16,1 1 0-16,-6-13 0 15,-2-9 0-15,0-2 0 0,-9-10 0 16,-2-4 0-16,-7 0 0 16,-4 2 0-16,-3 3 0 15,-8 6 0-15,1 8 0 16,-2 11 0-16,0 8 0 15,9 19 0-15,-14-3 0 0,12 15 0 16,-1 15 0-16,3 10 0 16,0 10 0-16,5 9 0 15,-3 2 0-15,8 5 0 16,-2-2 0-16,7-3 0 16,-3-10-10-16,5-4-38 0,-2-8-40 15,-3-9-2-15</inkml:trace>
  <inkml:trace contextRef="#ctx0" brushRef="#br0" timeOffset="109568.1687">22981 4809 396 0,'0'0'8'0,"0"0"3"16,-6-16 0-16,6 16 2 15,-3-15 0-15,3 15 0 16,5-17 1-16,3 7 0 15,7 5-7-15,3 2-3 16,-1 3-1-16,3 0-1 0,-2 3 0 16,-2 7-2-16,0 2 0 15,-10 3 0-15,-2 6 0 16,-4-1 0-16,-4 1 0 16,-8 1 0-16,-2 1 0 0,-4 1 0 15,1-1 0-15,-3-3 0 16,8-3 0-16,-1-3 0 15,6-3 0-15,2-2 0 16,5-9 0-16,5 13 0 0,7-13 0 16,5 0 0-16,4 0 0 15,0-4 0-15,2-5 0 16,2 1 0-16,-2 4 0 0,-4-1 0 16,-4-2 0-16,-3 2 0 15,1 2-10-15,-13 3-15 16,2-12-60-16,-2 12-4 15</inkml:trace>
  <inkml:trace contextRef="#ctx0" brushRef="#br0" timeOffset="112235.9184">23547 4640 362 0,'0'0'8'0,"0"0"2"0,9-10 4 15,-9 10 1-15,9-13 1 16,-9 4 0-16,0 9 1 16,-3-16-1-16,-12 14-6 0,-2 2-3 15,-3 0-4-15,-8 2-1 16,1 6 0-16,4 5-2 16,3 2 0-16,3 2 1 15,4 0-1-15,12 0 0 16,1 0 0-16,14 1 1 0,2-3 0 15,8-3 1-15,1 3-1 16,2-3 1-16,1-5-1 16,-3 4 0-16,0-1 0 15,-9 0 1-15,0-3-2 0,-16-7 0 16,7 15 0-16,-7-7 0 16,-7 1 0-16,-9 1 0 15,0-2 0-15,-7 1 0 0,-4-1 0 16,2-1 0-16,-3-2 0 15,6-2 0-15,0-2-4 16,5 3-6-16,4-4-12 16,6-8-58-16,7 8-8 0</inkml:trace>
  <inkml:trace contextRef="#ctx0" brushRef="#br0" timeOffset="112687.7215">23726 4616 456 0,'0'0'5'16,"0"0"1"-16,0-8 1 0,0 8 0 15,0 0 1-15,0 0 1 16,-10 0-1-16,2 12-3 16,1 5-5-16,-5 5 0 0,-1 1 0 15,0 4 0-15,7 3 0 16,-5-6 0-16,9 4 0 0,2-9 0 15,5-1 0-15,5-3 0 16,4-5 0-16,4-6 0 16,-3-1 0-16,5-3 0 15,-3-7 0-15,1-5 0 16,-3-5 0-16,-1-3 0 0,-3-9 0 16,-6 0 0-16,-3-3 0 15,-2 2 0-15,-5 1 0 16,-5 2 0-16,-5 4 0 15,0 8 0-15,1 5 0 0,-4 10 0 16,3 0 0-16,2 10 0 16,3 5 0-16,8 8 0 15,2-2 0-15,0 4 0 16,10 1 0-16,2-5 0 0,6 4 0 16,2-8 0-16,3-2 0 15,-2-5-8-15,7-10-60 16,-6 5-20-16</inkml:trace>
  <inkml:trace contextRef="#ctx0" brushRef="#br0" timeOffset="113052.3003">24074 4598 432 0,'0'0'6'0,"0"0"1"0,0 0 1 16,-10-6 1-16,10 6 1 15,0 0 0-15,-10 8 0 16,8 5 1-16,-3 4-5 0,3 2-4 16,-2 8-2-16,2-1 0 15,-1 4 0-15,1-3 0 16,0 0 0-16,2-3-3 16,0-1-11-16,-3-8-17 0,-6 0-56 15,9-6-1-15</inkml:trace>
  <inkml:trace contextRef="#ctx0" brushRef="#br0" timeOffset="113240.7016">23924 4736 442 0,'0'0'4'0,"0"0"0"16,0 0 3-16,0 0-1 15,8-4 2-15,7 4 0 16,2-3 0-16,6 0 1 0,10-2-4 15,-4 1-1-15,6 1-3 16,-7-2-4-16,4 2-11 0,-13 3-42 16,1 0-30-16,-4-1-3 15</inkml:trace>
  <inkml:trace contextRef="#ctx0" brushRef="#br0" timeOffset="113624.71">24253 4504 425 0,'0'0'5'0,"0"0"4"16,0 0 0-16,0 0 2 16,8 0-1-16,-8 0 1 0,0 0 1 15,7 12 1-15,-7 3-7 16,2 2-6-16,-2 10 0 0,-5 0 0 15,1 8 0-15,-1-1 0 16,-6-3 0-16,4 1 0 16,-2-5 0-16,0-2 0 15,0-2 0-15,3-8 0 0,0-6 0 16,1 3 0-16,5-12 0 16,0 10 0-16,0-10 0 15,9 2 0-15,1-2 0 16,1 0 0-16,6-2 0 15,0-3 0-15,5 0 0 0,1 1 0 16,-3-4 0-16,5 5 0 16,-11-2-27-16,-4 1-60 15,3 1-3-15</inkml:trace>
  <inkml:trace contextRef="#ctx0" brushRef="#br0" timeOffset="113839.6519">24435 4810 456 0,'0'0'4'0,"0"0"0"15,0 0 1-15,7 6 1 16,-7-6 0-16,4 14 1 0,-1-1 0 16,0-1-1-16,-3 3-2 15,0 2-2-15,0 0-2 16,0 4-5-16,-3-6-7 15,0-1-24-15,3 1-49 16,0-5-2-16</inkml:trace>
  <inkml:trace contextRef="#ctx0" brushRef="#br0" timeOffset="114253.6965">24648 4528 436 0,'0'0'4'0,"0"0"1"16,0 0 2-16,0-10 0 15,0 10 1-15,0 0-1 16,-12-2 0-16,2 2 1 16,-3 9-4-16,4 4-2 0,-3 4-1 15,1 0-1-15,4 7 0 16,2-4 0-16,5 1 0 15,0 1 1-15,2-2-1 16,5-3 0-16,3 1 0 16,6-3 1-16,-4-3 0 15,3-2 0-15,-3 0 0 0,1 0 0 16,-3-3 0-16,-10-7 0 16,15 13 0-16,-15-13-1 15,2 9 0-15,-2-9 0 0,-8 13 1 16,-4-8-1-16,3 1 0 15,-7-2 0-15,-4 1-1 16,3 3-2-16,-3-6-3 16,3 3-6-16,-3-5-13 0,0 2-59 15,10-2-2-15</inkml:trace>
  <inkml:trace contextRef="#ctx0" brushRef="#br0" timeOffset="114703.6464">24810 4563 455 0,'0'0'4'0,"0"0"2"16,0 0-1-16,-5-3 1 0,5 3 0 16,-10 7 2-16,2 8-1 15,-2 1 1-15,3 6-4 16,-1 5-2-16,-1 0-2 15,2 1 0-15,1-1 0 0,3-3 0 16,3-2 0-16,3-6 0 16,3-1 0-16,5-8 0 15,-1-4 0-15,6-3 0 0,-2 0 0 16,1-7 0-16,0-6 0 16,0-3 0-16,0-5 0 15,-5-4 0-15,0-4 0 0,-5-2 0 16,-3-1 0-16,-2 3 0 15,0 1 0-15,-2 3 0 16,-3 10 0-16,-5 6 0 16,-3 4 0-16,1 5 0 15,-3 7 0-15,5 5 0 16,1 4 0-16,0 5 0 0,5 2 0 16,4 2 0-16,2-5 0 15,9 1 0-15,3-3 0 16,4-3 0-16,7 0-26 0,7-7-60 15,-2-4-4-15</inkml:trace>
  <inkml:trace contextRef="#ctx0" brushRef="#br0" timeOffset="117603.7297">19388 6145 278 0,'0'0'10'16,"0"0"7"-16,0-9 5 15,0 9 1-15,2-8 3 16,-2 8 1-16,0 0 0 0,0 0 1 16,-7 0-9-16,-3 8-6 15,-3 12-3-15,-1 2-3 16,-1 10-3-16,7 3-4 16,4 5 0-16,4-1 0 0,9-7 0 15,14 1 0-15,9-6 0 16,10-7 0-16,6-11 0 15,4-4 0-15,-1-5 0 16,0-9 0-16,-4-9 0 0,-10-6 0 16,-4-5 0-16,-13-7 0 15,-11-1 0-15,-9-2 0 16,-9-2 0-16,-14 5 0 0,-7 3 0 16,-7 9 0-16,-3 6 0 15,0 8 0-15,1 8 0 16,3 2 0-16,7 15 0 15,9 1 0-15,11 10-6 16,3 1-45-16,16 0-37 0,15-4 0 16</inkml:trace>
  <inkml:trace contextRef="#ctx0" brushRef="#br0" timeOffset="118347.7738">21143 6104 442 0,'0'0'6'0,"0"0"2"16,0-15 3-16,0 15 1 15,0-10 0-15,0 10 0 0,0 0-4 16,0 0-8-16,0 0 0 15,0 20 0-15,-2 2 0 16,-1 2 0-16,1 6 0 0,-1 3 0 16,3-1 0-16,0 0 0 15,0-5 0-15,0 3 0 16,0-10 0-16,3 1 0 0,-3-7 0 16,2-2 0-16,1-2 0 15,-3-10 0-15,0 10 0 16,0-10 0-16,0 0 0 15,0 0 0-15,0 0-24 16,0 0-64-16,7-15-4 16</inkml:trace>
  <inkml:trace contextRef="#ctx0" brushRef="#br0" timeOffset="119324.3778">22230 6062 387 0,'0'0'7'0,"0"0"4"16,2-15 3-16,-2 15 1 0,7-18 2 15,-7 18 1-15,5-15 0 16,-5 15 0-16,2-12-12 15,-2 12-6-15,-14 10 0 16,-1 4 0-16,-2 10 0 16,-1-3 0-16,1 12 0 0,2-1 0 15,5 6 0-15,10-7 0 16,5-2 0-16,15-3 0 16,8-7 0-16,6-6 0 15,6-6 0-15,7-7 0 0,0-2 0 16,0-10 0-16,-4-7 0 15,-6-2 0-15,-7-7 0 16,-10-6 0-16,-8-4 0 0,-10-3 0 16,-7-1 0-16,-9 1 0 15,-9 7 0-15,-7 5 0 16,1 3 0-16,-8 11 0 0,0 14 0 16,-3 1 0-16,9 12 0 15,1 6 0-15,14 6 0 16,-2 8-68-16,15-8-24 15</inkml:trace>
  <inkml:trace contextRef="#ctx0" brushRef="#br0" timeOffset="121777.3362">24041 5903 449 0,'0'0'4'0,"0"0"2"16,0-10 1-16,0 10 1 15,-2-15 1-15,2 15-1 16,-10-7 1-16,1 7 0 15,-4 5-7-15,3 10-2 0,3 4 0 16,4 6 0-16,3 6 0 16,5 0 0-16,10-2 0 15,10 2 0-15,9-11 0 16,7-3 0-16,3-5 0 16,4-7 0-16,-2-5 0 0,0-7 0 15,-7-8 0-15,-7-7 0 16,-9-6 0-16,-11-4 0 0,-12-9 0 15,-11-5 0-15,-13 4 0 16,-10-3 0-16,-9 11 0 16,-4 7 0-16,-6 8 0 15,7 19 0-15,-2 0 0 0,14 21 0 16,-1 4-6-16,7 12-81 16,17 5-3-16</inkml:trace>
  <inkml:trace contextRef="#ctx0" brushRef="#br0" timeOffset="122506.7151">19256 7219 374 0,'0'0'6'15,"0"-10"4"-15,0 10 1 16,-7-8 1-16,7 8 0 0,-10-5 1 16,10 5-1-16,-15 7 3 15,10 11-6-15,1 7-4 16,4 4-1-16,0 7 0 15,14-2 0-15,9 0-1 0,4-2 0 16,10-7-1-16,7-7-1 16,4-6 1-16,5-10 0 15,0-2 0-15,-5-7 0 16,-8-8 1-16,-3-4-3 16,-15-6 0-16,-6-7 0 0,-14 0 0 15,-7 1 0-15,-15-1 0 16,-7 7 0-16,-10 6 0 15,-4 7 0-15,-3 6 0 0,2 6 0 16,2 14 0-16,7 2-7 16,14 8-1-16,8 2-5 15,16 4-24-15,23-1-49 16,15-2-1-16</inkml:trace>
  <inkml:trace contextRef="#ctx0" brushRef="#br0" timeOffset="122870.1759">20748 7207 398 0,'0'0'5'16,"-18"0"3"-16,-4 0 1 0,-7 4 2 16,-6 6 1-16,-6 0 0 15,4 5 0-15,-5 2 1 0,15 2-5 16,7 4-2-16,15-3-3 15,12 0 0-15,16-3-1 16,12-5-1-16,8-4 1 0,13-4-1 16,3-4 0-16,3-1 0 15,1-13 0-15,-6-3 1 16,-5-5-2-16,-12-5 0 16,-10-8 0-16,-16 1 0 0,-11-3 0 15,-10 1 0-15,-15 5 0 16,-15 6 0-16,-4 7 0 15,-6 8 0-15,0 10-3 16,4 3-1-16,2 14-2 16,16 1-5-16,10 11-11 15,7 15-54-15,16-13-10 0</inkml:trace>
  <inkml:trace contextRef="#ctx0" brushRef="#br0" timeOffset="123298.939">22205 7092 417 0,'0'0'5'0,"0"0"2"0,-8-10 2 16,8 10-2-16,-17-10 2 15,9 8 0-15,-1-1 1 16,-4 3-1-16,13 0-4 16,-10 18-1-16,7-4-2 0,6 4 0 15,12-3-1 1,5 2 1-16,10 0-1 0,-1-6 1 16,11-1-1-16,3-8 0 15,-2-2 0-15,-3 0 1 16,-1-11-1-16,-10-6 0 0,-7-2 0 15,-10-6 1-15,-10-6-2 16,-10-1 0-16,-17 3 0 16,-3 0 0-16,-9 6 0 0,-4 6 0 15,-1 10 0-15,2 4 0 16,6 7-5-16,6 9-3 16,13 9-9-16,4 16-46 0,13-14-23 15,8 1-4-15</inkml:trace>
  <inkml:trace contextRef="#ctx0" brushRef="#br0" timeOffset="123872.6517">24011 6839 458 0,'0'0'4'0,"4"-10"2"15,-4 10 2-15,5-17 0 16,-5 17 0-16,7-9 2 16,-7 9-1-16,12 7-9 15,-2 12 0-15,-5 13 0 0,0 9 0 16,0 6 0-16,0 7 0 15,-3 0 0-15,1 1 0 16,-3-4 0-16,3-1 0 16,-3-7-19-16,0-6-70 15,0-5-4-15</inkml:trace>
  <inkml:trace contextRef="#ctx0" brushRef="#br0" timeOffset="132751.9635">24121 2556 172 0,'0'0'5'16,"0"0"0"-16,0 0 3 15,0 0-1-15,-9-5 2 16,9 5 0-16,0 0 1 0,9 0 1 16,7 0-3-16,3 0-2 15,0 0-1-15,7 3-1 16,4-3 1-16,0 0-2 0,0 0 0 16,2-5-1-16,-2 5 0 15,0 0 1-15,-5-3-1 16,-1 3 0-16,-4 0 0 15,0 0 2-15,-1 8 1 0,-4 2 3 16,5-3-1-16,-10 10 2 16,10 3 1-16,-7 3-1 15,1 1 1-15,-1 6-2 16,-1 0 0-16,1 5-3 16,-1 1 0-16,0 2-3 15,0 1 0-15,4-4-1 16,-2 5 0-16,-1-3-1 0,3 8 1 15,-5-1-1-15,-1-2 1 16,3 6 1-16,-3-7 0 0,0 6-1 16,3-2 0-16,-1 2 0 15,-2-5-1-15,5 0 0 16,-2 3 0-16,-1-6 0 0,6 5 0 16,-4-1 1-16,-2 5 1 15,6-4-1-15,0 5 1 16,-5-1 0-16,6-4-1 15,-2 5 1-15,-3-2-1 16,2 3 0-16,-3 0-1 0,-2-1 0 16,2-4 0-16,-3 5 0 15,0-3 0-15,2-1 0 16,-4 4-1-16,2 0 1 16,-3-3 0-16,-2 7 0 15,1-4 0-15,-6 4 1 0,2 3-1 16,-2 0 1-16,0 1 0 15,-2-2-1-15,-1 4 1 16,0-4-1-16,0 4 1 0,3 0-2 16,-2-4 1-16,2 6 0 15,-2-2-2-15,2 2 2 16,0-3 1-16,-3 6-1 16,1 0 1-16,-1-5 0 0,1 5 0 15,-3 0 0-15,3-1 2 16,-4 1-2-16,3-6-1 15,-1 6 0-15,-1 2-1 16,0-6 1-16,3 1-1 0,-3 3 1 16,5 1-1-1,-3-4 0-15,3 0 1 0,-3 3 1 16,3-5-1-16,0 1 0 16,0 4 0-16,0-4 0 15,0-1-1-15,3-3 1 16,0 5 0-16,-3-2-1 0,0-2 1 15,2-2-1-15,1 0 1 16,-3-1 0-16,2-1 1 0,0 2-1 16,1-5 0-16,-3 2 0 15,2-5 0-15,1 0 0 16,-1-1 0-16,0 0 0 16,1-5-1-16,0 2 1 0,0-2-1 15,-3-2 1-15,0 0 0 16,-6-1 1-16,-1-1 0 15,-1-1 1-15,-1-5 0 16,-2-3 0-16,1 1 0 0,-1-4 0 16,-2-5 1-16,1-2-1 15,-1-4 0-15,-2-2 1 16,-3 0 0-16,-3-5-1 16,-7 1 1-16,-4 1 1 15,-11-3 0-15,-9 1 0 0,-5-1 0 16,-15 3 0-16,-7 5 1 15,-11 0-1-15,-4 5 0 16,-11 2-1-16,-5 1 0 16,4 4-5-16,2-4-17 0,-4 1-59 15,31-2-4-15</inkml:trace>
  <inkml:trace contextRef="#ctx0" brushRef="#br0" timeOffset="133754.5896">23524 8857 284 0,'0'0'8'0,"8"-17"0"0,0 8 5 16,-1 2 3-16,2-6 2 15,0-1 1-15,-2-1 1 16,-5 0-2-16,-2 2-7 16,-14 6-3-16,-9 4-3 15,-9 3-4-15,-5 10-2 0,-9 6-1 16,0 11 1-16,1 9 0 15,5 14 3-15,8 10-1 16,9 11 1-16,14 14 0 0,9 9 0 16,14 7 1-16,9 11 0 15,2 7-1-15,5 0 0 16,2 9 1-16,-2 4 0 16,-5-1 1-16,-9 3 1 15,0 2-1-15,-9 1 0 0,-2 3 0 16,-5-1 2-16,-8-3-1 15,-4 3 0-15,-7-5-1 16,-10-3-1-16,3-2 0 16,-9-8 0-16,-3-4 1 15,1-10-3-15,-3-6 0 0,5-12 0 16,1-9-1-16,4-14 1 16,8-6-1-16,1-11 0 15,12-7 0-15,4-12-1 0,5-7 0 16,10-5 1-16,7-12-1 15,13-3 1-15,10-6 0 16,10-7-1-16,6-3 0 0,13-6-4 16,7-3-5-16,6 0-22 15,10-2-51-15,-11-5-3 16</inkml:trace>
  <inkml:trace contextRef="#ctx0" brushRef="#br0" timeOffset="134368.6986">23813 9071 352 0,'0'0'6'0,"0"0"4"16,14 0 3-16,-5-2 2 16,-9 2 2-16,19-13 1 0,-8 6 2 15,-4-3 0-15,-2 3-5 16,-5 7-4-16,0-15-3 16,0 15-2-16,-21 2-6 15,0 11 0-15,-2 6 0 16,-2 4 0-16,2 4 0 0,1 3 0 15,7 2 0-15,8-2 0 16,9-3 0-16,16-5 0 16,6-4 0-16,17-9 0 0,1-6 0 15,3-3 0-15,2-8 0 16,-3-7 0-16,-1-12 0 16,-9-5 0-16,-11-5 0 0,-13-5 0 15,-10 5 0-15,-5-1 0 16,-15 9 0-16,-10 7 0 15,-7 18 0-15,-5 4 0 16,1 24-4-16,2 7-15 16,7 18-27-16,7 4-41 0,8 7 0 15</inkml:trace>
  <inkml:trace contextRef="#ctx0" brushRef="#br0" timeOffset="134752.7225">23964 9842 441 0,'0'0'2'0,"0"0"0"16,0 0 1-16,-15 7 1 15,3 3 0-15,-2 3 0 16,-2 7 0-16,2 2 1 0,3 3-2 15,3 1 0-15,8 2-1 16,8-1-1-16,13 0 0 16,4-7 0-16,7-2 0 15,5-9 1-15,5-6-1 0,-4-3 1 16,-3-5 1 0,-3-10-1-16,-7-7 1 0,-9-7-1 15,-7-7 0-15,-9 2 0 16,-9 0-1-16,-11-2 1 15,-6 9-2-15,-6 7 0 0,-4 8-1 16,-3 12-2-16,1 10-2 16,4 14-5-16,2 4-13 15,11 2-58-15,7 12-4 0</inkml:trace>
  <inkml:trace contextRef="#ctx0" brushRef="#br0" timeOffset="135123.2958">23984 10694 431 0,'0'0'1'0,"-10"0"0"16,10 0 1-1,-14 7 2-15,1 3 1 0,-2 2 0 16,0 6 1-16,1 2 0 15,4 2 0-15,2 0-1 0,8 0-2 16,5-1 0-16,9-1-1 16,10-8-1-16,5-5 0 15,6-4 0-15,5-3 0 0,-1-10 0 16,-3-10 1-16,-4-3-1 16,-6-11 0-16,-8-5 0 15,-11-4 1-15,-7 4-1 16,-12 0 0-16,-10 6 0 15,-10 8 0-15,-8 15-1 0,-5 10 0 16,-2 12-3-16,2 15-4 16,5 19-17-16,7 5-60 15,9 2-1-15</inkml:trace>
  <inkml:trace contextRef="#ctx0" brushRef="#br0" timeOffset="135336.241">24199 11254 497 0,'0'0'2'15,"-11"12"0"-15,1 3 1 16,-3 12 0-16,-1 5 1 0,0 11-4 16,-4 9 0-16,2 5 0 15,7 2 0-15,1 5 0 16,4 1 0-16,4-6 0 15,0-6-43-15,4-6-42 0,9-14-5 16</inkml:trace>
  <inkml:trace contextRef="#ctx0" brushRef="#br0" timeOffset="135888.0936">24422 8947 400 0,'0'0'2'0,"0"0"0"16,0 0 0-16,10-3 2 15,0 3 0-15,7 0 2 16,10 0 1-16,6 3-1 0,4 5 0 16,1 1-1-1,6 12 0-15,-4 4-2 0,-1 14 0 16,-3 11-1-16,-9 11 1 16,-10 16 1-16,-6 15 1 15,-7 7 1-15,-4 13-1 16,0 1 2-16,-4 11-2 0,1 1 0 15,1 1-1-15,2-3-1 16,5 7-1-16,4-7-1 16,1 4 0-16,3-3 0 0,-1-5 1 15,1-3-2-15,-3-10 0 16,-6 1 0-16,-4-10 0 16,3-11 0-16,-3-7 0 15,-3-2 0-15,-4-12 0 0,-6-6 0 16,-1-12 0-16,-4-5 0 15,-4-7 0-15,-6-8 0 16,-6-2 0-16,-6-8 0 16,-7 0 0-16,-5 1 0 0,-8 0 0 15,0 6 0-15,-8 6-60 16,5-7-28-16</inkml:trace>
  <inkml:trace contextRef="#ctx0" brushRef="#br0" timeOffset="137782.9543">13242 15807 426 0,'0'0'4'15,"0"0"1"-15,0 0 2 0,0 0 0 16,0 0 0-16,0 0 0 16,0 0 0-16,10 0 0 15,6 2-4-15,6 1-5 16,8-3-11-16,10-3-37 0,3 3-33 16,4 0-3-16</inkml:trace>
  <inkml:trace contextRef="#ctx0" brushRef="#br0" timeOffset="137927.5762">13242 15958 397 0,'0'0'4'0,"0"0"1"16,0 0 2-16,-10 3 2 15,10-3 1-15,10 0 2 16,10 0-1-16,10 0 1 16,18-5-5-16,9 3-6 15,8-9-12-15,9 1-68 0,3 2-5 16</inkml:trace>
  <inkml:trace contextRef="#ctx0" brushRef="#br0" timeOffset="139081.1079">15060 14267 340 0,'0'0'5'0,"5"-13"4"0,-1 2 2 15,-1-3 1-15,-3-3 3 16,-3-3-1-16,-8 0 0 15,-8 0 1-15,-7 5-4 0,-9 8-3 16,-8 4-4-16,-1 3-1 16,-4 10-1-16,2 5-1 15,4 2-1-15,4 3 0 0,10 5-1 16,4 4 1-16,14 4 1 16,7 4 0-16,3 8 1 15,13 9 1-15,2 8 1 0,5 10 0 16,1 12 0-16,2 8 2 15,-3 12-1-15,-3 7 0 16,-6 9 1-16,-2 6-1 16,-4 5-3-16,-3 5-2 15,-2 1 0-15,0-4 0 0,-2 1 0 16,0 0 0-16,-1-6 0 16,-1 1 0-16,-1-2 0 15,-2-5 0-15,0 1 0 16,1 1 0-16,1-62 0 0,0 7 0 15,0 0 0-15,-4 4 0 16,3-1 0-16,-1 8 0 16,-1-5 0-16,2 3 0 15,-1-6 0-15,1-1 0 16,3 1 0-16,-2-4 0 0,2 0 0 16,-5-1 0-16,3-6 0 15,1 2 0-15,-1-5 0 16,0-5 0-16,0-6 0 15,2-5 0-15,3-42 0 16,-3 33 0-16,-1-3 0 0,4-3 0 16,-3 0 0-1,-2-7 0-15,3 1 0 0,2-21 0 16,-5 23 0-16,0 2 0 16,5-25 0-16,0 0 0 15,0 0 0-15,-2 10 0 16,2 0 0-16,-3 0 0 15,0-1 0-15,11-9 0 16,0 0 0-16,44-4 0 0,-26-1 0 16,17-3 0-1,47-2 0-15,-33 8 0 0,0-3 0 16,6 2 0-16,-1-1 0 16,2 1 0-16,-2 3 0 15,-4 0 0-15,-1 0 0 16,-6 0 0-16,-8 0-14 15,-1 0-75-15,-42 0 0 0</inkml:trace>
  <inkml:trace contextRef="#ctx0" brushRef="#br0" timeOffset="141947.8485">15736 14851 224 0,'0'0'6'15,"0"0"2"-15,0 0 1 16,0 0 0-16,0 0 0 15,0-10-3-15,0 10-3 16,0 0-3-16,0 0-6 0,0 0-3 16,0 0 1-16,0 0-2 15,0 0 2-15,0 0 3 0,0 0 4 16,0 0 3-16,0-8 2 16,0 8 2-16,0 0 1 15,3-9 4-15,-3 9 2 16,5-12 3-16,-5 12 2 0,9-18 1 15,2 6 1-15,-6-4 2 16,4 1-2-16,-2-2-1 16,4-2-2-16,-5-6 0 15,2 2-4-15,1-4 0 16,-2 3-1-16,-2-6 0 16,2 2-1-16,-5 6-2 0,3 2-6 15,-1 5-3-15,-2 1 0 16,-2 14 0-16,2-10 0 15,-2 10 0-15,0 18 0 16,0 1 0-16,-4 6 0 0,-5 2 0 16,-3 11 0-16,-4-2 0 15,0 1 0-15,-8-2 0 16,3-5 0-16,-3-1 0 0,-1-6 0 16,0-3 0-16,7-8 0 15,-1 1 0-15,3-6 0 16,4 0 0-16,5-2 0 15,7-5 0-15,0 0 0 0,0 0 0 16,0 12 0-16,14-10 0 16,11 4 0-16,5-4 0 15,7 1 0-15,5 1 0 0,3 2 0 16,-1-3 0-16,2 1 0 16,-7 1 0-16,-6-2 0 15,-6-1 0-15,-7 1 0 16,-3 4-35-16,1-4-54 15,-18-3-3-15</inkml:trace>
  <inkml:trace contextRef="#ctx0" brushRef="#br0" timeOffset="142167.5113">16186 14786 475 0,'0'0'4'0,"0"0"0"15,0 0 1-15,0 0 1 16,0 8 0-16,0 2 1 0,-2 7-3 16,0 1-4-16,2 4 0 15,0 4 0-15,0 5 0 16,0-6 0-16,0 4 0 16,0-10-24-16,-9 7-62 15,12-9-3-15</inkml:trace>
  <inkml:trace contextRef="#ctx0" brushRef="#br0" timeOffset="142365.9336">16579 14650 474 0,'0'0'2'15,"0"0"0"-15,0 5 2 16,0 7 0-16,0 6-1 0,0 5 1 15,0 1-1-15,0 6-1 16,5 3-6-16,-5 1-14 16,5-2-64-16,-3-3-4 15</inkml:trace>
  <inkml:trace contextRef="#ctx0" brushRef="#br0" timeOffset="142521.6643">16447 14751 439 0,'0'0'2'0,"0"0"0"16,10 0 1-16,3 0 1 15,9 0-1-15,6 0-1 0,9 3-14 16,1 9-45-16,11-4-22 16</inkml:trace>
  <inkml:trace contextRef="#ctx0" brushRef="#br0" timeOffset="142907.7577">17071 14691 443 0,'0'0'5'0,"-9"-6"1"16,0 0 1-16,-3 2 1 16,-5-4 1-16,0 3 0 15,-3 2 0-15,-3 3 0 0,1 3-3 16,2 5-6-16,4 9 0 15,9 1 0-15,3 4 0 16,4 0 0-16,4 0 0 16,12-1 0-16,5-7 0 0,7 1 0 15,-1-10 0-15,6-5 0 16,-4-5 0-16,-3-10 0 0,-1-8 0 16,-3-9 0-16,-11-7 0 15,-1-8 0-15,-3-5 0 16,-5 0 0-16,-2 0 0 15,-6 2 0-15,1 13 0 0,-3 8 0 16,2 16 0-16,-1 13 0 16,-1 11 0-16,5 18 0 15,3 10 0-15,0 11 0 16,4 7-4-16,5 7-45 16,2-7-37-16,13 0-3 0</inkml:trace>
  <inkml:trace contextRef="#ctx0" brushRef="#br0" timeOffset="143213.6475">17378 14742 447 0,'0'0'6'0,"0"-10"2"0,0 10 1 16,-3-15 1-16,3 3 1 16,0-3 0-16,0 2-2 0,2-2-9 15,8 5 0-15,5 3 0 16,1 5 0-16,3 2 0 15,1 4 0-15,-1 8 0 16,-1 4 0-16,-8 4 0 0,-6 2 0 16,-4 5 0-16,-4-2 0 15,-6 6 0-15,-3-5 0 16,-1-1 0-16,1-4 0 16,0-3 0-16,6-3 0 15,7-4 0-15,0-11 0 0,12 7 0 16,11-12 0-16,7-8-3 15,2-5-19-15,5-6-62 16,8-6-5-16</inkml:trace>
  <inkml:trace contextRef="#ctx0" brushRef="#br0" timeOffset="143432.7738">17795 14254 463 0,'0'0'3'0,"0"0"0"15,0 0 1-15,-11 9 3 16,6 4 0-16,3 10 1 0,2 6 1 15,2 10-2-15,11 9-7 16,4 8 0-16,4 12 0 16,4 1 0-16,-1 5 0 0,-3 6 0 15,0-1 0-15,-13 3 0 16,-8-5 0-16,-19 2 0 16,-11-7 0-16,-13-5 0 15,-10-3-49-15,-16-6-40 16,-13-10-2-16</inkml:trace>
  <inkml:trace contextRef="#ctx0" brushRef="#br0" timeOffset="143801.3062">15465 14231 414 0,'0'0'2'0,"-7"0"1"16,-8 0 2-16,-8 10 2 0,-9 7 1 15,-10 14 2-15,-6 8 1 16,-6 16 2-16,-1 9-2 0,3 18 0 16,12 5-2-16,12 9-2 15,24 1-7-15,16-2 0 16,28-5 0-16,25-5 0 0,21-9 0 16,26-13 0-16,15-14 0 15,25-20-77-15,10 4-12 16</inkml:trace>
  <inkml:trace contextRef="#ctx0" brushRef="#br0" timeOffset="144287.9351">18485 14489 443 0,'0'0'4'0,"0"0"0"0,-14-7 2 15,-2 4 1-15,-3 3 1 16,-6 4 1-16,-5 5 0 0,-2 6 1 15,2 4-3-15,0 6-3 16,10 5-4-16,6 0 0 16,9-1 0-16,10 1 0 0,11-3 0 15,9-4 0-15,13-6 0 16,4-5 0-16,11-4 0 16,0-8-6-16,7-8-66 15,0 6-16-15</inkml:trace>
  <inkml:trace contextRef="#ctx0" brushRef="#br0" timeOffset="144799.3383">18889 14469 447 0,'0'0'4'0,"0"0"1"16,0 0 2-16,-16-3 0 16,7 3 1-16,-4 3 1 0,-4 10 0 15,-3 2 0-15,3 4-3 16,-1 8-6-16,6 3 0 15,4 2 0-15,8 3 0 16,5-5 0-16,12-3 0 16,8-7 0-16,8-3 0 15,-1-7 0-15,5-3 0 0,-1-7 0 16,-2 0 0-16,-4-12 0 16,-8-7 0-16,-2-4 0 15,-8-12 0-15,-6-4 0 16,-6-6 0-16,-11-1 0 0,-6-3 0 15,-5 13 0-15,-3 1 0 16,-4 14 0-16,3 7 0 16,2 14 0-16,3 16 0 15,8 11 0-15,11 4 0 0,8 10 0 16,14 1 0-16,14-3 0 16,13 4 0-16,11-9 0 15,-3-2-72-15,14-14-17 16</inkml:trace>
  <inkml:trace contextRef="#ctx0" brushRef="#br0" timeOffset="147763.9382">15706 15637 416 0,'0'0'5'0,"0"0"1"15,8-3 1-15,-8 3 0 0,9 0 2 16,-9 0 0-16,11 15 1 15,-9 2 0-15,-2 8-4 16,-7 4-1-16,-8 4-2 0,-2 4 0 16,-3 0-1-16,-6-5-1 15,-4 3 0-15,3-6 0 16,0 2-1-16,2-12 1 16,1 3 0-16,6-5 0 0,4-2-1 15,5-7 1-15,9-8 0 16,13 10 0-16,9-10 0 15,14-2-1-15,5-4 0 16,7 1 0-16,4-2-1 16,0-1-2-16,1 1-3 15,-7 7-11-15,-8 13-48 0,-5-11-21 16</inkml:trace>
  <inkml:trace contextRef="#ctx0" brushRef="#br0" timeOffset="147969.4733">16124 15908 432 0,'0'0'6'0,"0"0"-2"0,0 0 4 16,0 0 0-16,9 11 1 16,-3-2 0-16,1 8 1 15,-1 1 1-15,1 7-5 16,0 2-2-16,-2 1-3 0,0-1-4 15,1 3-10-15,-4 14-63 16,5-25-11-16</inkml:trace>
  <inkml:trace contextRef="#ctx0" brushRef="#br0" timeOffset="148169.019">16661 15738 472 0,'0'0'1'0,"0"0"2"0,0 7 1 16,0 9-1-16,0 0 1 15,-3 7 0-15,0 4 0 16,1 5-1-16,2 3-2 16,0 4-6-16,0-9-10 0,0-12-57 15,2 11-13-15</inkml:trace>
  <inkml:trace contextRef="#ctx0" brushRef="#br0" timeOffset="148321.1691">16495 15865 398 0,'0'0'3'0,"0"0"2"16,14-6 0-16,6 4 0 15,5-3 1-15,8 3-1 0,8 2-6 16,2 0-26-16,11 0-48 15,3 4-5-15</inkml:trace>
  <inkml:trace contextRef="#ctx0" brushRef="#br0" timeOffset="148687.4357">17180 15865 423 0,'0'0'5'0,"0"0"2"16,-5-11 2-16,5 11 1 15,-12-12 1-15,-1 4 1 16,-1 3-1-16,-5 3 1 0,-2 2-6 15,-4 4-1-15,5 7-5 16,-3 4 0-16,4 2 0 16,6 3 0-16,6-1 0 15,5 1 0-15,4 1 0 0,8-6 0 16,7-3 0-16,6-5 0 16,0-5 0-16,-2-2 0 15,7-7 0-15,-6-10 0 16,-1-4 0-16,-5-11 0 0,0-4 0 15,-7-10 0-15,-1-1 0 16,-6-2 0-16,-2 0 0 16,0 7 0-16,0 6 0 15,0 12 0-15,-2 12 0 0,2 12 0 16,-3 16 0-16,3 16 0 16,3 6 0-16,4 7 0 15,6 7-9-15,1-3-18 16,-9 6-58-16,18-3-4 0</inkml:trace>
  <inkml:trace contextRef="#ctx0" brushRef="#br0" timeOffset="149013.5956">17521 15933 439 0,'0'0'5'0,"-2"-13"2"16,-4 6 3-16,1-5 0 15,1-1 1-15,-1 2 0 16,-2-4 0-16,4 3-4 15,3-1-7-15,3 3 0 0,9 4 0 16,1 1 0-16,6 5 0 16,-1 0 0-16,1 8 0 15,4 5 0-15,-6 2 0 0,-7 5 0 16,-8 2 0-16,-2 4 0 16,-2 3 0-16,-8-2 0 15,-4 2 0-15,-1-2 0 16,-3-1 0-16,8-7 0 15,-1 1 0-15,7-5 0 16,1-6 0-16,3-9 0 0,16 6 0 16,1-6 0-16,8-8 0 15,4-7-12-15,11-7-67 16,0 5-9-16</inkml:trace>
  <inkml:trace contextRef="#ctx0" brushRef="#br0" timeOffset="149515.2013">18515 15641 471 0,'0'0'3'0,"2"-10"1"15,-2 4 2-15,0-8 0 16,0 2 1-16,-7 0 0 16,-2-1 0-16,-7 1-7 15,-6 4 0-15,0 8 0 0,-3 0 0 16,0 11 0-16,1 3 0 15,6 6 0-15,6 6 0 16,6-2 0-16,9 5 0 0,10 1 0 16,7 0 0-16,5 0 0 15,8-3 0-15,-3-3 0 16,6 2 0-16,-6-6 0 16,-4-1 0-16,-5-2 0 0,-8-2 0 15,-4 0 0-15,-9-3 0 16,-7 1 0-16,-8-6 0 15,-8 3 0-15,-5 0 0 16,0-5 0-16,-9-3 0 16,6-2 0-16,-2-2-2 0,7 0-13 15,6-14-21-15,-5 4-51 16,22-5-2-16</inkml:trace>
  <inkml:trace contextRef="#ctx0" brushRef="#br0" timeOffset="149915.6408">18809 15594 460 0,'0'0'5'0,"0"0"1"16,0 0 0-16,0 0 2 0,0 0 0 15,0 7 1-15,-3 8 0 16,-4 7-9-16,0 9 0 16,-4 0 0-16,2 7 0 15,1 1 0-15,6 0 0 0,2-3 0 16,0-9 0-16,10 0 0 15,-1-10 0 1,9-4 0-16,-3-6 0 0,10-7 0 16,-8-7 0-16,3-10 0 15,0-8 0-15,-2-7 0 0,-6-6 0 16,-4-6 0-16,-2-3 0 16,-6 0 0-16,-7 5 0 15,-3 5 0-15,-3 7 0 0,1 10 0 16,-6 13 0-16,2 9 0 15,3 15 0-15,5 5 0 16,4 12 0-16,4 4 0 16,9 2 0-16,9 2 0 15,7-3 0-15,2-4 0 0,13-4 0 16,-1-12 0-16,12 0-33 16,-5-6-54-16,-3-10-4 15</inkml:trace>
  <inkml:trace contextRef="#ctx0" brushRef="#br0" timeOffset="150583.0602">17599 15490 414 0,'0'0'7'0,"6"-10"2"0,-6 10 2 16,8-10 1-16,-8 10 1 15,16 0 1-15,-2 7 1 16,2 13 1-16,8 16-16 16,1 13 0-16,12 7 0 0,2 14 0 15,9 2 0-15,-1 5 0 16,-5-6 0-16,-3-1 0 16,-9-6 0-16,-11-5 0 0,-17-3 0 15,-15-5 0-15,-19-4 0 16,-17-2-9-16,-16 0-30 15,3-6-52-15,-28-7-1 16</inkml:trace>
  <inkml:trace contextRef="#ctx0" brushRef="#br0" timeOffset="151041.1281">15289 15423 352 0,'0'0'6'16,"0"0"2"-16,-3-11 2 15,-6 11 1-15,-4 4 2 16,-9 10 1-16,-8 14 2 15,-6 14 2-15,-8 15-6 0,-1 20-1 16,1 14-1-16,4 8 0 16,13 5-3-16,11 5-1 15,16-7-2-15,18-5-1 0,19-11-3 16,23-6 0-16,9-13-12 16,23-16-68-16,18-1-8 15</inkml:trace>
  <inkml:trace contextRef="#ctx0" brushRef="#br0" timeOffset="152813.2518">16858 16682 407 0,'0'0'5'15,"0"0"3"-15,0-10 3 0,0 10 0 16,0-13 0-16,0 13 1 15,0-13 0-15,0 13-1 16,-22 3-3-16,6 12-3 0,-4 8-3 16,2 4 2-16,-1 7 0 15,6 6-4-15,6-1 0 16,7-1 0-16,7-4 0 16,16-9 0-16,9-3 0 0,8-7 0 15,10-7 0-15,-3-8 0 16,5-3 0-1,-5-7 0-15,-5-9 0 0,-8-3 0 16,-10-6 0-16,-9-7 0 16,-15-2 0-16,-11-4 0 15,-10 0 0-15,-11 5 0 0,-7 5 0 16,-7 6 0-16,-2 18 0 16,-7 7 0-16,9 10 0 15,3 18 0-15,6 2-11 0,0 12-77 16,25 2-1-16</inkml:trace>
  <inkml:trace contextRef="#ctx0" brushRef="#br0" timeOffset="153465.8926">16939 17420 464 0,'0'0'3'0,"0"0"1"15,0 0 2-15,0 0 0 16,0 0 2-16,0 0 0 15,6 4 0-15,-4 12-4 0,0 1-4 16,1 5 0-16,-1 8 0 16,-2-30 0-16,3 35 0 15,2-1 0-15,-1 4 0 16,5 45 0-16,-7-38 0 16,0 2 0-16,-2 1 0 15,3-1 0-15,-1 0 0 0,-2-6 0 16,0-41 0-1,0 35-11-15,0 3-40 0,3-14-39 16,-1 0 1-16</inkml:trace>
  <inkml:trace contextRef="#ctx0" brushRef="#br0" timeOffset="154515.6381">18960 13834 271 0,'0'0'7'0,"0"0"2"15,0-9 2-15,0 9 2 0,4-12 3 16,10 7 0-16,5-3 2 15,6 1 2-15,13 2-6 16,7 0-2-16,10 2-2 0,4 3-1 16,6 0-2-16,-1 8-2 15,-2 0-1-15,-5 6 0 16,-8 3 0-16,-8 8 1 16,-11 13 1-16,-8 11-1 15,-12 11 2-15,-5 16 0 16,-5 15 1-16,-5 19 0 0,-2 9 0 15,-1 7-1 1,1 12-7-16,2 4 0 0,3 4 0 16,2 1 0-16,7 1 0 15,2-4 0-15,4 4 0 0,-1-2 0 16,-4-2 0-16,7-2 0 16,-5-2 0-16,0 5 0 15,0-9 0-15,0-5 0 0,0-3 0 16,-3-4 0-16,1-4 0 15,-4-64 0-15,0 9 0 16,0-6 0-16,-1 6 0 16,-1-8 0-16,-2 5 0 0,2-8 0 15,1 3 0-15,0-4 0 16,-3-2 0-16,0-4 0 16,0-2 0-16,-8-7 0 15,3 1 0-15,-7-7 0 0,-6 1 0 16,-1-7 0-16,-11-6 0 15,-7-7 0-15,-9-1 0 16,0 0 0-16,-14-3 0 16,-7 2 0-16,-1-1 0 15,-4-2 0-15,-3 1 0 16,-4 11-57-16,4-7-35 0</inkml:trace>
  <inkml:trace contextRef="#ctx0" brushRef="#br1" timeOffset="158946.533">15520 14030 280 0,'0'0'9'16,"0"0"6"-16,5-9 3 16,-5 9 1-16,0-17 2 0,-2 4 2 15,-6 1-1-15,-2-3 1 16,-5 2-10-16,-10 3-4 15,-5 3-4-15,-4 2-1 16,-7 5-2-16,-1 0 0 0,-4 5-1 16,3 2 0-16,1 3-1 15,2 3 1-15,2-1 0 16,6 6 0-16,2-1 0 16,5 7 0-16,4 6-2 15,1 3 1-15,2 6 0 0,3 8 1 16,0 3 0-16,5 7 0 15,1 5 1-15,4 2-1 16,-6 2 2-16,4 9 0 0,-3 0-1 16,0 4 1-16,0 1-1 15,3-2 1-15,0 4-1 16,-2 0 0-16,5-3-1 16,-2 0 1-16,4 1 0 0,2-1 0 15,0-1-2-15,0-3 1 16,-2 3-1-16,-3-4 0 15,5 0 0-15,-6-2 0 16,1-2 1-16,-2-1-1 16,3-5 1-16,-6 1-1 15,4-4 1-15,-3-1 0 0,1-3-1 16,4-5 0-16,-1 3 0 16,-2-8 0-16,3-4 0 15,4 1 0-15,0-10-1 0,0 3 0 16,0-4 1-16,-2-4 0 15,2 1 1-15,0-3-1 16,2-2 1-16,1-3 1 0,1 0-2 16,0-5 0-16,-2 1 0 15,3-3 0-15,-3 0 0 16,-2-1 0-16,0 1 0 16,0 0 0-16,3-3 0 15,-3 6 0-15,0-3 0 0,1 0 0 16,-1 5 0-16,0-1 0 15,0 1 0-15,0 0 0 16,0 0 0-16,0-3 0 16,0 3 0-16,0-3 0 15,0 1 0-15,0-3 0 16,0-3 0-16,0 0 0 0,0 1 0 16,0-4 0-16,4 1 0 15,-4 0 0-15,0 0 0 0,2-3 0 16,-2-7 0-16,0 18 0 15,0-18 0-15,2 12 0 16,-2-12 0-16,0 11 0 0,0-11 0 16,0 0 0-16,5 12 0 15,-5-12 0-15,0 0 0 16,4 10 0-16,-4-10 0 16,0 0 0-16,0 0 0 15,0 0 0-15,0 0 0 0,9 7 0 16,-9-7 0-16,0 0 0 15,7 0 0-15,-7 0 0 16,0 0 0-16,16 0 0 16,-5 0 0-16,4 0 0 15,10 0 0-15,12-5 0 16,9 0 0-16,12 0 0 0,17-2 0 16,13-3 0-16,4 1 0 15,10 1 0-15,3 0 0 0,4 6 0 16,-8 0 0-16,-4 2 0 15,-7 0 0-15,-8 7 0 16,-13-2 0-16,-11 3 0 16,-13-1 0-16,-13-2 0 0,-8 2 0 15,-6-2 0-15,-18-5 0 16,7 10 0-16,-7-10 0 16,-12 12 0-16,12-12 0 15,-13 5 0-15,13-5-13 16,-7 10-75-16,7-10-3 15</inkml:trace>
  <inkml:trace contextRef="#ctx0" brushRef="#br1" timeOffset="160842.7718">15952 17098 284 0,'0'0'1'0,"0"0"2"16,8 0 2-16,2-3 5 16,7 1 1-16,8 0 4 15,6-1 1-15,9-3 1 0,9-2 4 16,5 4-4-16,9-1-1 15,2 1-2-15,13-2-3 16,4-1-1-16,5 2-3 0,10-5 0 16,6 3-3-16,1-3-1 15,10 0 0-15,1 0-1 16,1 1 1-16,1-5-1 16,0-1 0-16,-3 6 1 15,-5-3-1-15,-1 2 1 0,-7-2-1 16,-1 1 0-16,-3-1 0 15,-5 3 0-15,-2-2-1 16,-6 4-1-16,-1-4 1 16,0 4 0-16,0-3-1 15,-8 3 1-15,1 2-1 16,-6 0 0-16,-3 0 0 0,-9 1 0 16,1-1 1-16,-4 2-1 15,-9 1 0-15,-5-4 0 0,-7 5 0 16,1-2 1-16,-8 0-1 15,-2 1 0-15,-8-1 0 16,-1 3 1-16,-7-3-1 0,2 3 0 16,-11 0 0-16,14-4 0 15,-14 4 0-15,12 0 1 16,-12 0-1-16,16 0 0 16,-16 0 0-16,18-2 0 15,-9 2 1-15,-2 0-1 0,3 0 0 16,-2-4 0-16,-8 4 0 15,15-2 2-15,-15 2-2 16,0 0 0-16,8-3 0 16,-8 3 0-16,0 0 0 15,0 0 0-15,7-12 0 16,-7 12 0-16,0-12 0 0,0 12 0 16,0-12 0-16,0 2 0 15,-2-3 0-15,-3 1 0 0,4-3 0 16,-1-3 0-16,-1-3 0 15,3-4 0-15,0 0 0 16,0-5 0-16,0-7 0 16,3 5 0-16,0-6 0 0,4-3 0 15,-2-1 0-15,0-3 0 16,-3 1 0-16,1-4 0 16,-1-1 0-16,0 1 0 15,-2-1 0-15,3-1 0 0,-3 1 0 16,1-3 0-16,4 0 0 15,-3-1 0-15,0 2 0 16,0 0 0-16,1-5 0 16,0-1 0-16,-3 0 0 15,0 0 0-15,0 0 0 16,-3-2 0-16,0-1 0 0,1 3 0 16,2 0 0-16,-4 0 0 15,4 0 0-15,0 3 0 0,0 1 0 16,0 5 0-16,0-2 0 15,-5 3 0-15,4 1 0 16,1 0 0-16,-3 1 0 16,3-2 0-16,-2 3 0 0,0-1 0 15,-1 6 0-15,1-3 0 16,-1 1 0-16,3 2 0 16,-2 4 0-16,0 1 0 15,-1 4 0-15,1-2 0 0,2 5 0 16,-5-3 0-16,4 6 0 15,1 1 0-15,0-2 0 16,0 5 0-16,0-2 0 16,0 5 0-16,0-1 0 15,0 5 0-15,0 1 0 16,0 0 0-16,0 2 0 0,0 0 0 16,0 0 0-16,0 10 0 15,0-14 0-15,0 4 0 0,-2 2 0 16,2 1 0-16,0-4 0 15,0 2 0-15,0 9 0 16,-3-15 0-16,3 15 0 16,-2-12 0-16,2 12 0 0,-8-13 0 15,8 13 0-15,-9-9 0 16,9 9 0-16,-20-13 0 16,4 9 0-16,-1-1 0 15,-3-1 0-15,-7 2 0 16,-3 1 0-16,-7-2 0 0,-3 2 0 15,-7-2 0-15,-2 4 0 16,-6-3 0-16,-5-3 0 16,-5 4 0-16,-2-4 0 0,-3 2 0 15,-1 1 0-15,-2-4 0 16,-1 0 0-16,-4 1 0 16,-1 0 0-16,-3 2 0 15,-1-2 0-15,-3-1 0 0,-1 3 0 16,-7 0 0-16,-1 0 0 15,-5 3 0-15,4 2 0 16,-6 0 0-16,-3 0 0 16,-1 0 0-16,-2 0 0 0,0 5 0 15,0 0 0-15,-4-1 0 16,3 2 0-16,0 0 0 16,-4 5 0-16,7-2 0 15,-4 1 0-15,6 2 0 0,-1 0 0 16,4 5 0-16,2-3 0 15,4-1 0-15,8 1 0 16,0 1 0-16,2 0 0 16,9 0 0-16,-1-3 0 15,9 3 0-15,1-4 0 0,5-2 0 16,10-2 0-16,6 1 0 16,7-3 0-16,7-1 0 15,6-1 0-15,7-3 0 0,6 3 0 16,4-1 0-16,9-2 0 15,0 0 0-15,-7 12-88 16,19-5-4-16</inkml:trace>
  <inkml:trace contextRef="#ctx0" brushRef="#br1" timeOffset="161735.7668">18356 13780 254 0,'0'0'11'0,"0"0"5"15,0 0 4-15,0 0 4 16,0 0 2-16,0 0 3 16,-9-1 1-16,9 1-1 15,-13-13-8-15,10 3-6 16,-2-5-4-16,3-3-4 0,2-6-2 16,7-5-2-16,9-9-2 15,9-9 0-15,9-8 0 16,15-4 0-16,17-11 0 15,18-3 0-15,13 0 1 16,15-1 0-16,12 5-2 0,11 7 0 16,3 9 0-16,4 10 0 15,-2 12 0-15,1 13 0 16,-2 14 0-16,-2 7 0 0,-10 16 0 16,0 12 0-16,-3 11 0 15,-2 12 0-15,-8 10 0 16,-2 11 0-16,-17 9 0 0,-2 5 0 15,-10 3 0-15,-11 5 0 16,-15 2 0-16,-12-1 0 16,-8 1 0-16,-14-5 0 15,-9-7 0-15,-8-5 0 16,-4 0 0-16,-4-11 0 0,-6-6 0 16,-7-10 0-16,5-8 0 15,-2-8 0-15,-1-4 0 16,5-10 0-16,1-6 0 0,2-4 0 15,5-15 0 1,-4 10 0-16,4-10 0 0,0-7-5 16,12-4-86-16,-11-5-2 15</inkml:trace>
  <inkml:trace contextRef="#ctx0" brushRef="#br1" timeOffset="163027.7213">20760 14373 370 0,'0'0'7'0,"0"0"4"0,0-14 1 16,0 14 2-16,0-14 2 16,0 14 0-16,6-12 1 15,-6 12 1-15,0 0-5 0,14 2-4 16,-7 13-1-16,4 8-8 16,1 1 0-16,6 6 0 15,1 2 0-15,4 6 0 0,-1-3 0 16,-2-6 0-16,-3 1 0 15,4-5 0-15,-5-3 0 16,-3-5 0-16,-1-2 0 0,-1-3 0 16,-1 1 0-16,-10-13 0 15,14 13 0-15,-14-13 0 16,17-3 0-16,-2-11 0 16,0-5 0-16,4-3 0 0,7-10 0 15,6-5 0-15,3-5 0 16,4 3 0-16,4-7 0 15,-7 9 0-15,3 5 0 16,-7 5 0-16,-10 4 0 0,-1 8 0 16,-12 8 0-1,-9 7 0-15,0 0 0 0,8 7 0 16,-11 3-3-16,-9 10-87 16,7 3-1-16</inkml:trace>
  <inkml:trace contextRef="#ctx0" brushRef="#br1" timeOffset="163627.2477">20649 15091 420 0,'0'0'5'0,"0"0"3"16,0 0-1-16,0 0 1 15,0 0 1-15,0 0 1 0,0 15 0 16,0 5 0-16,-9 7-4 16,-3 3-3-16,3 5 0 15,-7 2 0-15,0-4 0 0,-5 5-2 16,1-5 1-16,-2-6-1 15,0-2 1-15,2-6-2 16,-2-4 0-16,4-2 0 16,5-3 0-16,4-5 0 15,9-5 0-15,-10 4 0 16,10-4 0-16,7-4 0 0,9-1 0 16,0-5 0-16,9 0 0 15,8 0 0-15,0 2 0 16,7-2 0-16,4 1 0 0,-2 4 0 15,-5-1 0-15,-4 6 0 16,-3 0 0-16,-11 0 0 16,-2 0-7-16,-9 3-17 0,-8-3-60 15,2 9-4-15</inkml:trace>
  <inkml:trace contextRef="#ctx0" brushRef="#br1" timeOffset="163862.7553">20966 15272 449 0,'0'0'3'16,"0"0"0"-16,0 0 2 0,0 10 1 16,0 2 0-16,0 2 1 15,0 7 0-15,0 1 0 16,0 3-3-16,-2 5 0 15,2-6-3-15,-2 1-1 0,2 0-4 16,0-5-6-16,0-5-14 16,0-3-60-16,4 1-3 15</inkml:trace>
  <inkml:trace contextRef="#ctx0" brushRef="#br1" timeOffset="164149.9874">21242 15190 436 0,'0'0'5'0,"0"0"2"0,0 0 2 16,0 0 1-16,0 0 0 15,0 0 0-15,5 12 1 0,-5 4 0 16,0 3-9-16,0 6-2 16,0 1 0-16,0 2 0 15,2 2 0-15,-2-7-3 16,4 3-23-16,-4 2-57 16,0-13-6-16</inkml:trace>
  <inkml:trace contextRef="#ctx0" brushRef="#br1" timeOffset="164317.5417">21141 15304 415 0,'0'0'6'0,"0"0"1"15,0 0 1-15,0 0 0 16,0 0 0-16,0 0 0 16,12-2 1-16,8 2-1 15,7 0-9-15,1 0-10 16,14 0-32-16,1 0-39 0,-2 0-3 15</inkml:trace>
  <inkml:trace contextRef="#ctx0" brushRef="#br1" timeOffset="164680.6558">21625 15222 436 0,'0'0'5'0,"0"0"0"16,-4-10 3-16,4 10 0 15,-21-10 1-15,9 8 0 0,-5 0 1 16,-4 2 0-16,0 2-5 15,-2 8 1-15,0 5-6 16,7 2 0-16,0 3 0 16,9 0 0-16,5 2 0 15,4-1 0-15,12-6 0 16,2-4 0-16,9-3 0 0,-3-8 0 16,5 0 0-16,-2-10 0 15,-3-7 0-15,-2-7 0 16,-2-5 0-16,-7-5 0 0,0-7 0 15,-3-2 0-15,-6-6 0 16,-2 0 0-16,0 6 0 16,-5 5 0-16,0 11 0 15,1 9 0-15,4 18 0 0,-16 8 0 16,11 22 0-16,3 7 0 16,2 14 0-16,0 4 0 15,5 7-18-15,2 13-60 16,8-22-9-16</inkml:trace>
  <inkml:trace contextRef="#ctx0" brushRef="#br1" timeOffset="164980.8544">21846 15247 460 0,'0'0'3'16,"0"0"2"-16,-2-11 1 15,2 11 0-15,0-16 0 16,0 6 0-16,2 0 1 15,6 0-1-15,0 4-4 0,4 5-1 16,-1 1-1-16,8 1 0 16,-7 10-1-16,3 4 1 15,-8 5 0-15,1 2-1 16,-5 2 1-16,-3 4 1 0,0 0-1 16,-3-3 1-16,-2-2-1 15,2-3 0-15,3-2 0 16,0-6 1-16,0-12-1 15,8 11-1-15,5-11-3 0,6-5-4 16,1-15-16-16,-7-3-60 16,14-4-3-16</inkml:trace>
  <inkml:trace contextRef="#ctx0" brushRef="#br1" timeOffset="165199.267">22152 14880 432 0,'0'0'2'16,"0"0"0"-16,0 0 3 15,0 10 1-15,0 4 1 16,5 5 0-16,3 8 0 16,4 7 0-16,6 7 0 0,4 5-1 15,0 9-2-15,3 3 0 16,-2 3-1-16,-11 2 0 16,-5 2-1-16,-7 0-1 0,-14-1-1 15,-18 3-5-15,-11-5-10 16,-9-2-22-16,-10-6-50 15,-11-4-1-15</inkml:trace>
  <inkml:trace contextRef="#ctx0" brushRef="#br1" timeOffset="165612.0297">20239 14910 360 0,'0'0'5'0,"-11"0"5"15,-4 6 2-15,-2 8 2 0,-10 8 2 16,-1 13 1-16,-6 12 0 16,1 13 1-16,1 11-4 15,7 6-4-15,12 10-3 16,13-4-3-16,11 2-1 15,19-5-1-15,19-13-2 0,19-11-2 16,15-6-7-16,9-16-30 16,16-9-47-16,8-13-2 0</inkml:trace>
  <inkml:trace contextRef="#ctx0" brushRef="#br1" timeOffset="166101.3987">22864 15009 432 0,'0'0'6'0,"0"0"-1"0,0 0 2 16,-4-12 2-16,4 12-1 16,-20-3 2-16,3 3 0 15,-4 10 1-15,-7 6-4 16,1 5-1-16,2 9-6 16,2 3 0-16,6 7 0 15,4-4 0-15,11 2 0 0,4-6 0 16,14-6 0-16,8-3 0 15,3-6 0-15,16-4 0 0,-4-13-14 16,13-13-62-16,1 9-12 16</inkml:trace>
  <inkml:trace contextRef="#ctx0" brushRef="#br1" timeOffset="166493.9185">23218 14959 442 0,'0'0'4'0,"0"0"2"15,0 0 0-15,-12 3 1 16,3 7 1-16,-4 5 0 16,-4 6 1-16,-1 3-1 0,-2 5-3 15,6 4-1-15,-1 5 0 16,12-5-4-16,3 0 0 16,8-6 0-16,9-5 0 15,5-4 0-15,5-7 0 16,1-5 0-16,4-6 0 0,-4-6 0 15,2-8 0-15,-9-8 0 16,0-8 0-16,-6-10 0 0,-5-1 0 16,-8-8 0-16,-2 1 0 15,-10 3 0-15,-3 3 0 16,-3 5 0-16,-9 12 0 16,2 10 0-16,0 10 0 0,2 10 0 15,3 10 0-15,8 7 0 16,5 10 0-16,8 6 0 15,14 4 0-15,8-2 0 16,12-2 0-16,9 0-4 16,0-6-53-16,6-7-32 0,0-7 0 15</inkml:trace>
  <inkml:trace contextRef="#ctx0" brushRef="#br1" timeOffset="167180.4597">20514 16131 432 0,'0'0'3'0,"0"0"0"16,0 0 2-16,0 0 1 15,2 8 1-15,-2 3 1 16,-2 5 0-16,-5 9 0 16,-3 2-2-16,-5 6-1 0,-2 2-1 15,-6 4-2-15,1-3 0 16,-6 0-1-16,3-7 0 0,3-4 0 15,0-2-1-15,4-6 0 16,6-5 0-16,5-4 0 16,7-8 0-16,0 0 0 0,9 2 0 15,14-2 0-15,4-7 1 16,6-4-1-16,4 2 0 16,2-1-3-16,4-1-5 15,-1 8-21-15,10-3-57 16,-17 1-1-16</inkml:trace>
  <inkml:trace contextRef="#ctx0" brushRef="#br1" timeOffset="167382.9202">20897 16322 447 0,'0'0'3'0,"0"0"1"16,0 0 1-16,3 12 1 15,-3 1-1-15,0 5 1 0,2 2 0 16,0 1 0-16,1 6-3 16,2 2-5-16,3 0-8 15,-6-7-46-15,5-2-29 0,5-4-3 16</inkml:trace>
  <inkml:trace contextRef="#ctx0" brushRef="#br1" timeOffset="167579.4459">21297 16223 465 0,'0'0'1'0,"0"0"2"15,-5 10 0-15,3 2 0 16,0 6 1-16,2 6 0 16,0 4 0-16,0 4-1 0,0 3-1 15,2-1-6-15,0-2-10 16,6-4-33-16,-5-1-38 15,1-10-3-15</inkml:trace>
  <inkml:trace contextRef="#ctx0" brushRef="#br1" timeOffset="167726.8552">21173 16358 402 0,'0'0'3'0,"0"0"1"15,0 0 0-15,5-6 1 16,8 3 1-16,4 1-1 15,8 2-2-15,0 0-13 16,12-2-58-16,0 4-11 16</inkml:trace>
  <inkml:trace contextRef="#ctx0" brushRef="#br1" timeOffset="168095.4877">21670 16359 384 0,'0'0'7'0,"0"0"4"0,0 0 1 16,0-12 2-16,0 12 0 15,-10-10 1-15,-2 5 1 16,-1 0-1-16,-4 5-6 16,-1 0-4-16,-2 2-2 0,1 9-1 15,4 1-1-15,3 1-1 16,-1 1 0-16,10 1 0 16,3-3-1-16,3 1 1 15,12-3-1-15,2-3 0 0,1-7 1 16,4 0 0-16,-3-10 1 15,2-2-1-15,-1-8 1 16,-6-4 0-16,-1-6 0 16,-5-5 1-16,-4-7-2 15,-4 2 0-15,0 1 0 16,0 2 0-16,-4 6 0 0,-1 7 0 16,-2 9 0-16,7 15 0 15,-11 8 0-15,9 13 0 16,-1 12 0-16,3 7 0 15,3 6-2-15,4 2-7 0,3-1-17 16,-10 0-61-16,15-8-2 16</inkml:trace>
  <inkml:trace contextRef="#ctx0" brushRef="#br1" timeOffset="168394.2016">21894 16397 432 0,'0'0'7'16,"0"0"2"-16,0-15 2 0,0 15 1 15,0-15 0-15,0 15 0 16,0-18 1-16,2 9-10 16,-2 9-3-16,20-11 0 15,-7 11 0-15,-1 0 0 16,1 5 0-16,4 2 0 16,-4 10 0-16,-4 0 0 0,-4 2 0 15,-3 3 0-15,-2 6 0 16,0-3 0-16,-4 1 0 15,1-3 0-15,-2-1 0 0,5-2 0 16,0-5 0-16,0-4 0 16,0-11 0-16,20 7 0 15,-5-7-8-15,0-7-47 0,7-6-35 16,1-8-1-16</inkml:trace>
  <inkml:trace contextRef="#ctx0" brushRef="#br1" timeOffset="168599.6522">22214 15938 449 0,'0'0'2'16,"0"0"2"-16,-2 5 2 15,2 10 1-15,0 5 1 16,0 10 0-16,5 7 1 16,3 10 0-16,1 8 0 0,1 9-9 15,1 3 0-15,-2 2 0 16,-6 3 0-16,-3 4 0 15,-5-3 0-15,-11 0 0 16,-13-8-7-16,-6-8-70 0,-10 0-12 16</inkml:trace>
  <inkml:trace contextRef="#ctx0" brushRef="#br1" timeOffset="168961.6842">20199 15961 391 0,'0'0'5'15,"-13"0"1"-15,-4 8 2 16,-1 4 2-16,-4 9 1 16,-8 12 0-16,3 7 1 15,-8 12 1-15,7 7-4 0,6 12-2 16,2 12-3-16,13-4 2 16,7 8-1-16,7-6-1 15,20 2 0-15,7-9-1 0,20-5-1 16,3-10-6-16,19-4-15 15,25-9-65-15,-5-13-4 16</inkml:trace>
  <inkml:trace contextRef="#ctx0" brushRef="#br1" timeOffset="169476.8866">22834 16270 416 0,'0'0'5'0,"5"-16"2"0,-1 5 3 16,1-2 0-16,-5-1 0 15,0 2 1-15,-2-1-1 0,-10 3 1 16,-6 10-4 0,-7 3-4-16,-5 9-2 0,3 5-1 15,-1 6-1-15,7 2 1 16,3 1 0-16,10 4-1 15,8 0 1-15,8-2 0 0,10-1 1 16,6-3-1-16,3 1 0 16,6-2 1-16,-6-3-2 15,0-3 1-15,-4-5-1 0,-9 2 1 16,-5-3-1-16,-9-11 1 16,-3 12-1-16,-12-10 1 15,-8 2-1-15,-9-4 0 16,0 0-1-16,-3-4-2 15,3-1-4-15,-6-4-7 0,14 1-19 16,1 4-37-16,10-12-15 16</inkml:trace>
  <inkml:trace contextRef="#ctx0" brushRef="#br1" timeOffset="169845.9303">23073 16194 434 0,'0'0'5'0,"0"0"2"16,8-3 0-16,-8 3 0 15,0 0 2-15,4 7 0 16,-8 6 0-16,-4 4 1 0,-5 9-6 16,-2 1-1-16,0 4-1 15,0 4 0-15,7 0-2 16,3-5 0-16,5-6 1 16,5 2-1-16,6-9 0 0,10-7 0 15,2-5 0-15,4-5 0 16,-1-5 2-16,-1-10-2 15,0-8 0-15,-4-9 0 0,-3-2 0 16,-8-6 0-16,-6-5 0 16,-4 2 0-16,-7 6 0 15,-3 3 0-15,-5 10 0 16,-2 6 0-16,-3 13 0 16,0 7 0-16,6 16 0 15,6 9 0-15,1 10 0 0,7 1 0 16,11 6 0-16,13 0 0 15,8 1 0-15,7-8-14 16,14-12-65-16,-4 2-10 0</inkml:trace>
  <inkml:trace contextRef="#ctx0" brushRef="#br1" timeOffset="170747.0822">21685 17288 433 0,'0'0'5'0,"0"0"3"15,-5-12 2-15,5 12 0 16,-13-10 1-16,4 7 0 16,9 3 0-16,-18 0 1 15,6 6-12-15,-1 3 0 0,3 3 0 16,0 4 0-16,0 4 0 15,-1-1 0-15,5-2 0 16,1 6 0-16,5-2 0 0,0 0 0 16,10-1 0-16,2 2 0 15,6-7 0-15,0-1 0 16,1 0 0-16,4-10 0 16,-3-4 0-16,-1-1 0 0,-1-13 0 15,-4-1 0-15,4-12 0 16,-8-9 0-16,-13-7 0 15,-22 6 0-15,6 22 0 16,-4 1 0-16,3 6 0 16,-1-2 0-16,3 7-76 0,3 3-16 15</inkml:trace>
  <inkml:trace contextRef="#ctx0" brushRef="#br1" timeOffset="171992.8709">23485 14403 343 0,'0'0'5'15,"0"-12"2"-15,0 1 3 16,0-4 1-16,5-5 3 0,5 3-1 16,5-7 0-16,5 1 1 15,10 3-4-15,4 8-3 16,3 6-2-16,3 9-1 0,0 14-1 16,2 16 1-16,-5 14 1 15,-7 15-1-15,-7 15 0 16,-5 14 0-16,-6 13 0 0,-8 11 0 15,1 3-2-15,-5 6 1 16,0 7-1-16,0-2 0 16,0 0 0-16,0-2-1 15,0-1 1-15,0-7 0 16,0-1 0-16,0-4-1 16,0-5 1-16,-5-4 0 15,5-1-2-15,0-8 0 0,0-7 0 16,0-2 0-16,3-7 0 15,5-7 0-15,-3-6 0 16,0-2 0-16,-4-9 0 0,5-3 0 16,-6-6 0-16,0-2 0 15,-7-3 0-15,2-25 0 16,-3 7 0-16,-2-6 0 0,-4 5 0 16,-4-1 0-16,-7-1 0 15,3 2 0-15,-11 0 0 16,-4-1 0-16,-3 2 0 15,-7-4 0-15,0 3 0 0,-3-1 0 16,-7-2-7-16,-1-3-35 16,-1-4-46-1,-4-1-2-15</inkml:trace>
  <inkml:trace contextRef="#ctx0" brushRef="#br1" timeOffset="172842.082">20353 14620 272 0,'2'-7'7'0,"0"-7"4"15,6-10 5-15,-4 3 4 0,5-7-1 16,-9 2 1-16,0-5 2 15,-16 6-1-15,-14 13-4 16,-12 12-6-16,-12 5-3 16,-13 12-2-16,-8 12-1 0,-4 9 0 15,-4 7 1 1,7 7-1-16,6 2-1 0,15 8 0 16,8 4 0-16,15 6 0 15,9 3-1-15,16 5-1 16,7 5 1-16,9 1-1 15,9 3 0-15,2 4 0 0,2 7 0 16,-2-1-1-16,3 8 1 16,-6 2 0-16,0 2-1 0,1 8-1 15,-6 3 2-15,-7 1-4 16,5 6 4-16,-6-3-2 16,-1 1 0-16,1 0 0 15,-4-66 0-15,0 6 0 16,0 2 0-16,0 5 0 0,0-4 0 15,0 5 0-15,2-7 0 16,0 5 0-16,-2-9 0 16,3 0 0-16,-1-4 0 15,1-1 0-15,1-9 0 16,4 2 0-16,2-10 0 16,5-3 0-16,2-7 0 15,5-6 0-15,8-11 0 0,10-10 0 16,5-5 0-16,12-3 0 15,3-5-47-15,16-4-41 16,11-3-1-16</inkml:trace>
  <inkml:trace contextRef="#ctx0" brushRef="#br1" timeOffset="203562.1671">24039 14442 322 0,'0'0'8'15,"0"0"4"-15,0 0 3 0,0 0 2 16,0-8 2-16,0 8-1 16,0 0 1-16,0 0 1 15,0 0-6-15,0 8-5 0,0 1-1 16,2 9-2-16,4 5-1 15,-1 1 0-15,0 3-1 16,2 0-1-16,3 2-1 16,0-8 0-16,0-1-1 15,3-5 1-15,-1-5-2 16,2-5 0-16,4-5 0 0,0-8 0 16,3-11 0-16,7-8 0 15,4-8 0-15,9-12 0 16,0-8 0-16,12-4 0 0,2 1 0 15,-4-3 0-15,-1 3 0 16,-3 7 0-16,-2 6 0 16,-12 8 0-16,-2 7 0 15,-12 11 0-15,-5 1 0 0,-4 8 0 16,-10 10 0-16,13-5 0 16,-13 5 0-16,2 10 0 15,0 2 0-15,-2 3 0 16,5-5-20-16,-5 15-73 15</inkml:trace>
  <inkml:trace contextRef="#ctx0" brushRef="#br1" timeOffset="212762.3648">8880 2989 264 0,'0'0'4'15,"0"0"3"-15,5 0 3 16,4 3 1-16,9 2 1 15,5-2 1-15,7-1 1 16,9 2-1-16,13-1-2 0,6-3-2 16,4 0-3-16,10 0-1 15,5 0 1-15,7-4-3 16,3-1 0-16,8-1 1 16,-3 1 0-16,4-2 0 15,2 5 1-15,-1-5 1 0,2-3 0 16,8 2 0-16,2-1 1 15,3-3 0-15,3 0 0 16,1 0-1-16,4 0-1 0,-3 2-1 16,-1 3 0-16,1-1-1 15,0 1-1-15,-5 3-1 16,3-2 0-16,-1-1 0 16,2 0-1-16,-1-1 1 0,1-2 0 15,0-1-1-15,-3-1 1 16,-1 3-1-16,1-2 0 15,-7 4 0-15,1 0 1 0,-7-1-1 16,-1 4 1-16,-3-1 0 16,2 2 0-16,-3-2 0 15,1 1-1-15,-4-4 1 16,3 3 0-16,1 0 0 16,1-3-1-16,-5 1 1 15,2 2-1-15,-1 2 1 0,-5 0-1 16,-2 3 0-16,-2 0 1 15,1 0 0-15,-2 3 0 16,-5 0-1-16,2-1 0 0,-1 1 1 16,1-3 0-16,-5 2 0 15,2 0-1-15,-2 1 0 16,-4-3 1-16,1 6-1 0,-1-4 1 16,0-1 0-16,-1 3 0 15,0-4-1-15,-2 0 1 16,5 0 0-16,0 0 0 15,-1 0 0-15,-1-5-1 0,2-3 1 16,-1 3-1-16,-3-5 1 16,1 2 0-16,-3-4-1 15,0-2 1-15,-5 2-1 16,0-8 1-16,0 0-1 16,3-3 0-16,-5 1 0 0,2-2 0 15,-3 1 0-15,-4-2 0 16,-2 0-1-16,-1-2 1 15,-6 5 0-15,-2-6 1 0,-5 1-2 16,-6 0-1-16,-1 3 0 16,-7-5-1-16,-3 3 2 15,-6 1-1-15,1-2 0 16,-8 0 0-16,-1-1 1 16,-2-3 2-16,1-1 0 0,-5-1 0 15,-2-2 0-15,0-1-1 16,-9 3 1-16,-2-2 0 15,-1 2 0-15,-8 1-1 16,-3 1 2-16,-5 2-2 0,-1 3 0 16,-6-1 1-16,20 14-4 15,-7-1 1-15,-1-1 0 16,-4 0 0-16,-3 0 0 16,0-3 0-16,-6-1 0 15,0 2 0-15,-6-3 3 0,-3 2 0 16,1-5-1-16,-6 2 0 15,-3 1 0-15,-2-2 1 16,-1-1-1-16,-6 1 1 0,-3-1 0 16,0 2-1-16,-2-2 1 15,-2 4-1-15,0-2 0 16,-4 1 1-16,1 6-1 0,-5-5 0 16,-2 4 0-16,-4 1 1 15,-1 2-1-15,-4 2 0 16,-1-2 1-16,-1 2-1 15,-4 5 0-15,-3-2 0 16,1 2 1-16,-4 0-2 16,0 3 2-16,1-1-1 15,-3 0 0-15,2 3 0 0,-4-1 0 16,5 1 0-16,-3 0 0 16,2 0 0-16,-1 0 0 15,1 0 0-15,1 1 0 16,-1 2 0-16,4 0 0 0,1-1 0 15,-2 1-1-15,2-1 1 16,0 0 0-16,4-2 0 0,-1 3-1 16,2-1 1-16,-2 1 0 15,3-1 0-15,-1 1 0 16,3-3 0-16,0 0 0 16,6 2 0-16,-4 3 0 0,0-5-1 15,6 0 1-15,-3 3 0 16,2-3 1-16,4 0-1 15,-2 2 0-15,1-2 0 16,2 0 0-16,1 2 0 0,-1-2 0 16,3 0-1-16,2 3 1 15,1-3 0-15,-3 2-1 16,5 1 1-16,-3-1 0 16,3 0 0-16,0 3 0 15,0 1 0-15,0-1 0 0,-1-3 0 16,4 5 0-16,-1-1 0 15,-5 1 0-15,6-2 1 16,-3 5-2-16,2 0 1 0,1-3 0 16,-1 3 0-16,3 0-1 15,0 0 0-15,-1 2 0 16,2 0 0-16,1 3 1 16,0 0-2-16,0 1 2 15,6 0-2-15,-1 2 1 0,1 2 0 16,-19 13 2-16,-19 8 0 15,16 4 0-15,11-1 0 16,10 3 0-16,12-2 0 0,11 7 0 16,7-5 0-16,11 4-1 15,-2 2-1 1,9 1 0-16,2 4 1 0,3 2 0 16,2-1 2-16,0-5 1 15,7 0-1-15,0 1 1 16,6-1 0-16,4 1 1 0,1-1 0 15,5-1-1-15,2 1-1 16,4-4-2-16,8 1 0 16,8-3 0-16,12-4 0 0,16-2-4 15,8-12-27-15,29-3-54 16,16-7-2-16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04:35.5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 2825 165 0,'0'0'5'0,"0"0"3"15,14 9 3-15,-4-9 5 16,10 5 1-16,7-2 3 0,6 1 1 15,8-1 1 1,7-3-2-16,12 2-1 0,0-2-4 16,9 3-2-16,6-3 0 15,4 0-2-15,8 0-1 0,5 0-1 16,5 0-2-16,5 0-1 16,7 0 0-16,1 0-1 15,7 0-1-15,0 0 0 16,-1 2 0-16,3-2-1 15,-2 3 1-15,5 0-1 16,-5-3 0-16,2 1-1 0,1-1 1 16,-2 0 0-16,3 0-1 15,-1 3 1-15,3-3-1 16,-3 0 0-16,-1 0-1 16,3 0 1-16,0 0 0 0,-5 0-1 15,2 0 0-15,-3 0 1 16,-1-4-1-16,4 1 1 15,-6-2-1-15,3 2 1 16,-1 1 0-16,3-1 0 0,-3-1 0 16,-3 1 0-16,2 0 0 15,-5 1 0-15,1 2-1 16,-1 0 1-16,-4 0 0 0,-9 0 0 16,4 0-1-16,0 0 1 15,-6 0 0-15,3 0-1 16,0 0 1-16,-3-3-1 15,2-3 0-15,3 3 0 16,0 0 0-16,0 0-1 0,0 0 1 16,-2 2-1-16,-2 1 1 15,-1 0-1-15,1 0 2 16,-1 0-2-16,-4 0 0 16,-3 0 0-16,2 0 0 0,-1-3 0 15,-1 3 0-15,-4-3 0 16,2 1 0-16,0-4 0 15,-3 4 0-15,0 2 0 16,-3-2 0-16,-2 0 0 0,-4 2 0 16,1-3 0-16,-4 3 0 15,-1-3 0-15,-2-2 0 16,0 5 0-16,0-2 0 16,1-3 0-16,-1 3 0 0,-3-6 0 15,6 3 0-15,0 3 0 16,-3-5 0-16,0 2 0 15,5-2 0-15,-2-1 0 0,-1-1 0 16,1 0 0-16,-6-1 0 16,-2 0 0-16,-1 0 0 15,-1-2 0-15,-4 0 0 16,1 0 0-16,-2 0 0 0,-1-1 0 16,-4 0 0-16,-2-2 0 15,-2 3 0 1,0-5 0-16,-7 2 0 0,2 0 0 15,-7-6 0-15,-4 7 0 16,0-5 0-16,0-1 0 0,-5 0 0 16,-3-2 0-16,-2 1 0 15,0 0 0-15,-1-2 0 16,-1 1 0-16,-4 0 0 16,4 1-3-16,-6-1 1 0,-2 2-1 15,-2-1 0-15,-3-2 1 16,0 1 2-16,-5 2 0 15,2-2 0-15,-2-3 0 0,-5 4 0 16,-2 0 1-16,-1 1-1 16,-2 0 0-16,-2-2 0 15,-1-2 1-15,-2 0-1 16,0 2 0-16,-4-3 0 0,1 1 1 16,-1-2-1-1,-4 5 0-15,1-1 1 0,-1 2-1 16,-1 5 1-16,-4-5-1 15,1 5 0-15,0-2 0 16,-5 0 1-16,2 0-1 0,14 9-2 16,-3 3 0-1,-1-3-1-15,-3-2 1 0,-2 0 0 16,-1 3-1-16,-4-3 1 16,-3 0 0-16,-2 0 2 0,-4 1 0 15,-1-2 0-15,-3-1 1 16,-4 3-1-16,-3-3 0 15,-4 1 0-15,-9-2 0 0,1 1 0 16,-2 0 0-16,-5 0 0 16,-1 1 0-16,-10-1 1 15,3 0-2-15,-7 2 1 16,-1-3 0-16,-10 6 0 16,4-6 1-16,-7 3-1 15,-1-2 0-15,-3 3 0 0,-2-2 1 16,-3-1-1-16,2 5 1 15,-4-4 0-15,0-1 0 16,-3 2 0-16,3-2-1 16,-4 2 1-16,2 0-1 15,2 1 0-15,-6-3 0 0,6-2 0 16,-3 2 0-16,-3 0-1 16,3 1 2-16,-1 2-1 0,-2-1 0 15,0-2 1-15,-2 2-2 16,0 0 1-16,-1 3 0 15,-1-1 0-15,-3 3-1 16,0-3 1-16,0 3 0 0,-3 3-1 16,1-1 1-16,-1 3 0 15,4 0 0-15,-1 0-1 16,-2 0 1-16,2 0 0 16,-1 0-1-16,5 5 0 15,-1-5 1-15,-1 0-2 0,3 0 2 16,6 0-2-16,-1 0 1 15,5 0 1-15,0-7-1 16,8-1 1-16,-4 2-1 16,7-2 2-16,4 1-2 0,0-3 1 15,2 0 0-15,3 3 0 16,6-1-1-16,-2 1 1 16,3-6-2-16,6 9 2 0,3-2 0 15,0 1-1-15,2 2 0 16,4 1 0-16,1 2 1 15,2-2 0-15,0 2 1 16,0 0-2-16,2 0 0 16,0 4-1-16,3-1 2 0,-3 2 0 15,3 1 0-15,-3 0-2 16,5 5 1-16,-3-4 0 16,2 1 1-16,-2-1 0 15,5 3-1-15,-5-3 0 0,2 3 0 16,0 2 0-16,-1 0 1 15,-1-4 0-15,5 7-1 16,-2-3 0-16,-3 1 0 16,1-1 0-16,5 3 1 0,-3-3-1 15,1 6-1-15,-1 0 1 16,2-3 0-16,1 4 0 16,1-2 0-16,-2 0 0 15,1 5 0-15,2-1 0 0,0 1 0 16,3-3 0-16,-2 4 0 15,1-1 1-15,4 4-1 16,-27 5 3-16,-10 15-1 16,8-5 1-16,1-2 0 0,12-1-1 15,6-1 1-15,2-1-1 16,12 0 0-16,8-2-2 16,2 3 0-16,3 3 0 15,7 2 1-15,4-3-1 16,-1 4 0-16,10-3 1 0,0 2-1 15,4-3 1-15,3-2 2 16,4 8 1 0,9-6 0-16,4 2 1 15,6-4 0-15,7 0 0 16,7-2 0-16,9-6 1 16,8 0-3-16,3-6 0 0,10-3-1 15,10 0 1-15,8 0 0 16,11 0 0-16,9 4 0 15,14 3-1-15,8 1-4 16,22 9-23-16,16 2-54 0,16-9-4 16</inkml:trace>
  <inkml:trace contextRef="#ctx0" brushRef="#br0" timeOffset="13317.7145">16787 8531 213 0,'0'0'6'16,"0"0"4"-16,0 0 1 15,0 0 3-15,0 0 4 16,0 0 2-16,0 0-1 0,0 0 2 15,0 0-5-15,0 0-2 16,0 0 1-16,0 0-3 16,8 3-2-16,3-3-1 15,8-8 0-15,1-2 1 16,5-2-1-16,9-3 0 0,7-4-2 16,5-4 0-16,9-4-1 15,5-5-2-15,4 2-1 16,6-2 0-16,2-3-2 15,4-2 0-15,3 2 0 16,5-2 0-16,0-3-1 0,11 2-1 16,5 2 1-16,0-6-1 15,11-1-1-15,-2 2 1 16,3 1-1-16,-2 1 1 16,-2 1 0-16,-3 3 1 0,-3 1 0 15,-8 2 0-15,-7-1 1 16,1 2 0-16,-4-1-1 0,3-4 1 15,0 2 0-15,0 0 0 16,7-4 0-16,1 1 0 16,-6 3 0-16,1-2-1 0,-3 7 1 15,-10-1-1 1,-8 5 0-16,-4 3 0 0,-10 2 0 16,-5 1-1-16,-6 1 1 15,-7 3 1-15,-1 3 0 16,-6-3 0-16,-4 2 0 15,-3 6 0-15,-8-1 1 0,-3 4 0 16,-12 4-1 0,12-6 0-16,-12 6 0 0,0 0 0 15,0 0-1-15,0 0 0 16,0 0 0-16,0 0-1 16,0 0 1-16,0 0 0 0,0 0 0 15,0 0 0-15,0 0 0 16,0 0 0-16,0 0 0 0,0 0 0 15,0 0 1-15,0 0-1 16,0 0 0-16,0 0 0 16,0 0-1-16,0 0 1 15,0 0-1-15,0 0-1 0,0 0-2 16,0 0-5-16,0 0-10 16,0 0-26-16,3 6-38 15,-3-6-2-15</inkml:trace>
  <inkml:trace contextRef="#ctx0" brushRef="#br0" timeOffset="14138.0655">20343 7097 346 0,'0'0'9'0,"0"0"2"16,0 0 4-16,-8-12 2 0,8 12-1 15,-15-6 0-15,8 4 1 0,-3 2-1 16,-3 5-7-16,0 5-4 16,4 5-2-16,-1 0-1 15,2 5-1-15,7-1 0 16,1-2 1-16,0 4 0 15,14-7 0-15,0 1 0 0,8-7 0 16,7-4 1-16,-4-4-1 16,2-2 1-16,1-9 1 15,-3-5 1-15,-6-5-5 16,-4-3 0-16,-8-6 0 0,-7 4 0 16,0-2 0-16,-15 0 0 15,-4 6 0-15,-6 5 0 16,-8 8 0-16,1 6 0 0,-2 6 0 15,-5 6 0-15,11 11 0 16,-1-1 0-16,12-1-58 16,4 13-30-16,9-7-3 15</inkml:trace>
  <inkml:trace contextRef="#ctx0" brushRef="#br0" timeOffset="14912.8531">16718 8635 264 0,'0'0'8'0,"0"0"5"0,0 0 5 16,0 0 1-16,-10-10 2 16,10 10 1-16,0 0 0 15,-13-5 0-15,13 5-7 0,-10 5-6 16,10-5-2-16,-7 15-4 15,7-5 0-15,0 3 0 0,3-3 1 16,6-1 0-16,7-3 0 16,7-4 0-16,3-2 1 15,10-8-1-15,1-6-1 16,-3-2 1-16,3-4-1 0,-7 1 0 16,-5-5 1-1,-7-1 1-15,-13 1-2 0,-7 5 1 16,-16-1-1-16,-7 11 0 15,-8-1-1-15,-8 10-2 16,3 7 0-16,-4 3 0 0,7 7-2 16,3 3-1-16,11 5-4 15,9-8-15-15,-3 3-60 16,33-7-3-16</inkml:trace>
  <inkml:trace contextRef="#ctx0" brushRef="#br0" timeOffset="16330.3031">20307 7134 152 0,'0'0'7'15,"0"0"4"-15,0 0 4 16,0 0 4-16,-4-10 2 0,4 10 4 15,0 0 0-15,0 0 1 16,0 0-6-16,0 0-5 16,0 0-4-16,0 0-3 15,-8 0-1-15,8 0 0 16,0 0-1-16,0 10 2 0,0-10 0 16,18 15 2-16,-1-8 1 15,6-2 0-15,6 3 0 16,9-3-1-16,1 2-3 15,9 1 0-15,4 2-3 16,5-2 0-16,3 4-1 0,5 0-1 16,4 5 0-16,8 2 0 15,7 1 0-15,14 0 0 16,4 4 0-16,10-1 0 0,4 0 0 16,6 4 0-16,15 1-1 15,-3-2 1-15,8 2-1 16,-5 1 0-16,9 4 0 15,-2-3 0-15,3-1-1 16,0 4 0-16,-6-2 1 0,1 0-1 16,-3 0 0-16,-7 0 0 15,-6-5 0-15,-9 2 0 16,-7-3 2-16,-9-3 0 16,-11-2-1-16,-10-3 1 15,-15-5 0-15,-10-2 0 16,-14-2 0-16,-8-3 1 15,-8-2-3-15,-13-3 0 0,-12 0 0 16,13 0 0-16,-13 0 0 16,0 0 0-16,0 0 0 15,0 0 0-15,0 0 0 16,0 0 0-16,0 0 0 16,0 0 0-16,0 0 0 15,-6 0-12-15,6 0 12 0,-7 9-71 16,-3-9-7-16</inkml:trace>
  <inkml:trace contextRef="#ctx0" brushRef="#br0" timeOffset="17824.1525">20239 7144 212 0,'0'0'7'0,"0"0"1"0,0 0 4 15,0 0 2-15,0 0 1 16,0 0 1-16,0 0 1 16,-8-2 1-16,8 2-3 15,0 0-1-15,0 0-2 0,0 0 2 16,7 0-1-16,0 0 0 15,9-3-1-15,0-7-1 16,10 1 0-16,8-8-3 16,7-7-1-16,10-1-1 0,6-4-1 15,11-3-1-15,9-3-1 16,3-2 0-16,0 0-1 16,8 5 0-16,-1-5 0 15,1 2-1-15,-4 0 0 16,1-2 0-16,-5 3 0 0,9-2 0 15,2 0-1-15,-1 0 1 16,0-1 0-16,1 3 0 16,1-1-1-16,-7 8 1 15,-5-5-1-15,-11 5 0 16,-6 2 1-16,-11 2 0 0,-8 4 0 16,-9 2-1-16,-10 2 2 15,-6 1-1-15,-3 2 1 16,-3 5 0-16,-2-1 1 0,-11 8 0 15,9-9-1-15,-9 9 1 16,0 0-1-16,0 0 1 16,0 0-3-16,0 0 0 0,0 0 0 15,0 0-2-15,0 0 0 16,0 0-2-16,0 0-1 16,0 4-8-16,0-4-12 15,-4 16-58-15,-1-7-2 0</inkml:trace>
  <inkml:trace contextRef="#ctx0" brushRef="#br0" timeOffset="18496.0578">21407 6760 372 0,'0'0'7'0,"0"0"2"0,0 0 1 15,0 0-1-15,0 0 1 16,0 0 1-16,5 2 1 16,4 1 1-16,4 4-6 15,-1 4-1-15,9 1-1 0,-2 5 1 16,1 5-1-16,-1 5-1 16,2 4 0-16,-6 1-1 15,-2 2 0-15,1 4-1 0,-7-2 0 16,-4 4 0-16,-3-2 1 15,0-2-1 1,-10 5 2-16,-4-4-4 0,-1-3 0 16,-6 1 0-16,-1-3 0 15,-3-3 0-15,1-1 0 16,3-6 0-16,4-5 0 0,2-2 0 16,5-5 0-16,10-10 0 15,-15 10 0-15,15-10 0 16,0 0 0-16,-7-10 0 0,7 10-19 15,-3-22-23-15,3 7-45 16,8-3-1-16</inkml:trace>
  <inkml:trace contextRef="#ctx0" brushRef="#br0" timeOffset="19128.5648">21789 6859 443 0,'0'0'4'0,"0"0"1"16,0 0 2-16,0 0-1 15,0 0 0-15,-5 0 1 16,5 0 0-16,-12 18 0 16,2-3-2-16,2 7-3 15,1 5 0-15,0 2-1 0,1 4 0 16,1 2 1-16,5-3-1 15,5 1-1-15,6-9 1 0,1-2 0 16,6-8 0-16,1 0 1 16,6-10-2-16,0-4 0 15,0 0 0-15,-2-10 0 16,-2-5 0-16,0-7 0 0,-4-5 0 16,-7-6 0-16,-3-3 0 15,-7 1 0-15,0-3 0 16,-9 4 0-16,-9-1 0 15,-1 10 0-15,-4 3 0 16,0 7 0-16,-2 6 0 0,4 6 0 16,-4 3 0-16,7 3 0 15,1 6 0-15,4 6 0 16,3 5 0-16,8 0 0 16,2 2 0-16,5 1 0 0,7-1 0 15,8-3 0-15,4-1 0 16,4-8 0-16,4-2 0 15,-2-6 0-15,3-2 0 0,-6 0 0 16,-2-5 0-16,-8-3 0 16,1 4 0-16,-8-1 0 15,-10 5 0-15,12-9 0 0,-12 9 0 16,0 0 0-16,0 0 0 16,0 0 0-16,0 0 0 15,0 0 0-15,-8-7 0 16,8 7 0-16,-9 3 0 15,9-3 0-15,-21 7 0 0,21-7-30 16,-9 11-61-16,9-11-3 16</inkml:trace>
  <inkml:trace contextRef="#ctx0" brushRef="#br0" timeOffset="21890.1386">18073 7399 387 0,'0'0'7'0,"0"0"2"0,0 0 4 16,0-13 3-16,0 13 1 16,0 0 1-16,0-12-1 15,0 12 1-15,0 0-9 16,0 0-9-16,3 5 0 15,1 13 0-15,4 2 0 16,-6 5 0-16,6 4 0 0,-1 3 0 16,1 4 0-16,-4-5 0 15,0-4 0-15,3-1 0 16,-2-4 0-16,-3-5 0 0,1-5 0 16,0-4 0-16,-3-8 0 15,0 9 0-15,0-9 0 16,0 0 0-16,0 0 0 15,0 0 0-15,0 0 0 16,0-5 0-16,0 5 0 0,0 0 0 16,-1-9-81-16,1 9-10 15</inkml:trace>
  <inkml:trace contextRef="#ctx0" brushRef="#br0" timeOffset="23094.7577">22910 7323 420 0,'0'0'5'0,"0"0"2"0,0 0 3 15,-2-16 0-15,2 16 1 16,0-16 1-16,0 3 0 15,5 0 1-15,0-2-5 0,7 5-5 16,1-2-3-16,12 5 0 16,0 2 0-16,0 2 0 15,0 3 0-15,-1 0 0 16,-2 8 0-16,-4 7 0 16,-3-1 0-16,-10 9 0 0,-5-1 0 15,-5 6 0-15,-6-4 0 16,-3 0 0-16,-6 4 0 0,0-6 0 15,-2-1 0-15,5-5 0 16,1-3 0-16,7-3 0 16,-1-1 0-16,10-9 0 15,-2 11 0-15,6-11 0 16,11 0 0-16,5-2 0 16,8-4 0-16,-1-1 0 15,5-1 0-15,2-2 0 0,-1 3 0 16,-6-2 0-16,-1 1 0 15,-12 3 0-15,2-2 0 16,-7 4 0-16,-9 3 0 0,10-5 0 16,-10 5 0-16,0 0 0 15,0 0 0-15,0 0 0 16,0 0 0-16,0 0 0 0,0 0 0 16,0 0 0-16,0 0 0 15,0 12 0-15,0-2-18 16,0-10-75-16,0 12-3 15</inkml:trace>
  <inkml:trace contextRef="#ctx0" brushRef="#br0" timeOffset="26984.5659">22506 7018 304 0,'0'0'7'16,"0"0"3"-16,0 0 3 15,0 0 1-15,0 0 1 16,0 0 2-16,0 0 1 0,0 0-1 16,0 0-5-16,0 0-1 15,7 5-4-15,-2 7 1 16,-1 7 0-16,2 6-1 16,1 6 1-16,1 8 1 0,1 2-1 15,-2 7-1-15,4 5-1 16,-4-2-1-16,0 4-5 15,2 4 0-15,-7 0 0 16,0 1 0-16,-2 5 0 0,-2-2 0 16,-11 2 0-16,-1 0 0 15,-9-3 0-15,-4 0 0 16,1-4 0-16,-6 0 0 0,2-3 0 16,-4-4 0-16,4-4 0 15,-2 1 0-15,2-4 0 16,2-6 0-16,3-1 0 15,4-10 0-15,3-3 0 16,3-6 0-16,5-6 0 16,3-1 0-16,7-11 0 0,-5 9 0 15,5-9 0-15,0 0 0 16,0 0 0-16,0 0 0 16,0 0 0-16,0 0 0 15,0 0 0-15,0 0 0 0,0-5 0 16,2-4 0-16,-2 9 0 15,5-20-42-15,-5 20-47 16,0-18-2-16</inkml:trace>
  <inkml:trace contextRef="#ctx0" brushRef="#br0" timeOffset="27548.8433">22090 8320 415 0,'0'0'5'0,"0"0"4"0,0 0 1 15,0 0 2-15,0 0-1 16,0 0 1-16,0 0 2 16,0 0 0-16,5 0-5 15,1 11-9-15,-2 4 0 16,4 3 0-16,1 1 0 0,0 3 0 15,-3 5 0-15,0-2 0 16,-2-2 0-16,-1-2 0 16,2-1 0-16,-5-5 0 0,0-3 0 15,0-3 0-15,0-9 0 16,0 9 0-16,0-9 0 16,0 0 0-16,0 0 0 0,17-5 0 15,-5-5 0-15,4-1 0 16,6-1 0-16,2-5 0 15,2 3 0-15,1-3 0 16,0 2 0-16,-2 3 0 16,-5 3 0-16,-3 1 0 15,-4 2 0-15,-3 3 0 0,-10 3 0 16,10-3 0-16,-10 3 0 16,0 0 0-16,0 0 0 15,0 0 0-15,0 0 0 0,0 0 0 16,0 0 0-16,0 0 0 15,0 6 0-15,0-6 0 16,0 0 0-16,0 0 0 16,0 10 0-16,0-10 0 0,0 0 0 15,-10 7 0-15,10-7 0 16,0 0 0-16,-15 7-41 16,15-7-52-16</inkml:trace>
  <inkml:trace contextRef="#ctx0" brushRef="#br1" timeOffset="37375.8749">20403 7092 194 0,'0'0'8'0,"0"0"5"0,0 0 5 16,0 0 4-16,0 0 3 16,0 0 0-16,0 0 1 15,0 0 0-15,-11-6-6 16,11 6-5-16,0 0-6 15,-7 9-2-15,7-9-4 16,-7 17-1-16,7-7 0 0,-3 2-1 16,3 0 0-16,0-2 1 15,5 0 0-15,-5-10 1 0,14 12 1 16,0-9 1-16,-2-3 0 16,1-3 1-16,-4-1 1 15,1-7 1-15,-2 2 1 16,2-3-2-16,-6-6 1 0,-4 4-1 15,0 1 0-15,0 1-2 16,-7-1 0-16,-3 3-1 16,-5 5-4-16,0 2 0 0,-2 3 0 15,-1 0 0 1,-1 8 0-16,3 2 0 0,-1 0 0 16,5 5 0-16,4-2 0 15,4 1 0-15,4 1-2 16,0-2 2-16,4-4 0 15,8-1 0-15,1-3 2 16,4-2-2-16,1-3 0 0,-1 0 0 16,1-11 0-16,0 1 0 15,-9-2 0-15,1-3 0 0,-5 3 0 16,-3-1 0-16,-2 4 0 16,0 9 0-16,-14-13 0 15,4 13 0-15,-3 0 0 0,-1 0 0 16,-4 7-13-16,6 3-8 15,-1-5-15-15,1 1-43 16,9 4-8-16</inkml:trace>
  <inkml:trace contextRef="#ctx0" brushRef="#br1" timeOffset="37880.9992">20427 6924 311 0,'0'0'6'15,"0"0"4"-15,-7-13 2 0,7 13 3 16,-15-16 1-16,2 8 2 16,1-2-1-16,-8 2 0 15,0 3-5-15,-2 7-5 16,-3 10-1-16,-3 9-3 0,1 8-1 16,0 6-1-16,2 5-1 15,5 4 1-15,0 6 0 16,6-3 0-16,5-1 1 15,7 2-1-15,4-8 0 0,7-1 0 16,7-4 0-16,5-5 0 16,9-5 1-16,2-8-1 15,10-9 1-15,-2-4 0 16,2-4 1-16,2-7 0 0,-1-7 1 16,-1-6-1-16,-6-11 1 15,-2 2-1-15,-8-9 0 16,-3-3 1-16,-7-6-2 15,-9-8 1-15,-7 4-1 16,-5-5 0-16,-13 8 0 0,-5-1-1 16,-8 10 1-16,-8 6-2 15,1 12 0-15,-5 6 0 0,-4 7 0 16,2 8 0-16,1 8 0 16,1 9 0-16,4 6 0 15,6 9 0-15,3 3 0 16,11 1-3-16,1 2 2 0,11-2-2 15,7 2-2-15,5-8-7 16,7-8-15-16,3-2-56 16,18-2-2-16</inkml:trace>
  <inkml:trace contextRef="#ctx0" brushRef="#br1" timeOffset="38567.1492">20323 7120 285 0,'0'0'7'0,"0"0"3"16,0 0 1-16,0 0 3 15,-10 2 0-15,10-2 2 16,0 0 1-16,0 0 0 0,0 0-6 16,0 0-3-16,0 0-1 15,0 0 0-15,10 0 0 16,4-2 0-16,6-11-1 0,8-2 1 16,11-5 0-16,2-2 0 15,10-3-1-15,9-4 0 16,8-6-2-16,6-2 1 15,10 2-2-15,9-5 1 0,3-2-1 16,12-3 0-16,5-2-1 16,2-3 0-16,4 2 0 15,-2-3-1-15,3 0 0 16,-3-2 0-16,-4 7-1 0,-8 0 1 16,-3 5-1-16,-10-1 0 15,-10 4 2-15,-10 9-2 16,-15 4 0-16,-12 5 0 15,-10 6 0-15,-12 1 0 16,-9 8 0-16,-14 5 0 0,10-5 0 16,-10 5 0-16,0 0 0 15,-12 5 0-15,5 3 0 16,-2 2-3-16,0 3-7 0,-12 1-10 16,9-2-37-16,-8 8-28 15,1-3-2-15</inkml:trace>
  <inkml:trace contextRef="#ctx0" brushRef="#br1" timeOffset="39310.8055">21404 6691 311 0,'0'0'7'0,"0"0"4"16,0 0 1-16,0 0 1 16,0 0 1-16,0 0-2 15,0 0 2-15,0 0-1 0,0 0-5 16,0 5-4-16,0-5-1 15,13 7 1-15,-1-2 0 16,-2 5 2-16,7 2 0 16,-2 3 1-16,5 2-1 0,-7 6 0 15,1 2-1-15,2 4 0 16,-4 1-2-16,-3 3 0 0,-1 1 0 16,-6 3-2-16,1 3 1 15,-3 0-1-15,-5 2 0 16,-3-5 0-16,-1 2 0 15,-1-1 1-15,-2-7-1 0,1-4 0 16,-1-3-1-16,5-4 1 16,-4-6 1-16,7-1-1 15,-6-4 0-15,10-9 1 16,-11 10 0-16,11-10 0 16,-12 5 0-16,12-5 1 0,-9 0-1 15,9 0 0 1,0 0-2-16,-8 0 0 0,8 0 0 15,0 0 0-15,0 0 0 16,-8-8 0-16,8 8 0 0,0 0 0 16,0 0 0-16,0-12 0 15,0 12 0-15,0-7 0 16,0 7-7-16,5-12-11 0,-2 2-21 16,-8-3-48-16,10-2-1 15</inkml:trace>
  <inkml:trace contextRef="#ctx0" brushRef="#br1" timeOffset="39790.2211">21320 6747 351 0,'0'0'6'0,"0"0"2"15,0 0 4-15,0-7 0 16,0 7 0-16,0 0-1 16,0 0 0-16,0 0 0 0,0 0-4 15,4 5-2-15,4 7-1 16,-1 9-1-16,6 1 1 16,1 5 1-16,7 5-1 0,-4 4 1 15,3 3-1-15,-2-3 0 16,1 5-2-16,-4-2 0 15,-3-3 0-15,-6 2-1 16,-5-3 1-16,-1-4-1 0,0-2 1 16,-4-8 0-16,-4-1-1 15,-1-5 2-15,2 1-1 16,-2-7 0-16,9-9 1 16,-14 13 0-16,14-13-1 0,-13 7 0 15,13-7-2-15,0 0 0 16,-7 8 0-16,7-8 0 15,0 0 0-15,0 0 0 16,0 0 0-16,0 0 0 16,0 0 0-16,0 0 0 0,0 0-2 15,0 0-19-15,-5-5-50 16,5 5-15-16</inkml:trace>
  <inkml:trace contextRef="#ctx0" brushRef="#br1" timeOffset="43195.7188">1164 6988 257 0,'0'0'6'15,"0"0"1"-15,0 0 2 16,0 0 0-16,0 0 2 15,0-10 1-15,0 10 1 0,9-8 1 16,1 3-3-16,6 3-3 16,4-3 1-16,4-3 1 15,6 1-1-15,2-2 0 0,6 2-1 16,1-4 0-16,6 2-1 16,0-2 0-16,3 2-1 15,1-1-1-15,3-1-1 16,1 2 0-16,-4 1-1 15,5 1-1-15,-1-3 0 16,2 5 1-16,1 0-1 0,1-2 0 16,1 2 0-16,-1-1 0 15,-2 5 0-15,2-4 0 16,1-1 1-16,-4 2-1 0,0-1 0 16,-1 0 0-16,2-1 0 15,-4 2 0-15,-1-2 0 16,-2 1-1-16,1 1 1 15,-1-2-1-15,-2-1 1 0,2 0-1 16,0 2 1-16,-1 0-1 16,3-3 0-16,-2 4 0 15,2 1 0-15,1 1 0 16,-7-1 0-16,1 0 0 0,-5 3-1 16,-1 0 1-16,-4 0 0 15,1 0 0-15,-6 0-1 16,-2 0 1-16,-3 0 0 15,3 3-1-15,-3 0 1 0,0-1-1 16,0 1 0-16,-1 1 0 16,-2-1 0-16,1 4 0 15,2 1 1-15,-2-1-1 16,-1 0 0-16,0 3 0 0,1-2 0 16,-2-1 0-16,1 4 0 15,2-2 1-15,-4-1-1 16,2-1 1-16,-2 3-1 0,0-2 0 15,-3-1 1-15,3 3-1 16,-3 0 1-16,1-1-1 16,0-1 0-16,-4 1 0 15,4 2 1-15,-5-1-1 16,4-2 0-16,-4 1 0 0,1-1 0 16,-4 2 0-16,2-3 0 15,-12-7 0-15,13 17-1 16,-6-10 1-16,-3 3 0 15,4 0 1-15,-2 1-1 16,-1 4 0-16,0-3 0 0,1 0 1 16,-3 0-1-16,2 3 0 15,-3-3 2-15,1 0-2 0,-3 1 0 16,0-2 0-16,0 1 0 16,0-2 0-16,-5 2 0 15,0 3 0-15,0-3 0 16,1-2 0-16,-4 5 0 0,-2-4 0 15,4 1 0-15,-3-3 0 16,2 3 0-16,-4 4 0 16,2-5 0-16,-5 3 0 15,3 0 0-15,-4-2 0 0,0 1 0 16,3 2 0-16,-5-5 0 16,6 2 0-16,-4-2 0 15,1 0 0-15,3-1 0 16,-1 2 0-16,-6-4 0 15,4 0 0-15,2 2 0 16,-4-2 0-16,2-2 0 0,-4 2 0 16,2-2 0-16,0 0 0 15,0 0 0-15,0-1 0 16,-6 2 0-16,4-2 0 0,0-1 0 16,0 1 0-16,-1-1 0 15,-1 0 0-15,0-1 0 16,0 1 0-16,0-3 0 0,3 2 0 15,-5-2 0-15,-1 0 0 16,0 2 0-16,-1 1 0 16,-3 3 0-16,-3-4 0 15,-2 5 0-15,-6 0 0 16,1-1 0-16,-5 1 0 0,-3 1 0 16,3-1 0-16,-6-2 0 15,4 0 0-15,1 0 0 16,0 0 0-16,0-3 0 15,0 3 0-15,3-3 0 16,1 1 0-16,1 1 0 0,0-4 0 16,-3 6 0-16,1-4 0 15,0 1 0-15,1-1 0 16,-4 1 0-16,1-1 0 0,-2 0 0 16,-2 1 0-16,4 0 0 15,0-1 0-15,-5-2 0 16,-1 3 0-16,2 0 0 0,0-1 0 15,2-2 0-15,-6 0 0 16,6 0 0-16,1 0 0 16,-1 0 0-16,1 0 0 15,3 0 0-15,1-2 0 16,1-4 0-16,3 1 0 0,-3 0 0 16,7 0 0-16,-6 0 0 15,2 0 0-15,3 2 0 16,-2-1 0-16,0-1 0 15,-4 2 0-15,8 1 0 16,-4 2 0-16,4-5 0 0,1 3 0 16,1 0 0-16,3-4 0 15,3 1 0-15,5-4 0 0,-4-2 0 16,6 1 0-16,3 1 0 16,-2-4 0-16,4-2 0 15,-1 3 0-15,-2 0 0 16,5 0 0-16,-5-1 0 0,4-1 0 15,1 1 0-15,-3-3 0 16,2 1 0-16,4 1 0 16,-2 2 0-16,1-2 0 15,3 0 0-15,1 0 0 0,0 2 0 16,2-4 0-16,0 1 0 16,0 1 0-16,0-1 0 15,0-3 0-15,4 4 0 16,-1-4 0-16,5 3 0 15,-1-2 0-15,0 2 0 16,3 3 0-16,-2 0 0 0,2-1 0 16,2-2 0-16,-2 5 0 15,2-5 0-15,2 5 0 16,0-2 0-16,1 0 0 0,2 0 0 16,3-3 0-16,0 4 0 15,2-1 0-15,3 0 0 16,0 0 0-16,3 1 0 0,-1 0 0 15,3-2 0-15,-6 3 0 16,4 2 0-16,-4-1 0 16,-3 0 0-16,-4 5 0 15,-2 1 0-15,-5 3 0 0,-10 0 0 16,13 6 0-16,-11 4 0 16,1 2 0-16,-1 3 0 15,3 5-84-15,13-4-6 16</inkml:trace>
  <inkml:trace contextRef="#ctx0" brushRef="#br1" timeOffset="45390.7323">7224 6943 213 0,'0'0'8'0,"0"0"4"16,-10-2 6-16,10 2 1 0,-9-7 4 16,9 7 2-16,-17-7 1 15,17 7 0-15,-6-11-6 16,6 11-6-16,0-7-3 0,5 2-3 16,13-3-2-16,9 1-1 15,5-5 0-15,13-4 0 16,7 1 1-16,13-2 1 0,2 0-1 15,5 3 0-15,0-1 0 16,1 2 0-16,1 5-2 16,-7 3 0-16,-5 5-2 0,-2 0 0 15,-8 8 0-15,-3 5-2 16,-6 1 1-16,-4 4-1 16,-4-1 0-16,-4 2 0 15,-5 4 0-15,-1 0 1 16,-2-1-1-16,-7 0 1 15,-2 0 0-15,-7 1 0 0,-2 2 1 16,-5 0-1-16,-5 1 1 16,-9-1 0-16,-4 3 0 15,-7-4 0-15,-7 3-2 0,-5 1 0 16,-9-4 0-16,-3 3 0 16,-3-2 0-16,-3 1 0 15,-5-6 0-15,5 1 0 0,-5-1 0 16,7-8 0-16,0 3 0 15,3-3 0-15,1-4 0 16,-1 0 0-16,-3 0 0 16,1-3 0-16,0-1 0 15,0-1 0-15,-1-1 0 0,2-2 0 16,-2 0 0-16,6 0 0 16,0-8 0-16,8-2 0 15,3-4 0-15,3-4 0 0,12-1 0 16,1-3 0-16,8-5 0 15,5-2 0-15,7-3 0 16,9-2 0-16,3-1 0 16,11-2 0-16,4-4 0 15,8 0 0-15,7 2 0 16,6-2 0-16,3 2 0 0,9 3 0 16,8 0 0-16,-1 7 0 15,3 7 0-15,-2 5 0 16,-6 6 0-16,-2 7 0 0,-9 4 0 15,-2 7 0-15,-9 5 0 16,-8 3 0-16,-2 5 0 16,2 2 0-16,-7 9-69 0,10-17-18 15</inkml:trace>
  <inkml:trace contextRef="#ctx0" brushRef="#br1" timeOffset="49145.1297">10143 7435 224 0,'0'0'8'16,"0"0"3"-16,-10-6 3 16,10 6 3-16,0 0 1 0,-13-5 1 15,13 5 1-15,0 0-2 16,-10-4-6-16,10 4-3 0,0 0-3 16,0 0-1-16,10 1-1 15,3 2 0-15,0 2 0 16,6 1 1-16,1-2 1 15,10 1 0-15,2-3 0 0,5 1 0 16,-2 0-1-16,7-1 0 16,1 0-1-16,2 0-1 15,4-2 1-15,1 0-1 0,7 0 0 16,0 0 0-16,3-2-1 16,1-2 1-16,3-2-1 15,0 2 1-15,1-2-1 16,-1 2 0-16,-2 1 0 15,0 1-1-15,0-1 1 16,-2 3-1-16,0-3 1 16,-3 3-1-16,0 0 0 0,-2 0 0 15,-8 0-1-15,1 0 1 16,-4 0-1-16,-4-1 1 0,0 1-1 16,-3-3 1-16,-2 3-1 15,-3-2 1-15,3 2-1 16,-2-4 1-16,-2 2 0 15,2 0-1-15,-3-3 1 0,2 2 0 16,-7 1-1-16,3-4 1 16,-2 1 0-16,-3 1 0 15,-3-4 0-15,-3 4 0 0,3-4 0 16,-4 0 1-16,-2 1-1 16,1 0 1-16,-3-2 0 15,0-2 1-15,-1 2-1 16,-1-2 0-16,-3-2 0 15,1-1 0-15,-5-1 0 16,-3 0-2-16,0-4 0 0,0 2 0 16,-3-3 0-16,-3-4 0 15,-3 5 0-15,2-5 0 16,-4 3 0-16,-1-4 0 0,0 5 0 16,-4-3 0-16,1 3 0 15,-2 0 0-15,-1-3 0 16,-1 5 0-16,-4-1 0 0,-4-1 0 15,2 4 0-15,-5-2 0 16,0 0 0-16,-4 1 0 16,-1 0 0-16,-4 2 0 15,-4 0 0-15,1-2 0 0,-6 1 0 16,1 1 0-16,-3 1 0 16,-1-4 0-16,-3 6 0 15,3 0 0-15,-4-3 0 16,-2 4 0-16,-1 4 0 15,0-1 0-15,-2 1 0 16,0 5 0-16,1-1 0 0,-6 3 0 16,5 0 0-16,-2 0 0 15,0 0 0-15,3 5 0 16,-1 1 0-16,2-2 0 0,1 4 0 16,2-1 0-16,3 4 0 15,3-2 0-15,4 2 0 16,2-2 0-16,9-2 0 0,-3 6 0 15,7-1 0-15,3 2 0 16,-3 0 0-16,0 1 0 16,3 2 0-16,-3 0 0 15,-6 3 0-15,4 2 0 16,-5-3 0-16,2 5 0 0,-2-2 0 16,2 3 0-16,3-6 0 15,2 6 0-15,0-5 0 16,5 2 0-16,5-3 0 15,2 4 0-15,4-1 0 16,7 1 0-16,2-1 0 0,5 0-2 16,2 5 2-16,5-4 0 15,10 1 0-15,8-1 2 16,5-1-2-16,8 0 0 0,-1-4 0 16,8 2 0-16,0-5 0 15,1-4 0-15,7 4 0 16,-1-2 0-16,1-1 0 0,1-2 0 15,3 1 0-15,-2-1 0 16,2 2 0-16,3 0 0 16,2 10-14-16,0 1-70 0,3-1-3 15</inkml:trace>
  <inkml:trace contextRef="#ctx0" brushRef="#br1" timeOffset="53823.9286">642 6996 318 0,'0'0'7'0,"0"0"1"0,0-14 2 15,0 14 3-15,0-9 1 16,0 9 1-16,0-12-2 0,0 12 1 16,0 0-4-16,0 0-3 15,10-3-1-15,-3 6 0 16,7 4-2-16,4 7 1 16,4 0 0-16,4 3 0 0,-1-2 0 15,2-3 0-15,0-2-1 16,3-7 0-16,-1-3 0 15,4-11 0-15,0-11 0 16,4-5 1-16,0-8-1 0,5-12 1 16,1-3 0-16,3-7-3 15,0 0-2-15,-2 1 0 16,-1 1 0-16,-1 6 0 0,-10 7 0 16,-2 7 0-16,-9 5 0 15,0 6 0-15,-6 9 0 16,-5 2 0-16,-5 3 0 15,-5 10 0-15,13-15 0 16,-13 15 0-16,0 0 0 16,6-9 0-16,-6 9 0 15,0 0 0-15,0 0 0 0,0 0 0 16,0 0 0-16,0 7 0 16,0 3 0-16,0-10-3 0,-6 22-85 15,6-10-3-15</inkml:trace>
  <inkml:trace contextRef="#ctx0" brushRef="#br1" timeOffset="55622.1843">10931 4910 361 0,'0'0'7'0,"0"0"0"0,0 0 5 16,-8-10 0-16,8 10 0 16,0 0 1-16,0 0-1 15,-7-10 2-15,7 10-6 16,0 0-1-16,5 5-3 16,5 4 0-16,2 1-1 0,3 1 1 15,3 4 1-15,-1-3-1 16,5 3 0-16,1-3 0 15,-3-3 0-15,5-3 0 16,1-6 0-16,4-8-2 0,4-11-2 16,5-8 0-16,8-17 0 15,8-7 0-15,-1-11 0 16,9-9 0-16,1-6 0 16,1-3 0-16,-1 0 0 0,-7 5 0 15,-4 5 0-15,-5 7 0 16,-9 12 0-16,-2 9 0 15,-10 5 0-15,-5 7 0 16,-4 6 0-16,-3 4 0 16,-3 4 0-16,-4 4 0 15,-8 12 0-15,10-12 0 0,-10 12 0 16,0 0 0-16,0 0 0 16,0 0 0-16,0 7 0 15,0 2 0-15,-3-1 0 0,-1 8 0 16,-4-2 0-16,3 4 0 15,0 1 0-15,-4-3 0 16,-2 8-69-16,11-7-24 0</inkml:trace>
  <inkml:trace contextRef="#ctx0" brushRef="#br1" timeOffset="57319.0474">13220 7281 347 0,'0'0'1'0,"-12"0"1"16,-1 0 4-16,4 0 3 15,-1 0 2-15,-4 0 4 0,3 0 0 16,1 0 0-16,10 0 2 16,0 0-4-16,8-6 0 15,16-2-3-15,11-1-3 16,17-1-2-16,16-2 0 0,16-5-2 16,21-1 1-16,12-5-1 15,12 4-1-15,13-1-1 16,6 3 1-16,3 2-1 0,9 3 0 15,-3 6 2-15,-3 2-3 16,-3 4 0-16,-4 0 0 16,-6 1 0-16,-3 2 0 0,-5 0 0 15,-6-3 0-15,-2-3 0 16,-3-7 0-16,-6 1 0 16,-4-4 0-16,-7 1 0 15,-11-2 0-15,-10-2 0 0,-11 4 0 16,-13 2 0-16,-16 2 0 15,-12 1 0-15,-12 2 0 16,-8 2 0-16,-12 3 0 16,0 0 0-16,-19 11 0 15,-6 1 0-15,-5 1 0 16,-7 1 0-16,-9 4 0 0,0 1 0 16,-11-6-31-16,-8 2-57 15,6-1-2-15</inkml:trace>
  <inkml:trace contextRef="#ctx0" brushRef="#br1" timeOffset="69656.426">12208 6907 350 0,'0'0'7'0,"0"0"4"16,0 0 1-16,0 0 3 15,0-11 0-15,0 11 2 16,0 0 0-16,0 0-1 16,-5-12-5-16,5 12-4 0,0 0-2 15,5 5-1-15,-5-5-1 16,18 18-1-16,-3-9-1 15,-3 3 1-15,6 3 0 0,-3-2-1 16,0-1 1-16,-1-2-1 16,2 0 2-16,-2-5-1 15,4-5 3-15,4-5-5 16,5-10 0-16,5-8 0 0,6-3 0 16,7-6 0-16,2-8 0 15,7-2 0-15,-2 0 0 16,4-1 0-16,-6 6 0 0,-4 2 0 15,-3 6 0-15,-7 4 0 16,-2 0 0-16,-8 12 0 16,-6-2 0-16,-7 6 0 15,2 1 0-15,-5 4 0 16,-10 4 0-16,8-5 0 16,-8 5 0-16,0 0 0 0,0 0 0 15,0 0 0-15,0 0 0 16,0 0 0-16,0 0 0 15,0 0 0-15,0 0 0 0,0 0 0 16,0 0 0-16,0 0 0 16,0 0 0-16,0 7 0 15,0-7 0-15,0 0-65 16,0 18-31-16</inkml:trace>
  <inkml:trace contextRef="#ctx0" brushRef="#br2" timeOffset="75058.7463">1368 7981 194 0,'0'0'7'0,"-11"0"3"15,11 0 6-15,-12-4 1 16,12 4 5-16,-13-3 1 0,13 3 0 16,-14-5 0-16,14 5-6 15,0 0-3-15,0 0-2 16,0 0-3-16,10-2-3 0,3 2 0 15,1 0 0-15,9 2 0 16,-1 1 1-16,8-1 0 16,0 3 0-16,9-3 0 15,3 0 0-15,4-2-1 0,3 3-1 16,8-3 0 0,-3 0-1-16,9 0 0 0,-3-3-1 15,2 3-1-15,-6-2 0 16,2-2-1-16,0 1 0 15,-1 1 0-15,-3 2 0 0,0-3 1 16,2 1-1-16,-4-1 0 16,1 3 0-16,-4 0 0 15,1-3 1-15,-4 3-1 0,0-1 0 16,-4-2 0-16,3 3 0 16,-3-3 0-16,5 1-1 15,-3 2 1-15,4 0 0 16,-1 0 0-16,3 0-1 0,-1 0 1 15,1 0-1-15,0 0 1 16,-3 0-1-16,1 2 1 16,-7 1-1-16,0 0 0 15,0 1 0-15,-3-1 0 16,-3 2 1-16,-1-3-1 0,2 1 0 16,1-1 1-16,0 0-1 15,2-2 0-15,0 2 0 16,0-2 1-16,3 3-1 15,1 0 0-15,-4-3 1 16,1 2-1-16,0-2 0 0,-3 3 1 16,-2-3-1-16,2 2 1 15,-5-2-1-15,2 0 0 0,2 0 1 16,2 0-1-16,-6 0 0 16,5 0 1-16,-5-2-1 15,3-1 0-15,-4 3 1 16,-1-2-1-16,0-1 0 15,-4 0 0-15,-1 1 2 0,-3 0-2 16,0-3 0-16,-4 3 0 16,0-6 0-16,-1 4 0 15,-2-4 0-15,-3 3 0 16,1-2 0-16,-3-4 0 0,-1 1 0 16,-5 1 0-16,5-4 0 15,-4 1 0-15,-3-3 0 16,1 1 0-16,-2-2 0 15,3 0 0-15,-4-2 0 0,0-2 0 16,2 0 0-16,-2 3 0 16,0 0 0-16,0-1 0 15,0 3 0-15,0-1 0 16,-2 4 0-16,-3 1 0 0,2 0 0 16,1-1 0-16,-6 0 0 15,2 2 0-15,0-3 0 16,-1 3 0-16,-1 0 0 15,-5 3 0-15,-1-3 0 0,1 3 0 16,-2-1 0-16,-2 3 0 16,-3 0 0-16,0 1 0 15,-2 1 0-15,1-2 0 0,0 2 0 16,-3 2 0 0,2-2 0-16,-3 1 0 0,4 2 0 15,-4-4 0-15,2 2 0 16,4 0 0-16,-4 2 0 15,1-3 0-15,1 3 0 0,0-2 0 16,0 2 0-16,1 0 0 16,-1-3 0-16,-2 3 0 15,-1 0 0-15,3 0 0 16,-1 0 0-16,-3 0 0 0,2 0 0 16,-2 0 0-16,-2 0 0 15,3 3 0-15,-6-1 0 16,3 1 0-16,-3-3 0 0,-5 4 0 15,5 0 0-15,-5-4 0 16,5 2 0-16,-5-2 0 16,2 3 0-16,-1-2 0 15,-2-1 0-15,5 3 0 16,-1 0 0-16,-3-1 0 0,1-2 0 16,-2 3 0-16,-1-3 0 15,7 0 0-15,-2 0 0 16,2 0 0-16,-2 0 0 15,7 0 0-15,-3-3 0 0,1 1 0 16,3-1 0-16,-1 3 0 16,0-3 0-16,2 2 0 15,0 1 0-15,-1-3 0 0,4 3 0 16,0-2 0-16,1 2 0 16,-2-4 0-16,5 2 0 15,-7 0 0-15,2 2 0 16,-1-3 0-16,3 3 0 15,-4 0 0-15,1 0 0 0,-6 0 0 16,4 0 0-16,-1 0 0 16,-2 0 0-16,2 3 0 15,-3-3 0-15,0 0 0 16,-2 0 0-16,0 0 0 0,0 2 0 16,1-2 0-16,2 0 0 15,-3 0 0-15,3 0 0 16,0 0 0-16,4 0 0 15,-2 2 0-15,2-2 0 0,-1 0 0 16,5 0 0-16,-6 0 0 16,2 0 0-16,-2 0 0 0,-3 0 0 15,7-2 0 1,-9 2 0-16,4-2 0 0,-1 2 0 16,0 0 0-16,2-3 0 15,-3 3 0-15,-1 0 0 16,2 0 0-16,-5 0 0 15,2 0 0-15,3 0 0 0,-3 0 0 16,1 0 0-16,1 0 0 16,2 0 0-16,1 0 0 15,3 0 0-15,3 0 0 16,-4 0 0-16,5 0 0 16,-1 3 0-16,1 5 0 0,-1-3 0 15,-1 2 0-15,-1 1 0 16,5 1 0-16,-7-1 0 15,3 1 0-15,0 4 0 0,0-6 0 16,2 3 0-16,4 2 0 16,-4-2 0-16,6 1 0 15,-1 1 0-15,-1-3 0 0,2 2 0 16,1 0 0-16,1 0 0 16,1-2 0-16,-2 3 0 15,2-1 0-15,4 2 0 16,-2-1 0-16,1 2 0 15,0-1 0-15,2-1 0 0,2 3 0 16,-3-1 0-16,5 3 0 16,0-5 0-16,-3 2 0 15,3-1 0-15,0 1 0 32,3 1 0-32,4 0 0 0,-3 0 0 15,8 0 0-15,-4 0 0 16,5-3 0-16,3 1 0 15,-2-1 0-15,3-5 0 0,1 0 0 16,4 1 0-16,3-4 0 16,0 2 0-16,0-1 0 0,3-3 0 15,-2-2 0-15,2 5 0 16,-6-2 0-16,3-1 0 16,-4 1 0-16,-2 0 0 15,-1-1 0-15,-6 1 0 0,3-3 0 16,0 2 0-16,-6-2 0 15,2 0 0-15,-11 0 0 16,12 0 0-16,-12 0 0 16,10 0 0-16,-10 0 0 15,0 0 0-15,0 0 0 16,10 17 0-16,-5-7 0 0,9 0-48 16,-1 12-41-16,2-7-2 15</inkml:trace>
  <inkml:trace contextRef="#ctx0" brushRef="#br2" timeOffset="76866.2811">10265 16273 129 0,'0'0'6'16,"0"0"3"-16,0 0 5 15,0 0 5-15,5 8 2 16,-5-8 4-16,19 0 1 0,-3 0 0 16,6-6-3-16,6-3-5 15,13-3-1-15,7-6-5 16,19-5-3-16,12-4-1 0,13-6 0 16,15-1-2-16,13-8 1 15,11 2-2-15,6-2 1 16,7 1-1-16,0-5 0 15,-3 4 0-15,5 3-1 0,-11 4 1 16,-8 1-1-16,-7 5-1 16,-8-5 0-16,-15 12 0 15,-11 0-1-15,-11 8-1 16,-18 2 3-16,-11 1-3 16,-17 5 1-16,-7 2 1 15,-10 4-1-15,-12 0 0 0,0 0-2 16,-4 0-2-16,-9 3-6 15,-4 1-16-15,0-4-52 16,0 8-5-16</inkml:trace>
  <inkml:trace contextRef="#ctx0" brushRef="#br2" timeOffset="77650.9326">10461 16917 156 0,'0'0'5'0,"0"0"1"15,0 0 4-15,0 0 1 16,7 10 4-16,-7-10 1 0,18 7 1 15,-6-4 2-15,6-3-3 16,4 0-2-16,11 0 0 16,1-10-2-16,19-2 0 0,9-5-2 15,12-9 1-15,11-1 0 16,14-5 0-16,16-2 3 16,6-4-4-16,11-1-2 15,0 3 0-15,4-1-2 0,2 7-2 16,-3 1 0-16,-8 4-3 15,-5 3-1-15,-5 5 1 16,-12 5 1-16,-6 1-2 0,-9-1 1 16,-16 4 0-16,-9 1 0 15,-15 2-1-15,-11 2 1 16,-11 0-1-16,-8 2 1 16,-13 1-1-16,-7 0 1 15,0 0 0-15,0 0 0 16,0 0-1-16,0 0 1 0,0 0 0 15,0 0-1-15,-5 0-2 16,5 0-2-16,0 0-4 16,-12 1-7-16,12-1-20 0,0 0-43 15,0 0-3-15</inkml:trace>
  <inkml:trace contextRef="#ctx0" brushRef="#br2" timeOffset="78352.654">12683 15601 307 0,'0'0'5'0,"0"0"4"16,0 0 2-16,0 0-1 15,0 0-1-15,0 0 1 0,0 0 2 16,-3 18 0-16,3 0-5 15,3 8-2-15,8 9-1 0,1 8 0 16,3 6 2-16,0 8 1 16,2 0-1-16,0 2 0 15,1 3 0-15,-3-7-2 0,0-2 0 16,-3-2-2-16,1-2 1 16,-3-12-2-16,-1-2-1 15,-2-3 1-15,2-10-1 16,-6-4 1-16,3-4-1 15,-1-6 1-15,-5-8 0 0,3 7 1 16,-3-7 1-16,0 0-1 16,0 0 1-16,0 0 0 15,0 0-1-15,0 0 0 16,0 0 0-16,0 0-2 16,0 0-1-16,0 0-2 0,0 0-2 15,0 0-4 1,0 0-5-16,0 0-8 0,0 0-24 15,0 0-35-15,0 0-6 16</inkml:trace>
  <inkml:trace contextRef="#ctx0" brushRef="#br2" timeOffset="79469.6313">12813 15859 190 0,'0'0'4'16,"0"0"0"-16,0 0 1 16,0 0 1-16,0 0 0 15,0 6 4-15,0-6 3 0,7 1 1 16,3-1 0-16,5 0 1 15,7-1-1-15,10-5 1 16,10-6-1-16,8-4-2 16,16-3-3-16,3-3-2 0,16-6-2 15,2 1-1-15,12-10 0 16,5 0-1-16,13-4-1 16,7-5-1-16,5-4 1 15,5-1-1-15,6-2 0 16,4 2 1-16,1-2 0 15,-3 6 0-15,-13 3 1 0,-8 3 0 16,-17 8-1-16,-9 6 1 16,-21 3 0-16,-16 7-1 15,-16 5 0-15,-11 2 1 0,-12 6-1 16,-8 1-1-16,-11 3 1 16,0 0-1-16,0 0 0 15,0 0-5-15,0 7-9 0,0-7-30 16,-11 15-31-16,4-8-4 15</inkml:trace>
  <inkml:trace contextRef="#ctx0" brushRef="#br2" timeOffset="80317.4808">12873 16151 234 0,'0'0'5'16,"0"0"-2"-16,0 0 1 15,0 0 1-15,0 0 0 16,14-4 2-16,-4 1 0 0,4-2 3 16,7-1-2-16,12 0 2 15,1-8 0-15,16 1 1 16,9-5-1-16,9-2 0 0,8-5-3 15,5 0-1-15,8-4-1 16,6 0-1-16,4-6-2 16,8 0 0-16,4 1 2 15,6-4-1-15,3 1 1 0,5-3 0 16,0-2 1-16,-3 5-1 16,-2 1 0-16,-11 3 0 15,-9-2-1-15,-6 7 0 16,-9 1-2-16,-14 5 1 15,-6 0-1-15,-13 7 0 16,-4-3-1-16,-13 4 1 0,-5 1 0 16,-14 6 0-16,0 0-1 15,-4 1 1-15,-12 6 0 0,14-7-1 16,-14 7 0-16,8-3 0 16,-8 3 0-16,0 0 0 15,0 0-1-15,10 0 1 16,-10 0 0-16,0 0 0 0,0 0 0 15,0 0 0-15,0 0 0 16,0 0 1-16,0 0-1 16,0 0 0-16,0 0 1 15,0 0 0-15,0 0-1 0,0 0-2 16,0 0-5 0,-8 3-6-16,8-3-19 15,-11-5-39-15,11 5-7 0</inkml:trace>
  <inkml:trace contextRef="#ctx0" brushRef="#br2" timeOffset="80586.305">15210 15029 361 0,'0'0'5'0,"0"0"3"16,0 0-1-16,0 0 0 15,0 0 0-15,0 0 0 16,0 12 1-16,4 6 0 0,1 3-4 16,2 11-2-16,3 0-1 15,3 2 2-15,-2 0-1 16,3 4 0-16,-2-4-1 16,4-4-1-16,-4-3-3 15,0-2-8-15,-2-5-13 0,-3-8-36 16,-2 2-18-16</inkml:trace>
  <inkml:trace contextRef="#ctx0" brushRef="#br2" timeOffset="80709.2285">15320 15337 381 0,'0'0'4'0,"0"0"-2"16,0 0 1-16,0 0-2 15,0 0-5-15,0 0-35 0,-6 4-31 16,6-4-4-16</inkml:trace>
  <inkml:trace contextRef="#ctx0" brushRef="#br2" timeOffset="82145.2962">15185 14962 327 0,'0'0'7'0,"0"0"4"0,0 0 2 16,2-10 4-16,-2 1 2 16,0-4 1-16,0-9 1 15,-2-3 2-15,-7-7-7 16,-3-7-2-16,-2-7-4 0,-9-5-2 15,-2-9-3-15,-5-4-5 16,-3-8 0-16,-5-5 0 16,0 2 0-16,1-1 0 15,0 1 0-15,4 11 0 16,3 5 0-16,5 7 0 0,2 10 0 16,9 12 0-16,5 5 0 15,-2 7 0-15,9 9 0 16,2 9 0-16,0 0 0 15,0 0 0-15,6 8 0 16,3 6 0-16,1 4-7 0,-1 4-14 16,2 5-36-16,-1 0-29 15,-6 5-3-15</inkml:trace>
  <inkml:trace contextRef="#ctx0" brushRef="#br2" timeOffset="82850.2769">12589 15552 270 0,'0'0'9'16,"0"0"4"-16,0-15 4 0,-3 2 4 15,3-1 1-15,-2-9 3 16,-3-6 2-16,0-9-1 0,-3-3-6 16,-4-9-5-16,-6-4-4 15,-1-9-4-15,-6-4-1 16,-2-2-2-16,1 1 0 15,-1 0-1-15,3 6 0 16,1 5 0-16,3 10 0 0,6 5-1 16,1 15-2-16,3 1 0 15,3 12 0-15,2 4 0 16,5 10 0-16,-6-12 0 16,6 12 0-16,0 0 0 15,-2 4-6-15,2 8-9 16,2-1-10-16,7 4-28 15,-2 8-32-15,2-4-4 0</inkml:trace>
  <inkml:trace contextRef="#ctx0" brushRef="#br2" timeOffset="83632.1849">12524 14994 323 0,'0'0'4'0,"0"0"1"0,0 0 1 16,5-3 2-16,6-1 1 15,3-4 2-15,11-1 1 0,6-4 1 16,12-4-4-16,10 0-2 16,9-6 0-16,7-2-2 15,11-2-1-15,4-2-1 0,6-1-2 16,1-5 0-16,7 3 1 16,6-3-2-16,-1-2 1 15,3 3 0-15,-1-1-1 0,-1 2 0 16,-10 6 0-16,-7 3 0 15,-7 1 0-15,-17 6 0 16,-9 2 0-16,-8 5 0 16,-13 3-1-16,-3-1 1 15,-10 1 0-15,-3 2 1 0,1 0-1 16,-6 0 0-16,1 1-1 16,-1-2 1-16,-5 4 0 15,-7 2 0-15,16-6 0 16,-16 6-1-16,9-2 1 15,-9 2-1-15,0 0 1 0,11 0 0 16,-11 0 0-16,0 0-1 16,10 0 2-16,-10 0-1 15,0 0 1-15,9 0-1 0,-9 0 1 16,13 0 1-16,-13 0 1 16,19-8-1-16,-5 3 2 15,2 1-1-15,5-4 1 0,4-2 0 16,2-2 0-16,-2 2-1 15,5 3-1-15,-8-3 0 16,0 2 0-16,-4 2 0 16,-5 0-1-16,-4 4 0 15,-9 2 0-15,0 0-1 0,10-3 1 16,-10 3-1-16,0 0 1 16,0 0-1-16,0 0 0 15,10-3 1-15,-10 3-1 16,0 0 0-16,0 0 0 15,0 0-1-15,0 0-1 16,0 0-6-16,7-4-16 0,-7 4-52 16,0 0-5-16</inkml:trace>
  <inkml:trace contextRef="#ctx0" brushRef="#br2" timeOffset="83982.4923">14537 14207 369 0,'0'0'6'0,"0"0"2"15,-10 0 1-15,10 0 0 16,0 0 1-16,0 0 1 0,0 0 2 16,0 0 1-1,13-3-5-15,4 3-2 0,6 0 0 16,0 0-1-16,7 0-1 15,-4 0-1-15,2 5-2 16,-8 0-1-16,0 3 0 0,-5 1 0 16,-2 3 0-16,-4 3 1 15,-6 6-1-15,-3 4 2 16,-5-1-1-16,-9 6 1 0,-2 3-1 16,-4 1 1-16,-5-2-1 15,-5 3-2-15,3-6 0 16,-3-4-7-16,3 2-12 0,-3 8-62 15,8-20-6-15</inkml:trace>
  <inkml:trace contextRef="#ctx0" brushRef="#br2" timeOffset="84624.068">12515 14739 353 0,'0'0'6'0,"0"0"5"0,9-5 0 15,-9 5 3-15,12-7-1 16,-12 7 1-16,11-5 0 0,-11 5 0 16,12 0-4-16,-10 7-2 15,-2 8-3-15,0 5 0 16,-2 2-1-16,-8 4 0 16,-3 3 0-16,-4-2 0 0,-3 1-2 15,1-1 0-15,-2-5-1 16,1-5 0-16,4-3 0 15,0 0-1-15,4-7 0 0,12-7 0 16,-10 11 0-16,10-11 0 16,4 0 0-16,12 0 0 15,4 0 0-15,10-4 0 16,7 0 1-16,5 1 0 16,6 0 0-16,4 3 0 15,-3 0-1-15,-2 0 1 16,-4 6-1-16,-6 2 0 15,-4 1 0-15,-9-1-2 0,-1 1-5 16,-5-3-9-16,-5-12-60 16,1 9-10-16</inkml:trace>
  <inkml:trace contextRef="#ctx0" brushRef="#br2" timeOffset="85482.901">13606 14287 385 0,'0'0'5'15,"0"0"2"-15,-8-11 1 0,-2 8 2 16,-2-1 1-16,-3 2 1 16,-4-2-1-16,-4 4 0 15,-3 6-3-15,4 6-3 16,-3 3-1-16,6 2-1 0,1 5-2 15,9-2 0-15,4 2 0 16,5-4 0-16,5-3 0 16,4-3 0-16,9-4 1 15,5-8 0-15,-2-5 0 0,4-10 1 16,2-7 0-16,1-7 1 16,-8-4 0-16,2-9 1 15,-9-8-5-15,-6-4 0 16,-7-14 0-16,-9-1 0 15,-12 1 0-15,-4-3 0 0,-7 4 0 16,-5 10 0-16,7 10 0 16,3 11 0-16,2 14 0 15,5 19 0-15,5 15 0 0,10 25 0 16,5 10 0-16,10 15 0 16,10 8 0-16,8 9 0 15,6 1 0-15,10-5 0 16,11-7 0-16,3-15 0 0,-3-7-65 15,14-14-27-15</inkml:trace>
  <inkml:trace contextRef="#ctx0" brushRef="#br2" timeOffset="89211.2264">15460 15158 304 0,'0'0'3'0,"0"0"2"0,0 0 2 16,10-7 3-16,0 1 1 15,5-3 2-15,10-1 3 16,6-3 2-16,7-5-3 16,13-1 0-16,2-3-2 0,7-3 0 15,9-2-2 1,7-3-1-16,4-2-3 0,-2 0-2 15,7-1-1-15,-2-1 0 16,-4 2-2-16,-4-1-1 16,-6 6 0-16,-12 3 0 0,-7 4 0 15,-13 2 1-15,-4 8-1 16,-13 0 1-16,-9 5-1 16,-11 5 0-16,0 0-2 0,0 0-6 15,0 0-16-15,-20 0-57 16,9 10-5-16</inkml:trace>
  <inkml:trace contextRef="#ctx0" brushRef="#br2" timeOffset="89704.4539">15587 14957 399 0,'0'0'4'0,"0"0"-1"0,0 0 0 15,0 0 0-15,0 0 0 16,-2 8 0-16,-3 2 0 16,0 2 0-16,-3 5-2 0,-2 1-1 15,-2 1 1-15,-2 1 1 16,1-2-1-16,-4-2 0 16,6 1 0-16,-2-8 0 15,1 2-1-15,3-5 1 16,9-6 0-16,-9 13 0 0,15-13 2 15,9 2-1-15,10-2 1 16,2 0 0-16,8 0 1 16,1 0 0-16,4 0-1 0,3 0-1 15,-3 0 0-15,-6 0 0 16,-6 0-1-16,-3 2 0 16,-5 1-1-16,-6 0-1 15,-4 1-10-15,-4 14-54 0,-6-18-16 16</inkml:trace>
  <inkml:trace contextRef="#ctx0" brushRef="#br2" timeOffset="90083.9706">15320 15562 340 0,'0'0'5'0,"0"0"0"0,0 0 0 16,0 0 0-16,-6 0 0 16,-2 3 0-16,-8 1-14 15,-6 4-55-15,10 2-8 16</inkml:trace>
  <inkml:trace contextRef="#ctx0" brushRef="#br2" timeOffset="90265.0219">14622 15824 331 0,'0'0'4'15,"0"0"0"-15,0 0 0 16,0 0-2-16,-14 0-11 0,14 0-49 16,-18 0-10-16</inkml:trace>
  <inkml:trace contextRef="#ctx0" brushRef="#br2" timeOffset="90418.6008">13967 16092 298 0,'0'0'1'0,"0"0"0"15,-13 2-1-15,13-2-15 16,-12 12-46-16,-4-6-5 16</inkml:trace>
  <inkml:trace contextRef="#ctx0" brushRef="#br2" timeOffset="90573.1871">13450 16211 330 0,'0'0'4'0,"0"0"0"16,0 0 0-16,-13 0-1 16,13 0-6-16,0 0-29 15,0 0-34-15,-10 5-4 16</inkml:trace>
  <inkml:trace contextRef="#ctx0" brushRef="#br2" timeOffset="91298.3944">13335 14848 234 0,'0'0'5'0,"0"0"2"0,0 0 2 16,0 0 3-16,-7 0 1 15,7 0 0-15,0 0 2 16,-11 0 2-16,11 0-4 0,0 0 1 16,0 0 0-16,11 0 0 15,6-2 0-15,15-11-1 16,7-1-1-16,11-10 0 0,10 3-2 16,7-6-3-16,3 0-2 15,1 2-1-15,-1 0-1 16,-10 5-1-16,-7 3 0 15,-9 4-1-15,-12 4 1 0,-7 2-1 16,-9 4-1-16,-16 3 0 16,0 0-3-16,-5 4-4 15,-9 4-7-15,-8-3-10 16,0 2-31-16,5 6-24 16,-11-1-6-16</inkml:trace>
  <inkml:trace contextRef="#ctx0" brushRef="#br2" timeOffset="92271.7701">12997 13741 163 0,'0'0'7'0,"0"0"3"15,0 0 4-15,-6-12 1 16,6 12 1-16,0-15 2 16,4 5 1-16,5-5 0 15,3 1-4-15,13-2-4 0,0 1-1 16,8-3-1-16,1-1-1 16,12 5-1-16,3-4-1 15,1 6-1-15,5-3-1 16,-1 7 0-16,3 5-1 15,0 3 0-15,5 5 0 16,-7 11-1-16,0 1 0 16,-8 5 0-16,-7 7 0 15,0 4 0-15,-6 5 0 0,-4 1 2 16,-7 5 1-16,-3 6 0 16,-3 4 1-16,3 3-1 0,-6 1 1 15,-1 4-1-15,-5-3-1 16,1 5 0-16,0-2-1 15,-5 0-1-15,0-5-1 16,-4 0 1-16,0-2 0 16,0-6 1-16,-8-5-2 0,-6 2 1 15,-2-10 0-15,-12-3 0 16,-4-1-1-16,-9-7 0 16,-5-3 0-16,-10-4 0 15,-4-6 0-15,-6-5 0 0,-1-7-1 16,-8-1 1-16,-5-16 0 15,4-2 0-15,-6-13-1 16,3-5 1-16,1-11-1 16,4-3 0-16,6-13 0 15,12-9-1-15,10-3 1 0,12-11-1 16,11-9 0-16,18-4 0 16,15-4-1-16,20-5-1 15,15 8 1-15,12 4 0 0,10 10-1 16,3 15 2-16,7 21-2 15,-3 14 2-15,1 24-4 16,-5 13-8-16,1 18-37 16,21 48-26-1,3 16-3-15</inkml:trace>
  <inkml:trace contextRef="#ctx0" brushRef="#br2" timeOffset="95981.3172">15290 15148 368 0,'0'0'5'0,"0"0"1"0,0 0 3 16,0 0-2-16,0 0 0 0,0 0 1 16,0 0 1-16,0 0 0 15,-6 7-4-15,6-7 0 16,5 13-2-16,-5-13 1 15,17 10 2-15,-3-5-1 16,2-5 0-16,4 0 0 0,0-8 1 16,0 3-1-16,-3-4 2 15,-2-1-1-15,-3-3 0 16,-2 1 0-16,-4 2 0 0,-6 0-3 16,0 10-3-16,-9-15 0 15,-3 12 0-15,0-2 0 16,-3 5 0-16,-3 0 0 15,1 5 0-15,2 5 0 16,3 0 0-16,0 0 0 16,4 4 0-16,2-2 0 0,6-1 0 15,0-1 0-15,0-10 0 16,19 13 0-16,-5-11 0 16,4-2 0-16,1 0 0 0,-1-8 0 15,0 1 0-15,1 0 0 16,-6-6 0-16,-1 1 0 15,-7 3 0-15,-3-2 0 0,-2 2 0 16,0 9 0-16,-17-16 0 16,2 14 0-16,-2 2 0 15,-1 5 0-15,-2 2 0 16,3 8 0-16,0-2 0 16,4 5 0-16,6-4 0 0,1-2 0 15,6 1 0-15,0-4 0 16,10-1 0-16,0-6 0 15,6-2 0-15,3-2 0 16,-1-6 0-16,-1-1 0 0,1-4 0 16,-3 1 0-16,-8-2 0 15,-2-1 0-15,-5 4 0 16,0-1 0-16,-9 6 0 16,-7 4 0-16,-4 2 0 0,1 6 0 15,-2 6 0-15,1 1 0 16,8 3 0-16,0-3 0 15,12-13-68-15,3 17-21 0</inkml:trace>
  <inkml:trace contextRef="#ctx0" brushRef="#br2" timeOffset="98962.5254">11408 16275 289 0,'0'0'9'0,"0"0"5"16,-3-12 5-16,3 12 2 15,-7-15 5-15,4 3 1 16,1 4 1-16,-2-2 0 0,0 0-8 16,4 10-5-16,0 0-5 15,0 0-5-15,-2 10-5 16,2 5 0-16,2 6 0 15,4 0 0-15,1 4 0 16,0 2 0-16,2 1 0 0,5-1 0 16,-2-5 0-16,-1-2 0 15,-2 0 0-15,1-5 0 16,-2-5 0-16,-1 0 0 16,-7-10 0-16,10 12-5 0,-10-12-15 15,0 0-35-15,2-8-33 16,-2 1-2-16</inkml:trace>
  <inkml:trace contextRef="#ctx0" brushRef="#br2" timeOffset="99716.865">11410 16104 322 0,'0'0'7'0,"-7"-7"3"16,7 7 3-16,-12-12 1 15,1 4 3-15,-1 1-1 0,-8 4-1 16,-1 3 1-16,-7 3-5 16,-2 14-4-16,-2 8-2 15,-4 4-2-15,4 11 1 0,0 4-1 16,9 4 1-16,9 1-1 15,8 1 0-15,12-6 0 16,8 2-1-16,11-7 0 16,10-10 0-16,10-2 0 0,3-6-1 15,3-9 1-15,7-4 0 16,-6-8-1-16,3-5 1 16,-3-10 0-16,-5-6-1 0,-7-8 1 15,-7-4 0-15,-4-6-1 16,-11-8 1-16,-6-4 0 15,-10-7 0-15,-2 1 0 16,-14 2-1-16,-9 6-1 16,-14 4 0-16,-5 10 0 15,-8 8 0-15,-5 15-1 0,-5 9 1 16,1 6-1-16,1 9 1 16,7 9-1-16,10 3-3 15,9 3-5-15,15 8-14 0,9-3-61 16,13-5-4-16</inkml:trace>
  <inkml:trace contextRef="#ctx0" brushRef="#br2" timeOffset="100984.8873">14188 16136 430 0,'0'0'5'15,"0"0"2"-15,-3-12 3 16,3 12 0-16,0-18 0 16,0 6 1-16,7-5-1 0,1 5 0 15,5 0-4-15,-1-1-4 16,3 8-2-16,-3 5 0 15,2 0 0-15,-4 8 0 0,-2 7 0 16,-3 4 0-16,-5 4 0 16,0 4 0-16,-7-3 0 15,-3 4 0-15,0-3 0 16,0-1 0-16,1-7 0 0,0-1 0 16,1-7 0-16,8-9 0 15,-1 11 0 1,1-11 0-16,9-11 0 0,3-2 0 15,6-3 0-15,2-2 0 0,2-4 0 16,2-2 0 0,-3-3-7-16,2 4-10 0,-9-7-10 15,2 3-15-15,-9-3-13 16,0 5-2-16,-7-2 3 16,0 2 14-16,-9 3 15 0,-6 1 17 15,2 5 17-15,-10 3 22 16,4 8 12-16,-11-2 6 15,5 7-2-15,-9 0-10 0,0 12-10 16,3 3-6-16,-1 7-5 16,2 8-3-16,3 5-3 15,4 7-2-15,5 3-2 16,11 4-2-16,7 1 0 16,2-4-2-16,13-3 0 0,11-3-1 15,6-11 1-15,8-7-2 16,5-9 0-16,3-10 0 15,8-6 0-15,1-14 0 16,-2-9 0-16,-6-5 0 0,-1-6 0 16,-9-6 0-16,-7-6 0 15,-14-4 0-15,-11-4 0 16,-9 0 0-16,-18 6 0 16,-15 4 0-16,-11 9 0 0,-12 14 0 15,-10 16 0-15,1 11 0 16,-2 14 0-16,9 17 0 15,8 3-29-15,17 4-57 0,18 1-4 16</inkml:trace>
  <inkml:trace contextRef="#ctx0" brushRef="#br2" timeOffset="106118.0224">7281 8021 297 0,'0'0'5'0,"0"0"4"0,0 0 2 16,0 0-1-16,0 0 1 15,0 0 0-15,0 0 0 16,0 0 3-16,0 7-3 16,0-7-4-16,11 10 2 0,-4-2 1 15,7-3 0-15,2 0 2 16,7-3-2-16,-2-2 0 16,7 0-1-16,-1 0-2 0,4 0-1 15,5-7-2-15,-1 5 0 16,0-3-1-16,2-1 0 15,-2 1 0-15,2 0-1 16,-5 0 0-16,2 0-1 16,-4 2 0-16,-2-1 0 15,-3 4 0-15,0-3 1 0,-2-2-1 16,0 2 2-16,-4 2-3 16,1-4 0-16,-3 0 0 15,3-1 0-15,-4 4 0 16,0-5 0-16,0 0 0 0,-4 0 0 15,2-4 0-15,2 2 0 16,-5-7 0-16,3 3 0 16,-2-3 0-16,1-2 0 0,-1-2 0 15,0 3 0-15,-4-3 0 16,2 0 0-16,-3 3 0 16,0 0 0-16,-4 0 0 0,0 0 0 15,-3 0 0-15,0 1 0 16,0 3 0-16,0-2 0 15,-6 1 0-15,1 0 0 16,0 0 0-16,3 0 0 16,-3 4 0-16,-2-5 0 15,2 4 0-15,-3-1 0 16,1 1 0-16,-3 0 0 0,0-1 0 16,0 3 0-16,-2-4 0 15,-4 1 0-15,2-1 0 0,-6 1 0 16,4 2 0-16,-3-2 0 15,-1 2 0-15,3 3 0 16,-3-4 0-16,0 7 0 0,0-5 0 16,0 5 0-16,0 1 0 15,-2 1 0-15,2 2 0 16,-5 0 0-16,2 0 0 16,2 5 0-16,-9-1 0 15,7 5 0-15,-2-5 0 0,0 1 0 16,4 1 0-16,-2-2 0 15,3-1 0-15,3-3 0 16,-1 2 0-16,3 0 0 16,0 1 0-16,3 0 0 0,-3-1 0 15,0 0 0-15,0 3 0 16,0 0 0-16,0 3 0 16,-3-1 0-16,1 2 0 15,3 2 0-15,-4 1 0 0,0 3 0 16,4 2 0-16,-2 1 0 15,2-2 0-15,2 4 0 16,-1 4 0-16,3-4 0 16,3 1 0-16,-2 1 0 0,3-2 0 15,1 3 0-15,3-3 0 16,2-3 0-16,0 3 0 16,0 0 0-16,2-2 0 15,3-2 0-15,1 1 0 0,3-2 0 16,1 3 0-16,2-6 0 15,1 3 0-15,4-3 0 16,0 1 0-16,3-3 0 16,2-1 0-16,1-1 0 15,0 0 0-15,2-2 0 0,-5 0 0 16,4-4 0-16,-1 3 0 16,-4-2 0-16,1-2 0 15,0-1 0-15,-3 0 0 0,-1 0 0 16,-7 0 0-16,3 0 0 15,-1 0 0-15,-11 0 0 16,12 0 0-16,-12 0 0 16,0 0 0-16,0 0 0 0,0 0 0 15,0 0 0-15,0 0 0 16,0 0 0-16,0 0 0 16,0 0 0-16,0 0 0 0,0 0 0 15,-5-9 0-15,5 9 0 16,-7-8 0-16,7 8 0 15,0-9 0-15,0 9-15 16,0 0-80-16,9-13-3 16</inkml:trace>
  <inkml:trace contextRef="#ctx0" brushRef="#br2" timeOffset="113180.5268">14167 7947 300 0,'0'0'7'15,"0"0"3"-15,0 0 4 16,0 0 0-16,0 0 2 16,0 0 3-16,-7-7 1 0,7 7-1 15,0 0-6-15,0 0-4 16,0 0-1-16,0 0-2 16,0 0-1-16,0 0-1 0,0 0 0 15,7 2 1-15,4 3 0 16,1 0 1-16,6 0 1 15,3-1 0-15,9-1-1 16,0-3 1-16,7 0-7 0,6 0 0 16,1 0 0-16,-1 0 0 15,-2 0 0-15,2 0 0 16,-3 0 0-16,0 0 0 16,-5 0 0-16,2 0 0 15,-8 0 0-15,5 0 0 16,-4 0 0-16,-2 0 0 0,6 0 0 15,-8 0 0-15,4 0 0 16,-3 0 0-16,6 0 0 16,-3 0 0-16,-1 0 0 15,1 0 0-15,-3 0 0 16,3 0 0-16,-2 0 0 16,-1 0 0-16,1 0 0 0,-3 0 0 15,0 0 0-15,-1 0 0 16,0-3 0-16,2 3 0 0,-3-1 0 15,2 1 0-15,-1-3 0 16,3 3 0-16,-2 0 0 16,-2 0 0-16,0-3 0 0,-2 3 0 15,-1 0 0-15,-2 0 0 16,1-2 0-16,-3 2 0 16,1 0 0-16,1 0 0 15,4-3 0-15,-3 3 0 16,2-2 0-16,1 2 0 0,2-2 0 15,-3-1 0-15,-1 3 0 16,-3-2 0-16,0-1 0 16,-3 0 0-16,0 1 0 0,-2 2 0 15,-5-3 0-15,6 2 0 16,-3-3 0 0,3 2 0-16,-2-1 0 0,2 1 0 15,0-1 0-15,1-1 0 16,-1 1 0-16,2-2 0 0,-2 5 0 15,-1-5 0-15,-3 0 0 16,2 3 0-16,-1-1 0 16,-1-2 0-16,4 0 0 0,-7 3 0 15,7-3 0-15,-2-2 0 16,-1 4 0-16,2-1 0 16,2-2 0-16,-1 1 0 0,0-2 0 15,-1 2 0-15,4-4 0 16,-4 3 0-16,1-2 0 15,-4 1 0-15,3 2 0 16,-12 5 0-16,13-15 0 16,-13 15 0-16,10-12 0 15,-10 12 0-15,7-13 0 16,-7 13 0-16,5-12 0 0,-5 12 0 16,2-17 0-16,-2 17 0 15,4-15 0-15,-4 4 0 16,0 2 0-16,0 1 0 0,0-1 0 15,0-1 0-15,-4 0 0 16,2 0 0-16,0-2 0 16,-3 2 0-16,2 0 0 0,-1-3 0 15,-1 1 0-15,2 1 0 16,-3 2 0-16,-1-1 0 16,2-2 0-16,-2 3 0 0,0-2 0 15,7 11 0-15,-13-15 0 16,13 15 0-16,-12-12 0 15,12 12 0-15,-11-11 0 16,11 11 0-16,-9-9 0 16,9 9 0-16,-10-7 0 15,10 7 0-15,-10-10 0 16,10 10 0-16,-12-8 0 0,12 8 0 16,-12-10 0-16,12 10 0 15,-16-7 0-15,16 7 0 16,-17-10 0-16,17 10 0 0,-20-5 0 15,10 1 0-15,0-1 0 16,-2 1 0-16,-1 2 0 16,3 0 0-16,1-3 0 0,-5 2 0 15,2 1 0-15,5 0 0 16,-3-2 0-16,0-1 0 16,0 5 0-16,0-4 0 0,0 1 0 15,-2-2 0-15,-1 2 0 16,1 2 0-16,-6-2 0 15,4 0 0-15,-2 1 0 16,-3 2 0-16,0 0 0 0,0-2 0 16,0 2 0-16,-4 0 0 15,5 0 0-15,-1 0 0 16,-1 0 0-16,-3-3 0 16,4 3 0-16,1 0 0 15,-1 0 0-15,-1 0 0 16,0 0 0-16,0 0 0 0,0 0 0 15,0 0 0-15,-2 0 0 16,-3 3 0-16,3-3 0 16,-1 0 0-16,-4 2 0 0,1-2 0 15,2 0 0-15,-2 0 0 16,2 0 0-16,-6 0 0 16,5 0 0-16,-4 0 0 0,1 0 0 15,1 0 0-15,0 0 0 16,0 0 0-16,2 0 0 15,-4 0 0-15,5 0 0 16,-3-2 0-16,-1 2 0 16,9 0 0-16,-8-3 0 0,1 0 0 15,4 1 0-15,-6 2 0 16,5-2 0-16,2-1 0 16,-1 1 0-16,-1 2 0 15,1 0 0-15,5 0 0 0,-1 0 0 16,1 0 0-16,-1-3 0 15,1 3 0-15,-1 0 0 16,-1 0 0-16,1 0 0 16,-2 0 0-16,2 0 0 0,-2 0 0 15,1 0 0-15,0 0 0 16,1 0 0-16,-1 0 0 16,-2 0 0-16,1 3 0 15,3-3 0-15,-1 5 0 0,-2-3 0 16,6 0 0-16,-4 1 0 15,4 2 0-15,-4-3 0 16,2 4 0-16,4 1 0 0,-6 1 0 16,6-2 0-16,-2 5 0 15,-1-4 0-15,0 4 0 16,3-2 0-16,-1 1 0 16,1 0 0-16,-1-1 0 15,3 4 0-15,1-1 0 0,-2-2 0 16,4 5 0-16,2-2 0 15,0-1 0-15,1 3 0 16,-2 2 0-16,3-3 0 16,1 4 0-16,-1 0 0 0,3-1 0 15,-2 0 0-15,2 1 0 16,0-3 0-16,0 2 0 16,0-1 0-16,2 2 0 0,3-2 0 15,-2-1 0-15,5 2 0 16,-1-3 0-16,0 1 0 15,1 0 0-15,2 3 0 16,0-5 0-16,-1-4 0 16,5 5 0-16,0-3 0 15,-3 1 0-15,3-4 0 16,1 1 0-16,0 0 0 16,0-5 0-16,1 4 0 15,3-6 0-15,0 3 0 0,1 0 0 16,1-3 0-16,-2 1 0 15,1 0 0-15,-6-2 0 16,2-1 0-16,-2 3 0 0,-3-3 0 16,1 3 0-16,-12-3 0 15,15 2 0-15,-15-2 0 16,11 0 0-16,-11 0 0 16,0 0 0-16,11 3 0 0,-11-3 0 15,0 0 0-15,0 0 0 16,0 0 0-16,0 0 0 15,0 0 0-15,0 0 0 16,0 0 0-16,0 0 0 16,0 0 0-16,0 0 0 0,0 0 0 15,0 0 0-15,0 0 0 16,0 0 0-16,11 5 0 16,-3-3-91-16,-8-2-5 15</inkml:trace>
  <inkml:trace contextRef="#ctx0" brushRef="#br2" timeOffset="118480.1715">10006 7890 225 0,'0'0'6'0,"-10"0"4"15,10 0 0 1,-13 7 3-16,11 3 2 15,2 0 5-15,8 1 4 0,14-2 0 16,17 1-1-16,24-10-4 16,24 0 0-16,20-5-2 0,17-5-4 15,13-5-4-15,13-3-2 16,-2 4-2-16,1-3-2 16,-7 5 0-16,-8-4-1 15,-12 1 1-15,-8 5 0 16,-9 1-1-16,-13-2 0 0,-13 4-1 15,-14-3 0-15,-13 5 1 16,-15 0-1-16,-12 5 0 16,-9 0 0-16,-16 0 0 15,-21 5 0-15,-9 0 0 0,-14 5 0 16,-12 0-1 0,-9-1 0-16,-18 2-1 0,-11-1 0 15,-14 2 0-15,-4-4 0 16,-12 0 0-16,-5-4 0 0,-2 1-1 15,-8-2 1-15,7-3 0 16,0 0 0-16,5 0 1 16,11 0-1-16,6 0 1 0,13-3 0 15,17 1 0-15,11-1 0 16,16 0 0-16,16 3-1 16,17-1 1-16,20 1 1 15,20-3-1-15,27 0 1 0,26-2-1 16,21-2 1-16,28-3 1 15,20-3 0-15,13-2-1 16,10 3 1-16,7-5-1 16,-6 2 0-16,-10 5 1 15,-11-3-1-15,-21 4 0 16,-12 0-1-16,-25 5 1 16,-20-1 0-16,-17 2 0 0,-13 3 0 15,-14 0 0-15,-11 0 0 16,-12 0-2-16,-11 8-6 0,-1 5-22 15,-2 2-54-15,-6-5-2 16</inkml:trace>
  <inkml:trace contextRef="#ctx0" brushRef="#br2" timeOffset="121725.8968">10270 7788 318 0,'0'0'7'0,"0"0"1"0,-11 0 3 15,11 0 3-15,-12-5 2 16,12 5 1-16,-12-5 0 0,12 5 0 15,-8-7-4-15,8 7-5 16,15-18 1-16,14 9-2 16,17-6-1-16,13 0-1 15,14-3 0-15,14 1 1 0,12 0 0 16,5 4-1-16,4-1-2 16,-2 4 0-16,-3 0-1 15,-5 2 0-15,-8 3-1 16,-3 0 0-16,-10 3 0 0,-7-1-1 15,-3 3 1-15,-12-2 1 16,-9 2-2-16,-11-3 0 16,-5 3 0-16,-7 0 0 15,-11-2 0-15,-4 2 0 0,-8 0 0 16,0 0 0-16,0 0 0 16,0 0 0-16,0 0 0 15,0 0 0-15,-6-3 0 16,6 3 0-16,-12-7-79 15,12 7-10-15</inkml:trace>
  <inkml:trace contextRef="#ctx0" brushRef="#br2" timeOffset="128241.988">12318 16100 163 0,'0'0'8'15,"0"0"5"-15,0 0 1 16,0 0 0-16,0 0-1 0,0 0 2 16,0 0 0-16,8 0 2 15,4-3-7-15,8-4-3 16,10-1-1-16,7-4-1 0,16-3 1 16,11-5-1-16,10 0-1 15,10-5-1-15,9 5 0 16,1-5-3-16,8 3-5 15,5 0-6-15,-8 0-20 16,-2 5-20-16,-5-3-17 16</inkml:trace>
  <inkml:trace contextRef="#ctx0" brushRef="#br2" timeOffset="128730.5875">12435 16186 142 0,'0'0'6'0,"14"-5"3"15,4-5 4-15,14 1 3 16,14-6 4-16,13-5 3 16,11-10 0-16,19-2 0 0,10-4-1 15,9-3-7-15,5 3 0 16,-1-5-4-16,-2 0-4 16,-6 6-1-16,-1 0-2 15,-9 3-3-15,-7 3-6 16,-13 3-6-16,-12 4-16 0,-9 2-27 15,-6 8-18-15</inkml:trace>
  <inkml:trace contextRef="#ctx0" brushRef="#br2" timeOffset="133009.9772">16166 7442 342 0,'0'0'7'16,"0"0"4"-16,0 0 4 16,0 0 3-16,0 0 0 15,0-10 2-15,0 10 0 16,0 0 1-16,0 0-7 0,0 0-4 15,12 0-2-15,-4 7-3 16,4 6-3-16,0 1-2 16,4 3 0-16,2 6 0 15,1-4 0-15,1 1 0 0,0 0 0 16,-3-7 0-16,4-6 0 16,0-7 0-16,7-6 0 15,7-10 0-15,10-11 0 16,5-10 0-16,12-8 0 15,9-7 0-15,14-5 0 0,5 3 0 16,-1-6 0-16,1 7 0 16,-5 4 0-16,-7 9 0 15,-11 5 0-15,-14 12 0 0,-15 3 0 16,-9 5 0-16,-9 10 0 16,-9 2 0-16,-11 3 0 15,0 0 0-15,0 0 0 16,0 0 0-16,0 8 0 15,0-8 0-15,-10 15 0 16,4-8 0-16,-4-2 0 0,10-5-79 16,-12 9-13-16</inkml:trace>
  <inkml:trace contextRef="#ctx0" brushRef="#br2" timeOffset="134026.3498">11731 6602 386 0,'0'0'3'0,"0"0"3"16,0 0 3-16,0 0 0 15,0 0 2-15,-2 7-1 16,2-7 2-16,0 0 1 0,7 10-2 16,-7-10-3-16,18 10-2 15,-6-3-2-15,0 0 1 16,6-1 0-16,-3-5 0 0,0 2 0 16,3-3-2-16,-2 0-3 15,5-4 0-15,1-14 0 16,11-4 0-16,1-10 0 15,10-5 0-15,9-10 0 16,7-5 0-16,1-3 0 0,4 1 0 16,0 0 0-16,-1 8 0 15,-2 5 0-15,-9 6 0 0,-5 4 0 16,-9 10 0-16,-9 1 0 16,-4 6 0-16,-8 3 0 15,-6 5 0-15,-12 6 0 16,10-3 0-16,-10 3 0 15,0 0 0-15,0 0 0 16,0 0 0-16,-2 3 0 0,0 8 0 16,-8-4 0-16,8 13 0 15,-4-2-59-15,-6-3-35 16</inkml:trace>
  <inkml:trace contextRef="#ctx0" brushRef="#br2" timeOffset="140613.1831">1070 6527 327 0,'0'0'6'16,"0"0"1"-16,-16-12 3 15,9 10 1-15,-5-6 1 0,-6 1 2 16,-2 4-2-16,-4 3 1 15,-5 3-5-15,3 6-2 16,-6 9-2-16,2 3-1 16,0 5-1-16,2 6 1 15,6 2-2-15,2-2 0 0,7 1 1 16,6-1-1-16,5 1 0 16,2 2 1-16,9-6-1 0,9 0 0 15,2 2 1 1,5-4-1-16,0 3 0 0,2-1 1 15,-2 1-1-15,-3 2 0 16,-4 0 1-16,-7 6-1 16,-2-2 1-16,-9 5 0 15,0-4 1-15,-11-1-1 16,-1 1 0-16,-6-2 0 0,-1-5 0 16,-1-6-1-16,0-3 1 15,1-7-1-15,3-3 1 16,2-4-1-16,1-4 1 0,1-3 0 15,12 0-1-15,-8-7 0 16,8-4 0-16,3 2-1 16,4-2 0-16,5-2 0 15,8 7-1-15,1-5 1 0,-2 7-1 16,2 1 1-16,1 3 0 16,-1 4 0-16,-4 10-1 15,2 3 1-15,-5 5 0 16,-4 6 0-16,-2 3 0 0,-5 7 0 15,-3 1 0-15,-3 0-1 16,-8 7 1-16,4-2 1 16,-7-1-1-16,5-4 0 15,-2-4 1-15,6-3 0 16,-3-5 0-16,5-7 0 0,3-3 0 16,0-5 0-16,6-4 0 15,4-1 1-15,7-4 0 16,0-3-1-16,6 0 1 0,4-3-1 15,8-4 1-15,0 2-4 16,7 2-11-16</inkml:trace>
  <inkml:trace contextRef="#ctx0" brushRef="#br2" timeOffset="154388.8104">20189 7035 225 0,'0'0'8'0,"0"0"4"0,0 0 3 16,0 0 3-16,0 0 2 16,0 0-1-16,0 0 2 15,0 0-1-15,0 0-4 16,0 0-5-16,0 0-2 0,0 0-2 15,0 7 1-15,0-7 1 16,0 0 1-16,0 0 0 16,0 0 1-16,-3-10 1 0,0-2 0 15,3-8-1-15,-5-5-1 16,1-7-1-16,-4-9-1 16,-2-9-8-16,-2-7 0 15,-6-15 0-15,-1-8 0 0,-6-6 0 16,0-5 0-16,-1 4 0 15,2 3 0-15,-1 4 0 16,5 8 0 0,0 11 0-16,3 13 0 0,4 11 0 15,1 7 0-15,5 3 0 0,0 7 0 16,-2 5 0-16,7 6 0 16,2 9 0-16,-5-10 0 15,5 10 0-15,0 0 0 16,0 0 0-16,3 12 0 15,1-2 0-15,1 2 0 0,3 3 0 16,-3-1-5-16,7 3-57 16,-3 4-27-16,-5-1-2 15</inkml:trace>
  <inkml:trace contextRef="#ctx0" brushRef="#br2" timeOffset="155976.019">16800 8482 222 0,'0'0'7'0,"0"0"5"0,0 0 2 16,0 0 3-16,0 0 3 16,0 0 0-16,-9 0 2 15,9 0 2-15,0 0-3 16,0 0-1-16,-4 10-2 0,4-10-2 15,0 0 0-15,0-5-1 16,0-5 0-16,-5-7-2 16,3-3-2-16,-5-10-3 0,0-10-8 15,-6-10 0-15,-2-6 0 16,-5-16 0-16,-5-16 0 16,-5-5 0-16,0-14 0 15,-4 1 0-15,-4-9 0 16,1 10 0-16,3 2 0 0,-1 10 0 15,5 14 0-15,3 10 0 16,2 12 0-16,5 12 0 0,3 10 0 16,1 8 0-16,7 4 0 15,1 11 0-15,3 0 0 16,5 12 0-16,-8-8 0 16,8 8 0-16,0 0 0 15,0 8 0-15,0 1 0 0,4 6 0 16,0 0-9-16,6-12-62 15,2 18-18-15</inkml:trace>
  <inkml:trace contextRef="#ctx0" brushRef="#br2" timeOffset="157355.1498">16440 7567 230 0,'0'0'5'0,"-8"0"3"0,8 0 1 16,-13 0 1-16,13 0-1 15,-9 0 2-15,9 0-1 16,0 0 2-16,0 0-3 16,0 0 2-16,9 0-1 0,12 0 1 15,1-4 0-15,13-6 3 16,3-4 0-16,16-4-1 16,6-4-3-16,7-9-1 15,12-1-2-15,9-5-1 16,6-2-1-16,5-6-1 0,13 0 1 15,8-4-2-15,4-3 1 16,7 3-1-16,6-6 0 0,2 5 0 16,3-2 0-16,-3 3-1 15,0 1 0-15,-6 4 0 16,1 5 0-16,-5-2-1 16,-5 5 1-16,-10-2-1 15,-5 4 0-15,-1 4 1 0,-13-2-1 16,-6 6 0-16,-10 0-1 15,-7 4 1-15,-12 2 0 16,-8 2-1-16,-7 3 1 16,-13 6 1-16,-10 1-1 0,-1 3 1 15,-12-2-1 1,-9 7 1-16,11-5 0 0,-11 5 0 16,0 0-1-16,0 0 0 15,0 0 0-15,0 0 0 16,0 0-1-16,0 0 0 0,0 0 0 15,0 0-1-15,0 0 1 16,0 0 0-16,11-8 0 0,-11 8 0 16,0 0 0-16,0 0 0 15,0 0 0-15,0 0 0 16,0 0 0-16,0 0 0 16,0 0 0-16,0 0 0 15,0 0 0-15,11 0 1 0,-11 0-1 16,8-4 1-16,1-1-1 15,2 2 1-15,2-2 0 16,0 1 0-16,1-4-1 16,2 4 1-16,1-4 0 0,-1 2-1 15,-2-1 1-15,-1 2-1 16,-1-1 0 0,-1 2 1-16,-11 4-1 0,14-2 0 15,-14 2 0-15,0 0-1 16,0 0-3-16,0 0-6 0,0 0-14 15,0 20-50-15,0-20-11 16</inkml:trace>
  <inkml:trace contextRef="#ctx0" brushRef="#br2" timeOffset="157712.2937">19629 6282 332 0,'0'0'8'16,"0"0"5"-16,-5-10 3 16,5 10 1-16,-2-11 0 15,2 11 1-15,0-12 0 0,0 12 0 16,12-7-7-16,-2 5-4 16,10 2-3-1,2 0-2-15,6 0 0 0,2 0 0 16,-1 5-1-16,1-1 0 15,-2 7-1-15,-3-1 0 0,-6 2 1 16,-4 5 0-16,-7 3 0 16,-8 2 1-16,-3 3 0 0,-10 3 0 15,-4 3 1-15,-8 0 0 16,0-1-1-16,-3-1-1 16,5-2 0-16,0-3-3 15,5-3-5-15,6-6-12 0,12-15-55 16,-7 9-9-16</inkml:trace>
  <inkml:trace contextRef="#ctx0" brushRef="#br2" timeOffset="158603.1908">16761 7177 260 0,'0'0'13'0,"2"-8"6"15,-2 8 0-15,7-17 4 16,-7 17 1-16,5-18 2 16,-5 18-3-16,5-12 1 15,-5 12-11-15,0 7-4 16,-2 10-2-16,-6 8-3 0,-1 3 0 16,-2 4-1-16,2 4 1 15,-3 4 0-15,-1 0 0 16,-2-2-2-16,-1-3 0 15,2-6 0-15,-2 0-1 0,2-6 1 16,-2-3-1-16,5-5 1 16,0-3-1-16,2-2 1 15,9-10-1-15,-10 7 1 0,10-7 0 16,0 0-1-16,0 0-1 16,0 0 0-16,0 0 1 15,7 0-2-15,11-5 1 16,4-2 0-16,5-1 0 0,10-1 0 15,4-2 0-15,3 5 1 16,1-2-1-16,-5 3 1 16,-1 0-1-16,-7 5 0 15,-4 0 0-15,-5 0 0 16,-8 0 0-16,-3 2 0 0,-2 3 1 16,-10-5-1-16,15 5-1 15,-15-5 1-15,0 0-4 16,12 11-9-16,-10 1-44 15,-2-12-28-15,13 0-2 0</inkml:trace>
  <inkml:trace contextRef="#ctx0" brushRef="#br2" timeOffset="167584.0939">17830 6617 342 0,'0'0'6'16,"0"0"3"-16,-8 4 2 16,8-4 1-16,-5 10 1 15,5-10 1-15,-5 18 0 16,2-6 3-16,3-5-9 0,0 6 0 15,3-3 0-15,7-2-1 16,2-1 0-16,3-7 0 16,3 0 0-16,4-10 0 0,-1-12 0 15,9-3 0-15,0-13-7 16,0-7 0-16,0-6 0 16,0-8 0-16,-5-8 0 15,-7-8 0-15,-8 1 0 16,-10-3 0-16,-5 10 0 0,-11 5 0 15,-5 8 0-15,-7 9 0 16,1 15 0-16,-5 13 0 16,4 15 0-16,-2 7 0 15,8 14 0-15,5 11 0 0,6 12 0 16,9 5 0-16,2 8 0 16,13 2 0-16,6 2 0 15,11-5 0-15,4-4 0 16,9-5 0-16,-3-10 0 15,5-6 0-15,-3-9 0 0,-3-5 0 16,0-7 0-16,-7-4 0 16,-5-4 0-16,-5 0 0 15,-2 0 0-15,-8 0 0 0,-1-3 0 16,-11 3 0-16,9-4 0 16,-9 4 0-16,0 0 0 15,0 0 0-15,0 0 0 0,0 0 0 16,0 0 0-16,0 0 0 15,8-11 0-15,-8 11 0 16,0 0 0-16,0 0 0 16,0 0 0-16,0 0 0 0,0 0 0 15,0 0 0-15,-5 3 0 16,5-3 0-16,0 0 0 16,-10 11 0-16,10-11 0 15,0 0-6-15,-20 10-84 16,20-10-1-16</inkml:trace>
  <inkml:trace contextRef="#ctx0" brushRef="#br2" timeOffset="168329.793">18528 6237 461 0,'0'0'5'0,"0"0"3"16,0-9 1-16,0 9 0 16,0 0 1-16,2-11-1 15,-2 11-9-15,0 0 0 16,12 11 0-16,-7 1 0 0,1 2 0 16,1 4 0-16,1 2 0 15,-4 5 0-15,7-4 0 16,-4 5 0-16,0-6 0 15,-2-3 0-15,3-2 0 0,-3-1 0 16,-2-6 0-16,-3-8 0 16,4 10 0-16,-4-10 0 15,0 0 0-15,0-7 0 0,-4-4 0 16,-1-6 0-16,-3-5 0 16,0-5 0-16,1-3 0 15,-2-2 0-15,-2 2 0 0,1 3 0 16,6 4 0-16,-5 4 0 15,4 4 0-15,5 15 0 16,0 0 0-16,0 0 0 16,-7 10 0-16,7 9 0 15,5 4 0-15,0-2 0 16,1 10 0-16,1-2 0 0,0-4 0 16,-2-1 0-16,6-3-9 15,-7-1-78-15,1-6-3 16</inkml:trace>
  <inkml:trace contextRef="#ctx0" brushRef="#br2" timeOffset="176249.7427">1290 8688 190 0,'0'0'6'16,"0"0"3"-16,0 0 1 15,0 0-1-15,3-3 1 0,-3 3-1 16,0 0 2-16,0 0 1 16,0 0-4-16,15 10 0 15,-7-8 2-15,8 6 2 16,0-6 1-16,11 1 3 0,-2-1-2 15,11 1 1-15,-6-3 0 16,10 0-3-16,-5 0-2 16,2 0-2-16,4 0-2 0,-4 0 0 15,5 0-2 1,1 2 0-16,3-2 0 0,2 0 0 16,4 0 0-1,0 0-1-15,-3 0 1 0,2 0-1 16,-2 0 0-16,1 0 0 15,-3 0 1-15,-4 0-1 16,3 0 0-16,0 0-1 0,-2 3 1 16,4-3-1-16,-2 0 0 15,4 2 0-15,-2-2-1 16,1 0 0-16,1 0 0 0,0 0 0 16,-4 0 0-16,3 0-1 15,-5 0 1-15,4 0-1 16,-6 0 1-16,3 0-1 15,-6 0 1-15,1 2-1 0,0-2 1 16,-5 0-1-16,0 3 1 16,-3 2-1-16,-2-2 1 15,-1-2-1-15,-1 2 1 0,2 0 0 16,0-1 0-16,2 1 0 16,-5-1 0-16,3-2 0 15,0 0 0-15,-3 0 0 16,0 0 0-16,3 0 0 15,-3 0 1-15,0-2-1 16,1-1 1-16,2 1-1 0,-3-1 0 16,3-1 0-16,-2-2 0 15,2 4 0-15,-3-3 0 16,-2 0 0-16,5 3-1 0,-6-6 2 16,1 3-2-16,0-2 0 15,0 2 0-15,0 0 0 16,-3-2 0-16,-1 2 0 0,3-3 0 15,-4 1 0-15,-1 1 0 16,-1 3 0-16,-3-3 0 16,3-2 0-16,-4 4 0 15,4-2 0-15,-4 1 0 16,4-2 0-16,-4 2 0 0,2-2 0 16,-2 2 0-16,-1-2 0 15,-3 2 0-15,3-3 0 16,-13 8 0-16,12-15 0 15,-5 5 0-15,-3-1 0 16,3 2 0-16,0-6 0 0,-5 3 0 16,2 0 0-16,0 0 0 15,-2 0 0-15,0-2 0 16,-2 4 0-16,2-2 0 0,-2 2 0 16,0 0 0-16,0 1 0 15,0-1 0-15,-2 0 0 16,0 3 0-16,0-4 0 0,-3 2 0 15,0-3 0-15,3 0 0 16,-3 6 0-16,-2-5 0 16,3 2 0-16,-2 2 0 15,5-3 0-15,-6 2 0 0,7 8 0 16,-13-17 0 0,13 17 0-16,-17-18 0 0,6 12 0 15,2-2 0-15,-1 2 0 16,3 2 0-16,-4-4 0 15,-1 2 0-15,-3 2 0 0,3 2 0 16,-4-1 0-16,2-1 0 16,-4 1 0-16,1-2 0 15,-1 0 0-15,2 2 0 16,-2-1 0-16,-2-1 0 0,3 0 0 16,1 2 0-16,2-2 0 15,-4 4 0-15,4-5 0 16,-2 1 0-16,-1 0 0 0,2 1 0 15,-2-2 0-15,1 4 0 16,2-4 0-16,-2 4 0 16,0-3 0-16,-2 2 0 15,3 1 0-15,-2-4 0 0,-7 6 0 16,6-1 0-16,-2-2 0 16,-5 1 0-1,2 2 0-15,2 0 0 0,-2 0 0 16,2-3 0-16,-1 3 0 15,0 0 0-15,0-2 0 0,1 2 0 16,2-3 0-16,-1 3 0 16,-3-2 0-16,4 2 0 15,-6-3 0-15,5 3 0 0,-5-2 0 16,3 0 0-16,-5 2 0 16,2-3 0-16,0 3 0 15,0-3 0-15,-3 3 0 16,4-4 0-16,-1 4 0 0,-2 0 0 15,4-3 0-15,-2 0 0 16,-5-1 0-16,5 4 0 16,-1-3 0-16,-2-2 0 15,-2 3 0-15,3 0 0 0,-3-1 0 16,3 1 0-16,1 2 0 16,2-3 0-16,2 0 0 15,-2 3 0-15,4-2 0 16,1-1 0-16,2 3 0 15,-3-1 0-15,3-3 0 0,-3 4 0 16,2-2 0-16,-1-1 0 16,-4 1 0-16,3-1 0 15,-2 0 0-15,-4-1 0 0,4 1 0 16,-3 1 0-16,0-4 0 16,1 6 0-16,-1-1 0 15,0-2 0-15,3 1 0 16,-3-1 0-16,3 1 0 0,-1 2 0 15,0 0 0-15,4-3 0 16,-2 3 0-16,4 0 0 16,-4 0 0-16,3 0 0 15,-2 0 0-15,0 3 0 0,0-1 0 16,0 1 0-16,1 2 0 16,-1-4 0-16,-3 7 0 15,4-5 0-15,-5 4 0 16,0-2 0-16,5 0 0 15,-6 0 0-15,2 3 0 16,0 0 0-16,1-4 0 0,-5 1 0 16,2 2 0-16,2-1 0 15,-4 1 0-15,2-4 0 0,-2 4 0 16,5 0 0-16,-1-4 0 16,1 3 0-16,-1 0 0 15,4-1 0-15,-1 0 0 16,3 0 0-16,-1-2 0 0,0 1 0 15,4 2 0-15,-6-2 0 16,4 4 0-16,-1-1 0 16,1 1 0-16,-2-1 0 15,3 3 0-15,-3-3 0 16,6 3 0-16,-3-1 0 0,3 2 0 16,-1-1 0-16,1 3 0 15,2-1 0-15,-3 0 0 16,4 3 0-16,-4-3 0 15,1 3 0-15,2 0 0 0,-1-2 0 16,4 1 0-16,-2 0 0 16,4-2 0-16,-3 0 0 15,2 0 0-15,2 0 0 0,2 3 0 16,2-2 0-16,-4 1 0 16,4 0 0-16,0 0 0 15,0 1 0-15,0-1 0 16,6-1 0-16,-2 2 0 0,2 0 0 15,2-3 0-15,1 3 0 16,3 0 0-16,3-3 0 16,-2 0 0-16,7 3 0 15,3-5 0-15,-4 0 0 0,4 0 0 16,4-2 0-16,-1-3 0 16,4 2 0-16,-6-2 0 15,0 0 0-15,1 0 0 16,-2 0 0-16,2-3 0 15,-6 3 0-15,-1-2 0 16,0-1 0-16,-4 1 0 0,-2 1 0 16,3-4 0-16,-5 0 0 15,-10 0 0-15,16 3 0 0,-16-3 0 16,8 0 0-16,-8 0 0 16,0 0 0-16,0 0 0 15,0 0 0-15,0 0 0 16,0 0 0-16,0 0 0 0,0 0 0 15,0 0 0-15,8 12-17 16,10-4-69-16,-8-2-3 16</inkml:trace>
  <inkml:trace contextRef="#ctx0" brushRef="#br2" timeOffset="183985.6436">7371 8245 198 0,'0'0'8'0,"0"0"5"16,0 0 0-16,0 0 5 15,0 0 1-15,-7-9 4 16,7 9-2-16,0 0 3 0,0 0-8 15,-5-10-3-15,5 10-1 16,0 0-2-16,14-10-2 16,4 5-1-16,5-2-1 15,3 0 1-15,12-1 0 16,4-2 1-16,3 3-1 0,2 0-1 16,5 2-1-16,1 1 0 15,-2 1-1-15,2 3-1 16,-3 0 0-16,-6 3 0 0,2 1-1 15,-2 4 0 1,-8 1 0-16,3 1 0 0,-7 2 0 16,-2 0 0-16,-6 3-1 15,-1 1 1-15,-3 3-1 16,-7-1 0-16,4-1 1 0,-10 2 0 16,-1-2-1-16,1 4 1 15,-7 2 1-15,-3-4 0 16,-7 3 0-16,-7 3 0 0,-3-2-1 15,-10 1-1-15,-2-2 1 16,-11 3-1-16,3-3-1 16,-4-2 0-16,-3 0 0 15,0-5 0-15,-1-3 0 0,-4-2 2 16,3-5-2-16,-1-2 0 16,-3-3 0-16,2-3 0 15,-2-5 0-15,1-1 0 16,-1-3 0-16,4-6 0 15,4 1 0-15,3-2 0 16,5-4 0-16,4 3 0 0,6-2 0 16,4 0 0-16,8-4 0 15,8 4 0-15,4-5 0 16,7 0 0-16,20-1 0 16,12 1 0-16,15-3 0 0,16 1 0 15,13 1 0-15,7 9 0 16,5 4 0-16,4 5-3 0,6 10-28 15,-4 5-52-15,-5 5-4 16</inkml:trace>
  <inkml:trace contextRef="#ctx0" brushRef="#br2" timeOffset="186332.7521">8553 8323 244 0,'0'0'0'0,"0"0"0"15,0 0-8-15,0 0-48 16,16-10-3-16</inkml:trace>
  <inkml:trace contextRef="#ctx0" brushRef="#br2" timeOffset="195577.2525">18165 12233 73 0,'0'0'3'0,"0"0"5"16,0 0 4-16,0 0 6 15,0-11-1-15,0 11 3 16,12-4 2-16,3 4 0 15,2-3-2-15,6 1-2 0,7 2-5 16,0-3-2-16,7 1-2 16,-4-1-2-16,14 3 1 15,-5-2-2-15,5-3-1 16,-3 2 0-16,2 0-2 16,-1 0 1-16,2-3-1 15,-1 1 0-15,2-2-1 0,2 1-1 16,-3-1 1-16,0 0-1 15,3-3 1-15,-3 0-1 16,6 2 2-16,-4-1-2 0,6-4 1 16,-3 3-1-16,-1-1 0 15,2-1 1-15,0 0-1 16,4 0 0-16,2 0 0 0,-1-1 0 16,-1 2 0-16,-5-3 0 15,3 4 0-15,-3-4 0 16,1 4 0-16,-4 2 0 15,-4-1 0-15,2-4 0 16,0 4 0-16,2-4 1 0,4 3-1 16,-3-5 0-16,1 3 1 15,2-4 0-15,-1 1-1 16,-3 4 1-16,4-4 0 16,-8 2 0-16,-3 1 0 15,3-1 0-15,-3 1 0 0,6-4 0 16,-1 5-1-16,-7-4 1 15,12 1 0-15,-11-1 1 16,9-2-1-16,-2-1 0 0,-1 0 0 16,-7 1 0-16,2-1 1 15,-2 5-2-15,0-3 1 16,-3 1-1-16,-2 2-1 0,-1 1 1 16,-4 2 0-16,3-2 0 15,0 2 0-15,0-5-1 16,2 3 1-16,-2-3 0 15,7 0-1-15,-3 0 1 16,7 0-1-16,-6-2 1 0,4 2-1 16,-1-2 0-16,0 4 1 15,1-2-1-15,-1 1 1 16,-5 1-1-16,-1 1 0 16,3-3 1-16,-4 1-1 15,-2 2 1-15,7-5-1 0,-7 5 1 16,2 0-1-16,1-3 1 15,0 0 0-15,-1 1-1 16,1 2 1-16,-5 0-1 0,2 0 1 16,-2 0-1-16,0 0 0 15,0 0 0-15,-3 2 0 16,3-3 1-16,-3 4-1 0,3-3 2 16,-2-1-4-16,2 0 1 15,-1 3 0-15,4 1 0 16,-1-4 0-16,0 4 0 15,0-2 0-15,-2 5 0 0,3-2 2 16,-1 2-1-16,-2 0 1 16,-3-2 0-16,1 3 0 15,-1 0-1-15,3-1 1 16,-3 1-1-16,6 1 0 16,-6-1 1-16,3 2-1 15,2-1 0-15,-2-2 0 0,0 4 1 16,0-1-1-16,-1 1 0 15,4-1 1-15,-1 1-1 16,3-3 1-16,-1 5-1 0,4-2 1 16,-1-1 0-16,0 1-1 15,-4-1 1-15,1 3-1 16,-1 0 0-16,-4 0 1 0,4 0-1 16,-6 0 0-16,1 0 0 15,-4 3 0-15,4-1 1 16,-3 1-1-16,-3-1 0 15,0 3 0-15,-1-3 0 0,-1 3 0 16,-1 0 0 0,4 1-1-16,-3 1 1 0,2-2 0 15,3 2 0-15,-1 1 0 16,2-1 0-16,-1-2 0 16,-1 3 1-16,6-1-1 15,-5 4 0-15,5-5 0 0,2 5 3 31,-3 3-1-31,6-2 1 0,-2 0-1 16,-4 1 0-16,1 0 1 16,-2 2-1-16,2-3 1 15,-10 1-3-15,2-2 1 16,-2 0-1-16,0 1 1 0,-2-3-1 16,1 7 0-16,1-6 1 15,0 5 1-15,-3-1-2 16,6 1 1-16,-4 2 0 15,4 0 0-15,-3 0 0 16,3-4 0-16,-7 6 0 0,5-5 0 16,-6 1-1-16,4-1 1 15,-4 1-1-15,2-5 1 16,-1 6-1-16,1-2 1 16,-2-1 0-16,0-1 0 0,0 0-1 15,-3 0 1-15,0-1-1 16,1-1 1-16,-6-1-1 15,1 2 0-15,-8-11 0 0,15 14 0 16,-15-14 1-16,10 10-1 16,-10-10 0-16,0 0 1 15,7 10 0-15,-7-10 1 16,0 0-1-16,0 0-1 0,0 0-5 16,0 0-6-16,0 0-24 15,0 0-42-15,-7 0-3 16</inkml:trace>
  <inkml:trace contextRef="#ctx0" brushRef="#br2" timeOffset="196912.6345">18429 12221 128 0,'0'0'5'0,"-11"-8"2"15,4 3 3-15,-5 0 3 16,-3-3 3-16,-2 2 1 16,-8-3 2-16,5 1 0 0,-8 1-1 15,5 0-4-15,-1-3-2 16,2-2-1-16,-6 2 0 16,2 0-2-16,6-5 0 15,-3 2 4-15,0-1-1 0,-2-1-1 16,0 0-2-16,0-4 1 15,6 2-2-15,-4-4-1 0,3 1 0 16,-1-3-5-16,0 2 1 16,3-1-1-16,2-3 1 15,3 4 0-15,-2-3-1 16,3 2 0-16,2 2 1 16,2-1-1-16,4 1 0 0,-1 1 0 15,2 2 0-15,3 1 0 16,-3 0 1-16,3 0-1 15,0 4 0-15,0 0 0 0,0 2-2 16,0 10-1-16,3-12 0 16,-3 12-2-16,0 0-1 15,10 7 0-15,-8 6 0 16,8 1 0-16,1 12 0 16,1-2 3-16,5 11 0 0,-1 2 0 15,10-2 2-15,2 4 1 16,2-1 0-16,4-1 0 15,3-3 0-15,11-1 0 0,7-6 1 16,-2-5-1-16,7-2 0 16,8-5-1-16,-3-3 1 15,2 0-1-15,-3-6 0 16,-2 1 0-16,-2 0 0 0,-3-2-1 16,-2 1 1-16,-8-2-1 15,1-1 0-15,-4-1 1 16,-7-2-1-16,-1 0 0 15,-2 0 0-15,-1-2-1 0,-8-1-2 16,2 1-1-16,-3-3-4 16,-1 2-7-16,-6-2-10 15,0 3-23-15,7 0-27 16,-5 2-6-16</inkml:trace>
  <inkml:trace contextRef="#ctx0" brushRef="#br2" timeOffset="199013.8292">18804 10263 8 0,'0'12'8'0,"0"7"7"0,2 25 4 0,1 12 5 16,4 24 0-16,-2 11 4 16,5 26 0-16,-5 14 0 15,0 8-5-15,-3 7-7 16,1-1-5-16,-3 5 0 0,0-3-2 16,-3 3 1-16,-1-4-5 15,-1-6 0-15,0-2 0 16,3-2-1-16,-1-13-2 15,0-9-3-15,0-5-4 0,1-8-6 16,2-11-5-16,-2-8-15 16,-6-12-23-16,6-7-3 15</inkml:trace>
  <inkml:trace contextRef="#ctx0" brushRef="#br2" timeOffset="199146.1983">18689 13087 106 0,'0'0'1'16,"0"0"-8"-16,0 0-16 15,0 0-18-15</inkml:trace>
  <inkml:trace contextRef="#ctx0" brushRef="#br2" timeOffset="199930.8652">24345 10751 115 0,'-5'23'2'0,"-3"8"2"16,-4 32 5-16,-5 16 3 16,-4 23 2-16,-8 12 0 0,-4 19 0 15,-6 18-1-15,2-5-1 16,-8 3 0-16,0-8-6 15,-7-2-4-15,7-3 0 16,-8 0-1-16,6-7 1 16,1-7-1-16,0-3 0 0,2-3-2 15,6-12-3-15,12-10-6 16,-4-14-19-16,10-5-28 16,3-17-4-16</inkml:trace>
  <inkml:trace contextRef="#ctx0" brushRef="#br2" timeOffset="200600.695">24410 10325 150 0,'0'0'0'16,"0"0"-1"-16,0 10 6 16,0 10 5-16,-8 19 7 0,-11 16 2 15,-6 27 1-15,-10 22 2 16,-15 29 3-16,-8 30 0 0,-8 16-3 15,-6 12-3-15,-3 5-6 16,3-3 0-16,5 0-1 16,-1-5-3-16,6-19-2 0,5-13-1 15,4-12-3-15,4-11-2 16,3-17-2-16,3-7-1 16,3-14-2-16,6-21-1 15,4-15-2-15,7-11-6 0,8-18-11 16,5-16-17-16,-1-22-31 15,11-9-6-15</inkml:trace>
  <inkml:trace contextRef="#ctx0" brushRef="#br2" timeOffset="200781.7256">23811 11814 232 0,'0'7'2'0,"-5"18"3"0,-8 18-1 16,-6 8 3-16,-6 28-2 16,-8 18 0-16,0 20-8 15,-4 18-32-15,-7 4-24 0</inkml:trace>
  <inkml:trace contextRef="#ctx0" brushRef="#br2" timeOffset="209476.8099">10217 9292 256 0,'0'0'3'0,"0"0"1"0,0 0-2 16,0 0 2-16,0 0 4 16,0 0 1-16,3 10 4 0,12-5 2 15,9 5 0-15,18-5 0 16,16 2 2-16,24-2 1 16,19-3-2-16,27 1-3 0,14-3-3 15,19-3-3-15,5-1 0 16,13-2-1-16,0 2-3 15,0 4 0-15,-4-3-1 16,-7 3 0-16,-3 0 0 0,-11 0 0 16,-5 0-1-16,-17 3 0 15,-13-1 0-15,-20 3 0 16,-15-2-1-16,-21 1 0 16,-18 1 0-16,-12 3-1 15,-14-6-2-15,-19-2-5 16,0 0-11-16,0 0-34 15,-12 10-26-15,-4-10-3 0</inkml:trace>
  <inkml:trace contextRef="#ctx0" brushRef="#br2" timeOffset="209934.1343">12881 9261 340 0,'0'0'0'0,"0"0"-1"16,0 0 2-16,16 0 1 0,2 0 3 15,18 0 3-15,17 0 2 16,24 0 2-16,18-1 2 16,21 1-1-16,19-5 0 15,21 2-1-15,8-5-2 0,10 6-3 16,5 0-2-16,-4-1-1 16,1 1-1-16,0 2-1 15,-2 0-1-15,-10 0 0 16,-6 0 0-16,-13 2 0 0,-10-2 0 15,-13 3-1-15,-23-3 1 16,-19 0 1-16,-18 0 1 16,-18 0 0-16,-14 0 1 15,-12-3-1-15,-18 3-1 16,0 0-3-16,0 0-5 16,-7-7-16-16,-9 9-48 0,-7-2-12 15</inkml:trace>
  <inkml:trace contextRef="#ctx0" brushRef="#br2" timeOffset="211814.0741">10849 8110 270 0,'0'0'3'0,"0"0"3"0,0 0 0 16,-10-7 1-16,0 2 0 15,-7 2 1-15,-6-2 2 16,-2 0 1-16,-9 1-2 16,-4 4-1-16,-2-3-1 0,-4 3 0 15,-4 0-1-15,4 3 1 16,-4 4-2-16,1 3-1 16,2 4 1-16,-1 2-1 0,3 1-1 15,3 3 0-15,3 4 0 16,5 3 1-16,7 3 0 15,5 13 1-15,5 0 1 16,7 13 0-16,8 3 1 16,0 8 0-16,8 5 0 15,2 0 0-15,1 5 0 0,3-3-2 16,-5-2-1-16,0-1 0 16,-2-4-1-16,-5-4-1 15,1-7 0-15,-3-4-1 16,0-7 0-16,0-8-1 0,-3-7 0 15,3-10 1-15,0-6 1 16,-2-4-1-16,2-10 1 16,0 0 0-16,-13 7 0 15,13-7-1-15,-15-7-2 0,8-3-4 16,-6-4-5-16,3-6-8 16,-2-7-19-16,2-11-43 0,10-1-5 15</inkml:trace>
  <inkml:trace contextRef="#ctx0" brushRef="#br2" timeOffset="212944.6696">10054 8222 238 0,'0'0'1'0,"0"0"-1"0,12-8 0 16,-12 8 2-16,20-6 1 15,-1 2 4-15,1-1 2 16,10 3 3-16,3-3 1 0,14 2 2 16,7-1 0-16,12-2 1 15,13-1-3-15,10-3-1 0,9-2-3 16,13 2-1-16,13-2-2 16,-2-1 0-16,7 2-2 15,6 2-1-15,-9-1-1 16,3 3 0-16,4 0 0 0,-2 0-1 15,1 1 0-15,3-1 0 16,1 0 0-16,1 1 0 16,4 1 0-16,-1 4 0 0,-1-3 0 15,0 4-1 1,-4 0 1-16,-2 0 0 0,-3 0 0 16,-6 0-1-16,-3-2 0 15,4 2 1-15,-11-3-1 16,3-2 0-16,-5 2 0 0,-3-1 1 15,1-1-1-15,2-2 0 16,-8 2 0-16,-3 0 0 16,0-3 0-16,-7 4 0 15,-2-1 1-15,-5-3-1 0,-10 1-1 16,-2 2 2-16,-11 0-1 16,-1-2-1-16,-9 1 1 15,-2 4 0-15,-8-1 0 16,-1 2 0-16,-2-3 0 0,-7 4 0 15,1-2 0-15,-3 2 0 16,0 0 0-16,-8 0 0 16,6 0 0-16,-6 0 0 15,-2 2-1-15,-2 2 2 0,0-3-1 16,-1 2 0-16,1-1 0 16,3 1 1-16,-4 0-1 15,2-3 0-15,-1 0 1 16,1 0-1-16,-5 0 0 15,-2 0 0-15,-3 0 1 0,-11 0-1 16,10 0 0-16,-10 0-1 16,0 0 0-16,0 0 1 15,0 0-1-15,1 7 0 0,-1 6 1 16,0 1 0-16,0 8 2 16,0 8 0-16,0 5 2 15,-1 8 1-15,-4 10 2 16,0 6-1-16,-1 6 0 0,1 7 0 15,0-1 0-15,2 2-1 16,-1 2-1-16,2-4 0 16,-2-2-2-16,4-4 1 0,0-9 0 15,0-3-1 1,6-9 0-16,-2-4 0 0,-1-8 0 16,2-5 0-16,-5-7 0 15,2-2-1-15,1-8 0 16,-3-10 0-16,4 12 0 15,-4-12 0-15,0 0 0 0,0 0 1 16,-7 5 0-16,0-2-1 16,-7-3 1-16,-6 2-2 15,-5-2 1-15,-3 0 0 0,-9 0-1 16,0 0 0-16,-10 0 0 16,1 0 0-16,-8 0 0 15,-8 0 0-15,-2 0 0 16,-9 0 0-16,-8 0 0 0,-6 2 0 15,-10-2 0-15,-3 3 0 16,-12-1 0-16,-7 3 0 16,-8 5-1-16,-5 0 1 15,-4-1-1-15,-9 4 0 0,3-1 0 16,6 0-1-16,10 4-8 16,6 4-44-16,15-8-29 15,13-5-1-15</inkml:trace>
  <inkml:trace contextRef="#ctx0" brushRef="#br2" timeOffset="214228.6269">8430 8148 359 0,'0'0'2'15,"0"0"2"-15,0-12-1 16,0 12 1-16,0-14 1 0,9 7 1 16,2-1-1-16,4 5 0 15,5 3-1-15,-1 8 0 16,4 10-1-16,-1 5 0 15,1 9 0-15,-4 5 1 16,-3 5 1-16,-2 7 0 16,-6 3 0-16,-3 3 0 0,-3-1 0 15,-2 6 0-15,-2-5 0 16,-3 1-1-16,-3 1 0 16,3-6-2-16,0-10 1 15,5-2 0-15,0-6-1 0,3-10 1 16,4-6-1-16,6-8 1 15,4-9 0-15,1-2 0 16,2-10 0-16,-1 0 1 16,-1-3-1-16,0-1 0 0,-4 1 0 15,-4 5-2-15,-10 10-1 16,10-9-1-16,-10 9 1 0,0 4-2 16,0 8 1-16,3 8 0 15,-1 6-1-15,3 3 1 16,0 8 2-16,4 8-1 15,2-1 0-15,-4 6 0 0,1-1 0 16,-6 4 0-16,-2-2 0 16,-2-3 1-16,-11-1-1 15,-9-1 1-15,-7 0 0 16,-7-5 0-16,-8 0 0 16,-6-10 0-16,-5 1 0 15,-1-6 0-15,2-6-1 0,5-13-2 16,10-2-6-16,-2-10-15 15,11-7-59-15,21-8-3 16</inkml:trace>
  <inkml:trace contextRef="#ctx0" brushRef="#br2" timeOffset="214616.1124">9034 8658 429 0,'0'0'4'15,"0"0"1"-15,0 0 1 0,0 0-1 16,0 0 0-16,0 0 0 16,0 5 1-16,10 5 0 0,5-1-4 15,5 9-1 1,6 4 0-16,8 5 1 0,5 9 2 15,-1 7 0-15,1 7 2 16,-8 7-1-16,-1 8 1 16,-6 4 1-16,-7 5-5 15,-7 3-2-15,-3 2 0 0,-2 1 0 16,-5-6 0-16,6-5 0 16,1 1 0-16,0-11 0 15,3-7 0-15,1-8 0 0,3-2 0 16,4-6 0-16,-6-14 0 15,8 3-28-15,-3-16-60 16,3-4-3-16</inkml:trace>
  <inkml:trace contextRef="#ctx0" brushRef="#br2" timeOffset="215219.2851">9250 10240 395 0,'0'0'6'16,"-7"-12"1"-16,-3-2 3 0,2 1 1 15,-4 1 2-15,-6-3-1 16,1 2 1-16,-10 3-1 15,2 10-4-15,-2 18-3 16,-3 6-1-16,0 17-1 16,6 3-2-16,5 6 0 15,7 4 0-15,7-1 0 0,8-5 0 16,11-6 0-16,16-7-2 16,5-10-2-16,13-11-4 15,1-8-5-15,9-6-10 16,-7 0-32-16,9-18-31 15,-2-4-4-15</inkml:trace>
  <inkml:trace contextRef="#ctx0" brushRef="#br2" timeOffset="215492.3375">9494 10343 365 0,'0'0'5'16,"-10"0"1"-16,10 0 2 0,-18 1 2 16,9 10-1-16,-1-2 1 15,-3 4 0-15,1 1 0 16,5 1-4-16,7 0-1 0,0 0-1 15,12-4-2-15,8-7 0 16,4-1 0-16,6-3 1 16,3-5-1-16,0-5 0 0,-2-5-1 15,-3-3 0-15,-6 3 0 16,-7-4 1-16,-8-3-2 16,-4 4 1-16,-6-2-1 15,-9 8 0-15,-3 2-1 16,-8 7-3-16,1 3-7 15,-5 0-13-15,4 0-48 16,13 13-10-16</inkml:trace>
  <inkml:trace contextRef="#ctx0" brushRef="#br2" timeOffset="217157.6881">9762 10258 336 0,'0'0'4'16,"0"0"1"-16,0 0 1 0,0 0 1 15,-2 10 0-15,2-10 0 16,-2 10 0-16,2-10 1 16,0 12-4-16,0-12-2 15,0 10 0-15,0-10 0 16,0 0 1-16,0 0 1 0,7 5 0 16,-7-5 0-16,14-8 0 15,-6-2 0-15,2-4-1 16,-3-1 0-16,6 0-2 15,-3 0 0-15,1 6-1 0,-4-4-1 16,-7 13-1-16,14-8 1 16,-14 8-1-16,13 3 1 15,-13-3 0-15,10 13 0 0,-3-6 0 16,6-2 1-16,-1 0 0 16,6-5 0-16,4 0 0 15,0-5 1-15,6-11-1 16,-3 2 0-16,0-6 1 15,-6-2 1-15,1 3 1 0,-5-1 0 16,-5-1 1-16,-8 4 0 16,-2 2-1-16,-2 8 0 15,-11 2-1-15,1 2-1 16,-6 3-1-16,3 8-1 0,-2 2 0 16,4 4-1-16,3 1 0 15,6 3 1-15,4-3-1 16,3 2-1-16,8-4 1 15,7-1-1-15,7-3 0 16,0-1 0-16,2-1-1 0,-2-2 1 16,-2 1 0-16,-6 0 1 15,-4 3 1-15,-13-9 1 0,7 12-1 16,-7-12 2-16,-13 15-1 16,1-13 1-16,0 1 1 15,-6-3-1-15,2 0-1 16,2-11 1-16,2-3-1 15,4-8 0-15,8-8 0 0,0-9 0 16,5-7 0-16,10 4 1 16,-1-3 3-16,2 1 2 15,0 10 1-15,-4 3 1 16,0 10-1-16,-4 8 0 0,-8 13 0 16,12 2-1-16,-7 13-2 15,4 7-3-15,4 6-1 16,2 4 0-16,5 6-1 15,0 1-1-15,2 0-3 0,-2-3-5 16,0-4-9-16,-5-8-10 16,-2 0-21-16,-1-8-6 15,-7-3-5-15,-5-13 7 16,0 0 21-16,0 0 16 0,0 0 18 16,-3-5 15-16,-4-5 25 15,-3-4 9-15,5 2-1 16,0-2-8-16,5-1-18 15,0-2-9-15,6 0-7 0,5-1-5 16,4 0-1-16,3-1-1 16,-1 2 0-16,3 2 0 15,-5 2 3-15,0 4 0 16,-8 0 1-16,-7 9 0 0,11-7 0 16,-11 7 0-16,0 6 0 15,-3 4-1-15,-3 2-1 16,4-2-1-16,2 5-1 15,0-1 0-15,0 1 0 16,8-2 1-16,-2-1-1 0,5-5 1 16,-1-5 1-16,-1-2-1 15,2-2 1-15,2-8-1 16,-3-2 1-16,-1-5 0 0,4-1 0 16,-3-1-1-16,-1 2 0 15,2 2 0-15,-4 1-2 16,-2 5 0-16,-5 9 0 15,10-5 0-15,-10 5-1 0,4 7 0 16,0 6 1-16,0 1-1 16,4-1 2-16,2 0 0 15,5-1 1-15,4-2 0 0,4-7 1 16,-1-3-1-16,2-6 0 16,-1-6 1-16,0-5 0 15,-5-5 0-15,-6-6 0 16,-9-4 1-16,1-2 0 15,-4-4 0-15,-5 6 1 0,0 1 0 16,-2 7-1-16,0 4 0 16,7 20-1-16,-11-4 0 15,9 11-1-15,2 15 0 16,2 3-2-16,6 3 0 0,0 3 1 16,1 5 0-16,4-4-1 15,-1-5 0-15,0-3-1 0,-2-1 1 16,0-8 0-16,0-5 0 15,0-5 1-15,0-5-1 16,2-3 1-16,4-12 1 16,-2-3-1-16,9-6 0 15,-1-3 0-15,1 0 1 16,1-5-1-16,-7 4 1 0,3 1 1 16,-7 5 0-1,-8 1 1-15,0 4-2 0,-5 5 1 16,0 12 0-16,-10-8-1 15,1 8-1-15,-2 8-1 16,-2 4 1-16,7 5-1 0,-5 7 0 16,9-3 0-16,-1 4 1 15,6-3-1-15,5 0 1 16,11 1-1-16,1-5-1 0,2-2 1 16,8-3 0-16,-3 2 0 15,-2-2-1-15,-2-4 1 16,-8 4 1-16,-7-3 1 0,-8-1 0 15,-8 4 0-15,-12 1 0 16,-7 1 1-16,-8 2 0 16,-3 1-3-16,1 0-13 15,-2-1-64-15,6 2-3 0</inkml:trace>
  <inkml:trace contextRef="#ctx0" brushRef="#br2" timeOffset="218410.0637">8400 6679 405 0,'0'0'6'0,"0"0"4"15,0 0 2-15,-10-11 0 16,10 11 1-16,0 0 0 15,-4-10-1-15,4 10 1 16,0 0-6-16,16-8-3 0,7 8-3 16,5 6-1-16,4 2 0 15,0 7 0-15,4 5 1 16,0 6-1-16,-4 6 0 0,-7 6 0 16,-7 6 0-16,-9 4 0 15,-6 3 0-15,-3 4 0 16,-10-1 0-16,-2 3 0 0,-6-5 0 15,1-1 0-15,0-10 0 16,4-4 0-16,3-7 0 16,3-10 2-16,7-3-2 15,2-9 0-15,6-6 0 0,4-2 0 16,3 0 0-16,0 0 0 16,0 0 0-16,0 0 0 15,0 0 0-15,0 0 0 16,-3 5 0-16,0 7-2 15,1 4 2-15,-1 4 0 16,0 1 0-16,1 9 0 0,-3 3-1 16,0 4 1-16,0 2 0 15,-5 1 0-15,2 2 0 16,-7-3 0-16,0 4 0 0,-5-9 1 16,-5-1-1-16,-2-3 2 15,-6-6-2-15,-4-5 0 16,-3 1 0-16,-5-2 0 0,-2-3 0 15,-5-2 0-15,0-6 0 16,-1 1 0-16,1-4 0 16,2-4 0-16,5 0-11 15,9-3-18-15,10-11-56 16,-1-4-4-16</inkml:trace>
  <inkml:trace contextRef="#ctx0" brushRef="#br2" timeOffset="218844.933">8800 7187 361 0,'0'0'7'0,"0"0"1"16,0 0 3-16,0 0 0 15,-7 2 1-15,7-2 1 16,0 0 2-16,0 0-1 0,0 0-3 16,0 0 0-16,5 1-3 15,8-8 1-15,4-10 1 16,5-13 0-16,3-3-10 0,10-16 0 16,2-6 0-16,11-10 0 15,1-8 0-15,6 2 0 16,-5-6 0-16,2 5 0 15,-3 3 0-15,-6 4 0 16,-6 8 0-16,-7 10 0 16,-5 10 0-16,-13 9 0 0,0 4 0 15,-6 12 0-15,-4 2 0 16,-2 10 0-16,0 0 0 16,-2 5 0-16,-4 7 0 0,1 5 0 15,-2-5 0-15,5 8 0 16,-8-4-16-16,4-1-74 15,6-3-4-15</inkml:trace>
  <inkml:trace contextRef="#ctx0" brushRef="#br2" timeOffset="219276.6805">9178 5937 438 0,'0'0'6'16,"0"0"1"-16,0 0 0 0,0 0 1 15,0 0 0-15,0 0 1 16,0 0 0-16,3 9 1 0,11 0-4 16,7 9-3-16,6 4-3 15,3 0 0-15,2 5 0 16,5 0 0-16,0 3 0 15,1-3 0-15,-3-4 0 16,-5-6 0-16,-5-2 0 0,-6-3 0 16,-1-4 0-16,-9-6 0 15,-9-2 0-15,11-12 0 16,-11-6 0-16,-3-3 0 16,-7-12 0-16,3-4 0 0,-10-8 0 15,6 1 0 1,-6-4 0-16,2 6 0 0,0 3 0 15,5 4 0-15,1 10 0 16,0 5 0-16,7 13 0 16,2 7-6-16,8-2-35 0,7 4-46 15,1 8-2-15</inkml:trace>
  <inkml:trace contextRef="#ctx0" brushRef="#br2" timeOffset="219931.4943">9779 5856 393 0,'0'0'4'16,"-5"-2"2"-16,-7-1 3 0,-2 3 1 16,-6 0 1-1,-3 0 2-15,-4 5 0 0,-1 0 0 16,4 8-3-16,2-1-3 16,5 0-1-16,6 3-3 15,6 0 0-15,5 0-2 16,0-5 0-16,10 0-1 0,5-7 1 15,2-3 0-15,3 0 0 16,3-8 0-16,-4-3 0 16,-1-4 0-16,1-1 1 15,-3 3-2-15,-4-2 0 0,-6 5 0 16,-3 1 0-16,-3 9 0 16,0 0 0-16,0 0 0 0,11 0 0 15,-11 0-2-15,10 12-4 16,-10-12-2-16,17 15-5 15,-7-11-7-15,2-1-11 16,1-3-16-16,-3-7-10 0,-3-3 3 16,3 0 13-16,-5-5 16 15,-2-1 18-15,-1 4 14 16,-4-2 19-16,-3 1 19 16,-5-1 8-16,2 1 0 15,1-1-12-15,-3 2-12 0,8-2-12 16,-4 2-6-16,6 0-4 15,6 4-3-15,4 3-2 16,4 3-1-16,11 2-2 16,0 0 1-16,2 7 0 15,3 3 0-15,0 2 0 0,-5 0 0 16,-2 1-1-16,-6-2 1 16,-4-4 0-16,-4 0 0 0,-9-7-1 15,0 0 1-15,0 0 1 16,-7-7-1-16,-4-6 1 15,-1-5-1-15,-1-2 1 16,4-4-1-16,-1 0 1 16,3-3-1-16,2-2 0 0,5 5 0 15,0 2 0-15,10 0-1 16,2 7-6-16,-3 0-10 16,9 5-65-16,4 10-2 0</inkml:trace>
  <inkml:trace contextRef="#ctx0" brushRef="#br2" timeOffset="222047.9777">1410 9401 231 0,'0'0'7'15,"0"0"0"-15,0 0 2 16,0-10 3-16,0 10 0 15,12-12 2-15,1 6 0 0,4-2 2 16,7 4-4-16,11-4-1 16,8 4 0-16,9-4-1 15,12 6 1-15,9-3 0 16,12 0-2-16,7 2-1 0,6-1 0 16,9 1-2-1,7 1-1-15,4-1-1 0,1-1 0 16,3 1-2-16,5 1 2 15,-1-4-4-15,2 1 2 16,-2 1-1-16,-1-1 0 0,-6 1 0 16,-4 4 0-16,-5 0 0 15,-4 0 1-15,-7 0-1 16,-7 4 1-16,-5-2 0 0,0 1 0 16,-2-3 0-16,-6-3 0 15,3-3 0-15,-6 0-1 16,2-2 1-16,-5-4-1 0,1 1 0 15,-9-1 1-15,-6 0-2 16,-1 2 1-16,-7-2 0 16,-3 4 0-16,-1-1 1 15,-7-4-1-15,-1 2 1 16,-4 2-1-16,0 1 0 0,-4-1 1 16,-5 2-1-16,-2-3 1 15,-3 5 0-15,-4-5-1 16,-4 2 1-16,-3-1 0 15,-6-4 0-15,-1-3 0 16,-3-1-1-16,0-2 0 0,-7-4-1 16,-5-1 0-16,-1-6-1 15,-4 0 1-15,-2-2-1 0,-1-1 0 16,-1 2 0-16,-2-1-1 16,-3 3 1-16,0 0 0 15,-6 5 0-15,-5-1-1 16,-3 8 0-16,-6 2 1 0,-3 0-1 15,-3 5 0-15,-10 0 0 16,-2 5 0-16,-1 0 0 16,-4 3 0-16,-1 2 1 15,-2 0-1-15,-3 0 1 16,1 7 1-16,3-2-1 0,0 0 0 16,-4 2 1-16,3 1 0 15,0-4-1-15,2 2 1 16,-1-4 0-16,8 1 0 15,-5-3 0-15,8 2 0 16,-1-2 0-16,4 0 0 0,-3 0 0 16,1 0 0-16,-6 0-1 15,-2 4 1-15,-6-1 0 16,-1 3-1-16,-3-1 1 0,-2 5 0 16,-2-2-1-16,2-4 1 15,2 4 0-15,2-4 0 16,1 1 0-16,2-2 0 0,0-1 0 15,5-2 0-15,0 3-1 16,0-3 1-16,-1 2 0 16,3 1-1-16,-1-1 1 15,4 5 0-15,2-4 0 0,0 5 0 16,8-7 0-16,5 5 0 16,4 1 0-16,4 0 0 15,6 2 0-15,3 3 0 16,0 5-1-16,0 8 1 0,3 1-1 15,0 10 1 1,0 1 0-16,3 8 0 0,6-1 0 16,6 0 0-16,6 4 0 15,6-4-2-15,6 2-8 16,13-7-30-16,11 0-39 0,2-9-3 16</inkml:trace>
  <inkml:trace contextRef="#ctx0" brushRef="#br2" timeOffset="225159.093">1077 8260 278 0,'0'0'6'16,"0"0"3"-16,-3-15 4 15,3 15 2-15,-4-19 1 0,1 12 2 16,-3-8 2-16,1 3 0 16,-4-1-4-16,-1 4-4 15,0-1-3-15,-5 6-2 16,0-2-1-16,-2 6-2 16,-3 3-1-16,-6 4 0 15,5 5-2-15,-2 5 1 0,3 2 0 16,0 2 0-16,1 7 0 15,6-4 0-15,3 3 0 16,3 1 0-16,7 0 0 16,0-4 0-16,5 0-1 0,4-1 1 15,9 2-2-15,2-3 0 16,0 0 0-16,5 0 0 16,0 0 0-16,0 2 0 0,-4 0 0 15,0 3 1-15,-6-1 0 16,-6 3 0-16,-1 0 1 15,-8-1-1-15,0 2 1 0,-8-3-1 16,-4-3 0-16,0-1 0 16,-5-4 0-16,-2-3 1 15,5-7-1-15,-2-2 0 16,6-1-1-16,1-6 0 16,9 0 0-16,-5-13 0 0,5 4 0 15,7-7-1-15,4-2 1 16,1 6-1-16,2-2 0 15,2 4 0-15,-3 5 1 16,-2 5-1-16,2 5 1 16,-5 7 0-16,-1 5 0 0,-5 10 1 15,6 3-1-15,-6 5 1 16,1 7 0-16,-1 3-1 16,-2 2 0-16,0 0 1 0,0 0-1 15,0-2 0-15,0-1 0 16,0-5 0-16,0-1-1 15,2-6 2-15,4-4-1 0,4-6 0 16,2-2 0-16,3-8 0 16,8-2-1-16,7-8-3 15,8 1-11-15,8-6-67 16,6-9-3-16</inkml:trace>
  <inkml:trace contextRef="#ctx0" brushRef="#br2" timeOffset="226155.1235">905 8997 281 0,'0'0'7'16,"0"0"4"-16,0 0 3 16,0-12 4-16,0 12 0 0,-7-10 2 15,7 10 2-15,-21-11-2 16,5 11-5-16,-5 3-3 16,-6 11-5-16,-5 5-1 15,-6 10-1-15,-2 9 0 16,-7 9-1-16,3 10 0 0,-6 7 1 15,6 11-1-15,6 4-1 16,0 7 0-16,6 5 1 16,3 4-1-16,6 4 0 15,9 2-1-15,1 1 0 16,5 0 1-16,4-6 0 0,4 1-1 16,9-8 0-16,4-1 1 15,2-8-3-15,1-5 0 16,5-8 0-16,-4-6 0 0,4-5 0 15,-7-8 0-15,2-5 0 16,-2-9 0-16,-4-4-3 16,0-7-10-16,-7-3-38 0,4-11-37 15,-7-9-1-15</inkml:trace>
  <inkml:trace contextRef="#ctx0" brushRef="#br2" timeOffset="226789.5728">52 11546 390 0,'0'0'5'0,"0"0"2"15,0-10 2-15,0 10 2 16,3-10-1-16,-3 10 2 16,13-3 1-16,-4 6 0 0,3 10-3 15,6 12-3-15,5 4-2 16,-4 6-1-16,3 9 0 0,-2 1-1 15,-2 5 0-15,-6-3-1 16,-4-1 1-16,-6-1-3 16,-2-6 0-16,0-1 0 15,-2-6 0-15,-3-7 0 0,-2-5 0 16,5-5 0-16,-4-4 0 16,6-11 0-16,0 0 0 15,0 0 0-15,2-9 0 16,8-6 0-16,8-7 0 15,2 0 0-15,5-2 0 0,2-7 0 16,3 6 0-16,-2 1 0 16,1 7 0-16,-2-1 0 15,-2 12-20-15,-3 0-66 16,-4 0-4-16</inkml:trace>
  <inkml:trace contextRef="#ctx0" brushRef="#br2" timeOffset="226987.8222">532 11592 427 0,'0'0'5'15,"0"0"1"-15,0 0 0 16,0 0 0-16,0 9 0 16,3 1 0-16,4 4 1 0,1 5 0 15,4 1-5-15,3 4-3 16,5-2-6-16,5 3-19 15,0-6-56-15,-6-6 0 16</inkml:trace>
  <inkml:trace contextRef="#ctx0" brushRef="#br2" timeOffset="227357.1215">707 11546 424 0,'0'0'4'0,"0"0"1"0,0 0 1 16,0 0-1-16,-4 5 1 15,4-5-1-15,4 17 1 16,0-4-1-16,4-1-3 0,-1 3-2 16,6-2 1-16,-1 1-1 15,1-5 1-15,-1-1 0 16,-12-8 1-16,15 12 0 16,-15-12 2-16,10-6-1 0,-8-8 0 15,-2-2 1-15,0-7-1 16,0 2-1-16,3-8 0 15,-3 3-2-15,0 4 0 16,0 0 0-16,2 6-1 16,0 4 0-16,-2 12 0 15,10-6 1-15,1 9-1 0,1 5 0 16,1 4 1-16,4 1 0 16,0 4 0-16,6-4 1 15,-2 1-2-15,2-2-4 0,-2 0-7 16,-5-9-16-16,-16-3-56 15,20 8 0-15</inkml:trace>
  <inkml:trace contextRef="#ctx0" brushRef="#br2" timeOffset="227543.6213">890 11182 430 0,'0'0'4'0,"0"0"1"15,0 0 1 1,0 0-1-16,0 0 2 15,0 0 0-15,4 12 0 0,9 3 2 16,4 2-4-16,9 8-2 16,-1 3 1-16,-1 4-2 15,6 0-2-15,-3 3-7 0,-6-8-15 16,-12 0-60-16,7-5-4 16</inkml:trace>
  <inkml:trace contextRef="#ctx0" brushRef="#br2" timeOffset="227756.5964">1107 11217 401 0,'0'0'5'16,"0"0"1"-16,-12-8 3 15,12 8 0-15,-13-7-1 0,13 7 2 16,-12 2-1-16,12-2 2 16,-11 22-4-16,8-6-3 15,3 3-1-15,9 4 0 16,0-1 0-16,8-2 0 15,8-8 0-15,7-4 0 0,9-8-4 16,5-11-23-16,5-3-58 16,8-11-4-16</inkml:trace>
  <inkml:trace contextRef="#ctx0" brushRef="#br2" timeOffset="233061.3369">363 12631 358 0,'0'0'7'0,"-11"-5"3"15,11 5 1-15,-8 0 0 16,8 0 1-16,-5 13 0 15,5 2 2-15,0 7 0 0,9 5-7 16,6 8-1-16,7 4-1 16,5 2-1-16,-1 3 0 15,4-2-1-15,-3-5-1 16,-2 0 0-16,-3-7 0 0,-4-3-1 16,-11-7 0-16,0-5 0 15,-4-3-1-15,-3-12 1 16,-10 2-1-16,-2-6 0 15,-8-11 1-15,-5-10-1 0,0-7-1 16,-10-10 0-16,-3-11 1 16,2-6 0-16,1-6 0 15,0 2 0-15,8-2 1 16,7 3-1-16,8 5 1 0,12 4 1 16,7 12-1-16,12 4-1 15,9 11 0-15,4 9 1 16,4 10-1-16,1 7 0 0,-1 10 0 15,-3 12 0-15,-6 6 0 16,-6 4-1-16,-9 4 1 16,-5 5 0-16,-7-5-2 15,-3-1-1-15,-9 1-4 16,-5-9-5-16,2 0-9 16,-3-7-29-16,3-3-36 0,8-4-1 15</inkml:trace>
  <inkml:trace contextRef="#ctx0" brushRef="#br2" timeOffset="233444.4617">898 12604 355 0,'0'0'6'0,"0"0"4"0,-15 0 0 15,2 0 3-15,-1 3 0 16,-6 3 0-16,-6 4 1 0,-1 4 0 16,0 0-5-16,3 3-3 15,3-2-3-15,6 5 0 16,2-2-2-16,13-1-1 16,0-7 1-16,8 0-2 0,8-6 1 15,0-4 0-15,4 0 1 16,3-7 0-16,-1-2 0 15,0-7 0-15,-4 0 1 0,-3-2-1 16,-2 2 1-16,-5 2-1 16,-2 2 0-16,-1 2-1 15,-5 10-1-15,5-10 0 16,-5 10-3-16,13 0-4 0,-13 0-7 16,17 0-16-16,0 0-52 15,-1 0-1-15</inkml:trace>
  <inkml:trace contextRef="#ctx0" brushRef="#br2" timeOffset="233757.6593">960 12542 387 0,'0'0'5'0,"0"0"4"15,0 0 1-15,-7-5 1 16,7 5 0-16,0 0 0 16,-5-16 1-16,5 16-1 0,6-18-4 15,13 10-3-15,0 0-2 16,6 4-2-16,5-2 1 15,0 6-1-15,2 0 0 16,-2 10-1-16,-5 0 0 0,-8 2-1 16,-3 4 0-16,-6-4 0 15,-6 3 0-15,-2-5 0 16,0 0 1-16,-10-6 1 16,-2-1 0-16,0-1 0 0,-2-2 0 15,1 0 0-15,3-7-1 16,3-1-2-16,3-4-5 15,4 0-7-15,4-5-6 16,10-1-20-16,4 0-21 0,1-1-10 16</inkml:trace>
  <inkml:trace contextRef="#ctx0" brushRef="#br2" timeOffset="234077.8032">1345 12334 249 0,'0'0'10'0,"0"0"8"16,0 0 4-16,0-9 1 0,0 9 0 15,0 0 2-15,-10-6 0 16,10 6 1-16,-15 0-9 15,3 6-8-15,-3 3-3 16,0 3-2-16,0-2-1 16,3 5-1-16,1 5-1 15,6-5-1-15,3 0 0 0,4-3 0 16,6-2 0-16,4-3 1 16,6-7-1-16,-1 0 1 15,4-4 0-15,-4-9 1 16,3-2-1-16,-6-2 0 0,2-1 1 15,-7-1-1-15,-2 3 0 16,-1 2 0-16,-6-1 0 16,3 3-1-16,-3 12-1 0,0-11 0 15,0 11-1 1,0 0 0-16,3 9-3 0,6 0-3 16,3 3-6-16,1-1-7 15,-1-2-17-15,-2-4-43 0,7-2-3 16</inkml:trace>
  <inkml:trace contextRef="#ctx0" brushRef="#br2" timeOffset="235622.731">1522 12189 389 0,'0'0'5'15,"-8"0"2"-15,8 0 2 16,-12 0 1-16,12 0-1 16,-12-4 0-16,12 4 0 15,0 0 0-15,0 0-5 16,0 10-2-16,9-2-2 0,3 2 0 15,1 2 1 1,2 3 0-16,3-3 0 0,-4 0 0 16,-1 0 0-16,-1-4 0 15,-12-8 2-15,12 12-1 16,-12-12 1-16,0 0-1 0,6-7 0 16,-6-6 1-16,-6 1-1 15,-1-5-1-15,2-2 0 16,-2-1-1-16,2 1 0 0,3-2-1 15,-4 6 0-15,6 0-1 16,0 6 0-16,0 9 0 16,11-6 1-16,1 6-1 15,-3 3 1-15,4 4 0 0,-1 1 1 16,4 2 0-16,-4-3 0 16,1-2 0-16,0-3 0 15,-2-2 0-15,2 0 0 0,-1-7 0 16,-5-5 0-16,4-1 0 15,-5-2 0-15,0-2 0 16,-4 1 0-16,3-3 1 16,-5 4 0-16,3 3-1 15,-3 2-1-15,0 10-1 16,0-10 1-16,0 10-1 0,3 6 0 16,-3 3 0-16,4 4 0 15,3-1 0-15,1 0 1 16,2 2 1-16,5-5 0 0,0-5 0 15,5-1 1-15,0-3-1 16,-3-10 1-16,3-2 0 16,-2-3 0-16,-1-8 0 0,-7 4 0 15,0-1 1-15,-9-2-1 16,3 2 0-16,-4 4 1 16,-4 2-1-16,0 5-1 15,4 9-1-15,-9-13 0 16,9 13 0-16,0 0 0 15,-6 10 0-15,6 2-1 0,6 1 1 16,1-1 0-16,7-3 1 16,4-1 0-16,10-8-1 15,-1 0 0-15,8-12-2 0,-1-4 0 16,3-7-1-16,-4-2 0 16,-3-8 0-16,-9 1 1 15,-8 2 1-15,-7-4 2 0,-9 2 2 16,-13 2 3-16,-4 1 0 15,-6 0 1-15,-4 7 0 16,6 8 0-16,-4 1-1 16,8 11-1-16,8 4-2 0,4 13-2 15,8 5 1-15,8 9-2 16,6-1 1-16,7 7 0 16,4-1 0-16,1-1 0 15,4-8 0-15,-3-2-1 0,-2-5-1 16,-3-8 1-16,-1-6-1 15,-6-4 0-15,-3-1 0 16,-4-15 0-16,-6 0 0 16,1-6 0-16,2-1 1 0,-5 1 0 15,0-2 0-15,0 5 0 16,0 5-1-16,-3 4 1 16,3 10-1-16,0 0 1 15,0 0 0-15,0 0 0 0,5 10 1 16,2 0-1-16,4 2 1 15,1-1 0-15,3-3 0 16,4-2 1-16,2-4-1 16,1-2 1-16,-2-5-1 0,0-3 0 15,0-4 1-15,-8-2-1 16,-2 1 1-16,-8-2 1 16,1 0 1-16,-3 1-1 15,-8-4 1-15,1 3 1 0,-3 1-1 16,0 1 1-16,3 3-1 15,2 1-2 1,5 9 0-16,-7-13-2 0,7 13 1 16,7-10-1-16,2 5 0 15,4 5 0-15,1 0-1 0,6 0 0 16,4 0 0-16,0 7-1 16,-2 1 0-16,-1 0-1 15,-2 1 0-15,-1 2-1 0,-9 0 1 16,2-1 0-16,-6 0 1 15,-3-1 0-15,1-1 2 16,-3-8-2-16,2 12 2 16,-2-12 1-16,0 0 1 0,7-4 0 15,1-9 1-15,0 1-2 16,4-10 1-16,3-2 0 16,2-7 0-16,3-6 0 15,0 1-1-15,-3-7 1 0,-1 6 1 16,-5 0 1-16,-8 7 0 15,-1 5-1-15,-4 5 1 16,-5 13-1-16,-5 5 1 16,-6 7-2-16,2 10 0 15,4 4-1-15,3 5 0 16,0 2 1-16,9 6 0 0,4-2-1 16,6-1 1-16,2-1-1 15,6-1 0-15,-4 0-1 0,-1-1 0 16,-4 0-3-16,-1-1-3 15,-8 4-6-15,-12 4-6 16,-6-13-43-16,-10 12-18 0</inkml:trace>
  <inkml:trace contextRef="#ctx0" brushRef="#br2" timeOffset="236793.508">924 7270 252 0,'0'0'6'0,"0"0"5"0,0 17 4 16,0-7 2-16,0 4 3 15,-4 0 2-15,-3 3 3 0,-4-2 1 16,-3 2-5-16,-6-2-3 16,-5-2-2-16,-5-4-2 15,-7-3-2-15,-5-3-1 16,-3-6-1-16,-10-10-1 0,-2-9-3 15,-2-13-6-15,-4-12 0 16,3-17 0-16,4-16 0 0,1-14 0 16,10-12 0-16,3-13 0 15,14-7 0-15,9-3 0 16,13 0 0-16,6 8 0 16,6 11 0-16,13 6 0 0,3 18 0 15,8 12 0-15,-4 12 0 16,4 11 0-16,-4 12 0 15,-1 12 0-15,-1 2 0 16,0 16 0-16,1 2 0 16,-4 7 0-16,-3 0 0 15,3 9 0-15,-5 3-15 0,5 11-15 16,-1-4-56-16,-6 1-2 16</inkml:trace>
  <inkml:trace contextRef="#ctx0" brushRef="#br2" timeOffset="237544.1031">572 5404 328 0,'0'0'7'16,"0"0"4"-16,0 0 2 16,0 0 5-16,-7-7-2 15,7 7 1-15,0 0 2 0,-5-12-2 16,5 2-6-16,12-4-4 15,1-9-2-15,4 2-3 16,3-8 1-16,5 2-2 16,0-2-1-16,-4 1 1 15,-1 8-1-15,-7 6 1 0,0 4-2 16,-13 10 0-16,12-7 0 16,-12 7-1-16,-8 12 0 15,-1 0-1-15,1 6 1 16,3 1-1-16,0 6 1 0,5 5 1 15,5-3-1-15,10 3 2 16,7 2 1-16,8-2 0 0,0 3 1 16,8-1 0-16,-1-1 1 15,0 1-1-15,-3 1 2 16,-1-1-2-16,-3 0 0 16,-8 4 1-16,-4-3-1 15,-8 2 1-15,-8 1 0 0,-2-3 0 16,-9-3 0-16,-7-1 0 15,-7 0 0-15,-6-7-2 16,0-5 0-16,-10-5-2 16,7-5-2-16,-2-7-3 15,4 0-7-15,0-15-7 0,13 1-15 16,7-8-50-16,5-10-3 16</inkml:trace>
  <inkml:trace contextRef="#ctx0" brushRef="#br2" timeOffset="237840.3262">1031 5479 365 0,'0'0'6'0,"0"0"1"16,0 0 3-16,0 0 1 0,0 0 1 15,0 10 0-15,4 2 3 16,1 0-3-16,2 3-2 16,2 2-3-16,5-1-2 15,2-3 0-15,5-3-3 0,-1-6 1 16,1-4-1-16,2 0 0 15,0-10-1-15,-1-2 1 16,-7-3 0-16,-1-2 0 16,-6-1 0-16,-6 1 0 15,-2 0 0-15,-10 0-1 16,-4 5 0-16,-6 4-1 0,0 4-1 16,-2 4-1-16,-3 4-4 15,4 5-5-15,7 7-13 16,0 18-58-16,8-22-6 0</inkml:trace>
  <inkml:trace contextRef="#ctx0" brushRef="#br2" timeOffset="238036.651">1293 5296 428 0,'0'0'4'15,"0"0"0"-15,0 0-1 16,0 0 0-16,0 0 0 15,5 3 0-15,-5-3 1 0,15 18-1 16,0-6-4-16,-2 0-4 16,1 3-6-16,4-3-8 15,-1-2-25-15,8 0-38 16,-7-8-2-16</inkml:trace>
  <inkml:trace contextRef="#ctx0" brushRef="#br2" timeOffset="238486.8822">1435 5214 403 0,'0'0'4'0,"0"0"0"0,0 0-1 16,0 0 0-16,0 0 0 16,0 8 0-16,0-8 0 15,5 10 0-15,-5-10-3 16,17 13 0-16,-4-9 1 0,1-1 1 16,1-3 0-16,-3 0 0 15,4-6 0-15,-4-3 0 16,1-6 1-16,-1 0-1 15,-7-3 0-15,2 1-1 16,-1-2 1-16,-4 7-1 16,1-1 0-16,-3 3-2 0,0 10 0 15,0 0 0-15,0 0-1 16,0 0 0-16,7 5 1 16,-7-5-1-16,18 10 1 15,-6-10 1-15,5 0 1 0,-1-8 0 16,3-5 0-16,-2-1 1 15,-3-4 0-15,-1-6 1 0,-6 2-1 16,-7-6 1-16,0 1 0 16,-10-5 0-16,-3 2 1 15,-5 3 1-15,-3 4-1 16,2 4-1-16,1 4-1 0,6 7-1 16,12 8 0-16,0 0-1 15,0 13-1-15,15 6-2 16,5 1-2-16,5 11-5 15,3-5-11-15,4-1-42 16,0 4-19-16</inkml:trace>
  <inkml:trace contextRef="#ctx0" brushRef="#br2" timeOffset="238611.5618">1793 5058 373 0,'0'0'5'15,"0"0"2"-15,-3-12 0 16,3 4-1-16,0-4 1 0,0-3-4 15,5-8-12-15,3-1-60 16,6-3-8-16</inkml:trace>
  <inkml:trace contextRef="#ctx0" brushRef="#br2" timeOffset="239088.7893">2111 4596 447 0,'0'0'5'0,"0"0"0"16,0 0 0-16,0 0 1 0,2 6 0 15,8 5 0-15,3 4 1 16,1 6 1-16,9 1-4 16,7 12-1-16,2 0 0 15,7 2 0-15,2 5 0 0,-2-2-3 16,1-2 0-16,-4 1 0 15,-4-7 0-15,-6 2 0 16,-4-6 0-16,-3-2 0 16,-10-5 0-16,-7-1 0 15,-2-9 0-15,-10-2 0 0,-7-7 0 16,-2-1-2-16,-8-12 2 16,-6-9 0-16,-5-9 0 15,1-12 2-15,-2-8-2 0,4-9 0 16,3-3 0-16,4-7 0 15,6 1 0-15,4 5 0 16,11 2-2-16,7 12 0 16,0 6 2-16,7 11-1 15,7 9-1-15,2 12 0 0,2 9 0 16,-1 4 0-16,0 18 0 16,-1 7-2-16,-4 5-3 15,0 8-5-15,-6-5-12 16,-2 4-60-16,4 1-2 0</inkml:trace>
  <inkml:trace contextRef="#ctx0" brushRef="#br2" timeOffset="241188.6278">2603 4320 390 0,'0'0'5'15,"0"0"3"-15,-12-4 1 16,1 4 1-16,-3 0 2 15,-4 1-1-15,-1 7 0 0,-2 2 1 16,1 2-6-16,6 5-2 16,4 3-2-16,8 3-2 15,2-3 0-15,7-4 0 16,7 0-1-16,7-4 0 16,4-8 0-16,0-1 0 0,-1-3 0 15,-2-7 0-15,-1-5 0 16,-7-1 0-16,-1-4 1 0,-6-3 0 15,-4 3 1-15,-3-1 0 16,0-1 0-16,-8 1 0 16,-2 1 0-16,3 2 0 15,-1 3-1-15,1 3 1 0,7 9-1 16,-8-14-1-16,8 14 1 16,6-10-1-16,6 10 0 15,3-2 0-15,2 2 0 16,8 0 0-16,3 2 0 15,0 5 1-15,1 1-1 16,1 1 0-16,-5 0 0 0,-4 1-1 16,-5 0 2-16,-4 0-1 15,-12-10 1-15,0 14 0 16,0-14 0-16,-15 5 1 0,0-5 0 16,-2 0-1-16,1-7 0 15,5-3-2-15,-2-7-3 16,7 0-4-16,6-4-5 15,6-3-6-15,7-4-14 0,4 2-13 16,7-4-1-16,-1 2 2 16,5 1 9-16,-3 5 17 15,-4 4 13-15,0 3 13 16,-9 2 16-16,-12 13 16 0,10-4 2 16,-10 4-2-16,-6 7-8 15,-3 3-8-15,-6 3-10 16,5-1-4-16,0 6-2 15,1-1-2-15,4 1-2 0,-1-2-1 16,6 1 0-16,0-6 0 16,6-4 0-16,1-1 0 15,3-6 1-15,5-6-1 16,-2-4 1-16,4-5-1 0,0-2 1 16,-2-2-1-16,-1-1-1 15,0 3 1-15,-7 1-1 16,-1 1 0-16,-3 5 0 15,-3 10-1-15,3-10-1 16,-3 10 1-16,0 0-1 0,0 0 0 16,13 7-2-16,-13-7 1 15,14 13-1-15,-4-6 1 0,0-3 0 16,0-2 0-16,0 0 1 16,-2-2 1-16,-8 0 1 15,9-10 2-15,-4 0 1 16,-5-2 1-16,0 0 0 15,0-5 1-15,0-4-1 0,-5-1-1 16,3 2 1-16,0 1-2 16,2-1-1-16,0 3-1 15,0 1-1-15,2 7-1 16,-2 9 1-16,12-5-1 0,-4 5 0 16,4 7 0-16,0 4 0 15,4 1 1-15,1 0 0 16,-2 1 0-16,-1-1 1 15,2-2 0-15,-5-6 0 0,1-1 0 16,-4-3 2-16,-8 0-1 16,13-15 0-16,-7 3 0 15,-4-3 1-15,1-4-1 16,-3-2-1-16,0 4 0 0,0-1 0 16,0 6-1-16,0 2-1 15,0 10 0-15,0-10 0 16,0 10-1-16,0 0 1 15,12 6 0-15,-12-6 0 0,15 14 0 16,0-9 2-16,2 0 0 16,3-5 0-16,5 0 1 15,2-5-1-15,1-7 2 16,0-2-1-16,1-4 0 16,-4-2 0-16,-6-6 1 0,-6 5 0 15,-6-4 0-15,-4 0 0 16,-3 6 2-16,-10 0-1 15,0 5 0-15,0-1-1 0,0 8 0 16,0 5-1-16,10 2-1 16,0 0 1-16,-6 4-2 15,6-4-1-15,14 15 0 16,-2-10-1-16,6-3 1 0,1-2 0 16,4-4 1-16,-1-9 0 15,3-1 0-15,-3-12 1 16,-2 2 2-16,-5-6-1 0,-7-2 2 15,-6-3 1-15,-4-4 0 16,-9 2 1-16,-6-1 1 16,-8 4-3-16,0 2 1 15,0 6-1-15,1 6-1 16,3 16-1-16,9 4-1 16,2 15 0-16,10 12-1 0,13 5 0 15,6 8 0-15,4 3 1 16,7 3 0-16,5-5-1 15,-2-3-1-15,3-5-1 0,-1-9 0 16,-8-6-1-16,-5-9 1 16,1-3-1-16,-8-9 1 15,-2-12 1-15,-8-3 1 16,2-3 1-16,-7-4-1 0,0 0 1 16,0 0 0-16,0 3 0 15,0 4-1-15,0 7-1 16,0 11-1-16,-3-13 1 15,3 13 0-15,0 0 0 0,3 5-1 16,-3-5 1-16,15 15 1 16,-5-8 0-16,2 2 1 15,1-3 0-15,-1-4-1 16,3-2 2-16,-4 0 0 16,0-2 1-16,-3-5 0 15,0-6 2-15,-5 4-1 0,1-4 1 16,-2-2 0-16,1 0-1 15,-2 0-1-15,-1 3-1 0,7 0-1 16,-5 1-1-16,-2 11-1 16,10-12 0-16,-10 12 1 15,15 0 0-15,-3 0-1 0,0 0 2 16,4 3-1-16,0-1 1 16,2 0 1-16,3-2-1 15,0 0 1-15,-1-2-1 16,1-5 1-16,-2-3 0 15,-1-8 0-15,0-2 1 16,-4-2-1-16,-4-3 1 0,-2-1 0 16,-3 1 1-16,-5 0-1 15,0 5 1-15,-5 5-1 16,-3 5 0-16,-2 5 0 16,-2 5-2-16,4 8 0 0,-2 2-1 15,5 9 0-15,3 1 0 16,2 5 1-16,2 2-1 15,10 0 0-15,4 0 1 0,1-1 0 16,3-2 0-16,5-4 0 16,-3-3 0-16,2-5 0 15,-3 1 0-15,-3-3 1 0,-4 1-1 16,-7-2-2-16,-7-9-8 16,0 0-64-16,-2 17-2 15</inkml:trace>
  <inkml:trace contextRef="#ctx0" brushRef="#br2" timeOffset="241335.8588">4664 3154 493 0,'0'0'3'0,"0"0"-1"16,0 0 1-16,-7 0 0 15,7 0-12-15,-30-8-72 0,30 8-2 16</inkml:trace>
  <inkml:trace contextRef="#ctx0" brushRef="#br2" timeOffset="250305.0285">4119 7003 220 0,'0'0'8'0,"0"0"3"16,-12 5 4-16,12-5 2 16,-7 7-1-1,7-7 1-15,0 0 2 0,-8 10 2 16,8-10-5-16,15-5-1 16,10-7-2-16,10-8-2 15,12-12 3-15,15-8-1 16,13-15 0-16,6-6-2 0,15-11-2 15,3-3-1-15,0-1-1 16,0 6-1-16,-7 5 0 16,-12 9-2-16,-8 11 0 0,-17 8-1 15,-13 15 1-15,-9 6 0 16,-14 4 0-16,-6 7-2 16,-13 5-2-16,9-2 0 0,-9 2 0 15,0 0 0-15,0 0 0 16,-7 2 0-16,7-2 0 15,-13 5 0-15,13-5 0 16,-9 6 0-16,9-6 0 0,0 0 0 16,-12 6 0-16,12-6 0 15,0 0 0-15,-3 12 0 16,3-5 0-16,0-7-20 16,7 10-68-16,5-6-3 15</inkml:trace>
  <inkml:trace contextRef="#ctx0" brushRef="#br2" timeOffset="253353.3891">4611 7686 265 0,'0'0'7'0,"0"0"3"16,0 0 3-16,0 0 1 15,0 0 2-15,0 0 0 16,0 0 1-16,0 0 2 15,0 0-6-15,0 0-3 0,8 3-2 16,0 7-1-16,-1 0-1 16,3 2-2-16,0 0 1 15,4 1-2-15,0-3 2 0,0 0 0 16,6-8 3-16,5-4 0 16,10-15 2-16,12-17 0 15,9-10 1-15,20-12 0 16,11-16-1-16,10-7-10 0,9-6 0 15,4 1 0-15,-1 8 0 16,-9 6 0-16,-11 13 0 16,-14 10 0-16,-18 15 0 0,-12 7 0 15,-13 12 0 1,-15 8 0-16,-7 5 0 16,-10 0 0-16,5 8 0 0,-5 2 0 15,-2 1 0-15,-1-2 0 16,-3 3 0-16,0-1-15 15,1 0-71-15,5 0-3 0</inkml:trace>
  <inkml:trace contextRef="#ctx0" brushRef="#br2" timeOffset="257379.6673">4415 8410 236 0,'0'0'6'0,"0"0"5"16,-9-5 2-16,9 5 2 15,0 0 2-15,0 0 0 16,0 0 1-16,-9 0 0 16,9 0-1-16,9 0-2 0,10-8-3 15,6-6-1-15,12-4-1 16,13-9 0-16,15-10 0 16,10-7-1-16,11-6-2 0,6-7-2 15,0-3-1-15,0 3-2 16,-7 7 0-16,-8 7 0 15,-10 7-2-15,-17 9 1 16,-11 7-1-16,-11 8 1 0,-14 7 0 16,-1 3 1-16,-13 2 0 15,0 0 1-15,0 0 0 16,0 0 0-16,0 0 1 16,0 0-1-16,3 7 0 15,-3-7-1-15,-5 8 0 0,5-8-2 16,-11 10 0-16,11-10-2 15,-9 9-3-15,9-9-7 16,-10 13-18-16,-9-6-55 16,19-7 0-16</inkml:trace>
  <inkml:trace contextRef="#ctx0" brushRef="#br2" timeOffset="258338.5997">5009 8923 241 0,'0'0'5'15,"0"0"4"-15,6 0 2 16,-6 0 2-16,0 0 1 15,12-5 2-15,-3 0 3 16,7-2 0-16,3-9-1 16,14 0-4-16,2-5 0 0,12-4-3 15,3-2-1-15,5-4-1 16,-1-4 0-16,2 2-2 0,-3 1-2 16,-3 2 0-16,-10 5-1 15,-6 3 0-15,-6 5 0 16,-5 2-1-16,-3 5 0 15,-11 4-1-15,1 0 1 0,-10 6-1 16,7-5 1-16,-7 5 0 16,0 0 0-16,0 0 0 15,0 0 0-15,0 0-1 16,0 0 0-16,0 0 0 16,0 6-2-16,0-6-1 15,-7 14-4-15,7-14-7 16,-12 4-45-16,12-4-27 0,-14 8-2 15</inkml:trace>
  <inkml:trace contextRef="#ctx0" brushRef="#br3" timeOffset="451934.567">10165 5245 243 0,'0'0'7'0,"0"0"2"16,0 0 4-16,0 0 0 16,-5-8 1-16,5 8-3 0,0 0 2 15,0 0-1-15,0 0-3 16,0 0-2-16,16-3-2 15,0 1 2-15,9 2 1 16,8 0 4-16,7-5-1 16,12 0 0-16,5-1-1 15,5-1 0-15,7 0-2 0,6-3-1 16,4 2-1-16,4-1-2 0,-1 1 0 16,0 1-2-16,0 0 0 15,-1 2 0-15,-1-1 0 16,-5 5 0-16,-1-4 0 15,-2 2 0-15,-2 3 0 0,-3-3 0 16,3 1 1-16,-3-1-1 16,-2 3 0-16,-1-2 1 15,-2 0-1-15,-2-4 0 16,0 3 0-16,-3 1-1 0,0 1 1 16,1-4-1-16,-2-1 1 15,2 3-1-15,-4-4 0 16,1-1 0-16,-2 3 0 15,-3-2-1-15,-11 2 1 16,-4 0-1-16,-10 3 1 0,-6-1-1 16,-6 3 1-16,-13 0 0 15,12 0 0-15,-12 0 1 16,0 0-1-16,0 0 1 16,0 0-1-16,0 0 1 0,0 0-2 15,0 0 0-15,0 0 0 16,0 10 0-16,-5 0 0 15,5 0 0-15,-2 5 0 0,-2 2 0 16,3 10 0-16,1 1 0 16,0 6 0-16,0 1 0 15,0 5 0-15,0 4 0 16,5 1 0-16,2 2 0 0,0 3 0 16,-1 1 0-16,0-1 0 15,5 1 0-15,-4 0 0 16,1-4 0-16,0 3 0 15,-4-6 0-15,1-2 0 0,0-2 0 16,-4-6 0 0,4 1 0-16,-5-5 0 0,2-6 0 15,-2-2 0-15,0 1 0 16,0-5 0-16,0-1 0 16,0-2 0-16,0-3 0 0,0-3 0 15,-2-1 0-15,2-8 0 16,-5 18 0-16,5-18 0 15,-1 7 0-15,1-7 0 0,-5 11 0 16,5-11 0-16,-3 12 0 16,3-12 0-16,-4 12 0 15,4-12 0-15,-6 12 0 16,6-12 0-16,-1 12 0 16,1-12 0-16,0 0 0 0,-5 12 0 15,5-12 0-15,0 0 0 16,-11 11 0-16,11-11 0 15,-7 9 0-15,7-9 0 16,-12 13 0-16,12-13 0 0,-11 11 0 16,11-11 0-1,-13 9 0-15,13-9 0 0,-12 8 0 16,12-8 0-16,-14 9 0 16,4-4 0-16,-3 0 0 0,1 0 0 15,-5 2 0-15,-3 1 0 16,-3-4 0-16,-4 4 0 0,-3-2 0 15,-7 0 0-15,-3 0 0 16,-7 1 0-16,-5 1 0 16,-6-1 0-16,-6-2 0 15,-5 5 0-15,-9-2 0 16,2-1 0-16,-7 0 0 16,1 0 0-16,-4 1 0 0,-4 2 0 15,1-1 0-15,1 4 0 16,1-3 0-16,0 5 0 15,2-3 0-15,4 1 0 0,4-1 0 16,4 2 0 0,6 0 0-16,7-4 0 0,2-3 0 15,5 0 0-15,3 1 0 16,6-3 0-16,3-3 0 16,4 1 0-16,3 2 0 0,1-3 0 15,6 0 0-15,-1-2 0 16,7 0 0-16,2 3 0 15,5 0 0-15,4-3 0 0,10 0 0 16,-17 0 0-16,17 0 0 16,0 0 0-16,0 0 0 15,0 0 0-15,0 0 0 16,0 0 0-16,0 0 0 0,0 0 0 16,0 0 0-16,0 0 0 15,0 0 0-15,0 0 0 16,0 0 0-16,0 0 0 15,0-6 0-15,0 6 0 0,0 0 0 16,-6-16 0-16,4 5 0 16,-3-3 0-1,-1-4 0-15,0-9 0 0,-5-3 0 16,4-9 0-16,-5-6 0 16,-1-8 0-16,-1-3 0 0,-4-9 0 15,6-4 0-15,-6 2 0 16,4-2 0-16,-2 0 0 0,4 2 0 15,-1-4 0-15,6 5 0 16,-1-1 0-16,2 6 0 16,-3-1 0-16,5 2 0 15,-1 8 0-15,-1 2 0 0,5 9 0 16,-4 1 0-16,1 10 0 16,2 0 0-16,2 9 0 15,0 3 0-15,0 4 0 16,-3 3 0-16,3 11 0 15,0-10 0-15,0 10 0 16,0 0 0-16,0 0 0 16,0 0 0-16,0 0 0 0,0 0 0 15,-7 10 0-15,7 1 0 16,0 3 0-16,0 4-3 0,3-4-31 16,12 3-53-16,7 0-3 15</inkml:trace>
  <inkml:trace contextRef="#ctx0" brushRef="#br3" timeOffset="453866.1399">14015 5008 258 0,'0'0'7'15,"0"0"1"-15,0 0 5 16,-11-2 1-16,11 2-2 0,0 0 3 16,0 0-1-16,0 0 4 15,0 0-3-15,9 11 0 16,19-7-3-16,11 1 0 0,11-2 1 15,16 0 1-15,14-3-1 16,13 0-2-16,4-3-2 16,7-5-2-16,8-2-1 0,0 3 0 15,5-3-2-15,-6 0-1 16,6 0 0-16,0-3 0 16,0 4 0-16,0-1 0 15,-8 2-3-15,-9-1 0 16,-3 4 0-16,-10-2 0 15,-8 4 0-15,-14-3 0 0,-11 6 0 16,-8-2 0-16,-12 2 0 16,-9-2 0-16,-5 2 0 15,-10 0 0-15,-10 0 0 16,10 0 0-16,-10 0 0 0,0 0 0 16,0 0 0-16,0 0 0 15,10 2 0-15,-10-2 0 0,0 0 0 16,0 12 0-16,0-1 0 15,0 6 0-15,0 2 0 16,-8 14 0-16,4 7 0 16,-4 6 0-16,2 12 0 15,-3 8 0-15,-1 6 0 0,8 5 0 16,-3 3 0-16,5 3 0 16,0-1 0-16,7 2 0 15,5-1 0-15,1-6 0 16,4-3 0-16,-4 0 0 0,4-5 0 15,-2-4 0-15,-3-6 0 16,-4-2 0-16,2-10 0 16,-4-2 0-16,-2-7 0 15,-2-9 0-15,-2-3 0 16,0-6 0-16,0-3 0 0,0-4 0 16,-2-2 0-16,2-11 0 15,-4 9 0-15,4-9 0 0,-8 8 0 16,8-8 0-16,-13 2 0 15,3-2 0-15,-3 0 0 16,1 0 0-16,-8 2 0 16,-2-2 0-16,-5 3 0 15,-5 0 0-15,-6-1 0 0,-8 3 0 16,-8 0 0-16,-13 2 0 16,-7 3 0-16,-13 0 0 15,-11-1 0-15,-6 4 0 0,-8-3 0 16,-1 5 0-16,3-5 0 15,0 0 0-15,9-3 0 16,4 1 0-16,9-4 0 16,6 1 0-16,11 1 0 15,4-5 0-15,9 2 0 0,1 0 0 16,9-1 0-16,7 1 0 16,6-3 0-16,8 3 0 15,4-3 0-15,6 1 0 0,-1 2 0 16,9-3 0-16,-2 2 0 15,11-2 0-15,-10 4 0 16,10-4 0-16,-9 2 0 16,9-2 0-16,0 0 0 0,-11 5 0 15,11-5 0-15,0 0 0 16,-12 0 0-16,12 0 0 16,0 0 0-16,-7 0 0 15,7 0 0-15,0 0 0 16,-11-2 0-16,11 2 0 0,-14-11 0 15,7 1 0-15,-2-5 0 16,1-9 0-16,0-3 0 16,0-16 0-16,0-11 0 15,1-16 0-15,2-14 0 16,0-12 0-16,3-6 0 0,0-9 0 16,-7-1 0-16,5 5 0 15,-6 3 0-15,0 8 0 0,-3 4 0 16,1 12 0-16,-1 5 0 15,1 8 0-15,3 5 0 16,0 7 0-16,2 9 0 16,2 5 0-16,2 12 0 0,2 7 0 15,-2 7 0-15,3 4 0 16,0 11 0-16,0 0 0 16,0 0 0-16,0 0 0 15,-8 14 0-15,6 0 0 16,-1 8 0-16,3 5 0 0,0 1 0 15,13-1-59-15,4 7-31 16,3-14-1-16</inkml:trace>
  <inkml:trace contextRef="#ctx0" brushRef="#br3" timeOffset="455983.7507">10898 4756 279 0,'0'0'6'0,"0"0"4"0,-2-7 1 0,2 7 4 16,0 0 0-16,-13-10 3 0,13 10 2 15,-11-7 0-15,11 7-6 16,-11 0-4-16,11 0-1 16,0 7-1-16,0 7-1 15,11 1-1-15,3 8 0 0,3 4 1 16,6 0 1-16,6 8 0 15,1-1-1-15,2-1-1 16,4-1-1-16,-5 0-2 16,3 1 0-16,-8-4-2 15,3-4 0-15,-8 0-1 0,-3-7 0 16,-6-4 1-16,1-4-1 16,-13-10 1-16,10 12 1 15,-10-12 2-15,0 0-4 16,0 0 0-16,0 0 0 0,0 0 0 15,0 0 0-15,-8 0 0 16,8 0 0-16,-10 0 0 16,10 0 0-16,-10 0 0 15,10 0 0-15,-9 0 0 16,9 0 0-16,0 0 0 0,0 0 0 16,0 0 0-16,0 0 0 15,0 0 0-15,-3-20 0 16,8 4 0-16,12-16 0 0,8-11 0 15,12-12 0-15,11-11 0 16,11-19 0-16,15-12 0 16,11-7 0-16,9-5 0 15,7 0 0-15,-2 0 0 0,-5 8 0 16,-2 4 0-16,-2 5 0 16,-10 16 0-16,-11 12 0 15,-12 7 0-15,-10 12 0 0,-9 8 0 16,-7 9 0-1,-11 11 0-15,-4 7 0 0,-16 10 0 16,9-9 0-16,-9 9 0 16,0 0 0-16,0 0 0 15,-5 0 0-15,5 0 0 16,-9 1 0-16,9-1 0 16,-18 13 0-16,11-5 0 0,-4 1 0 15,4 2 0-15,-1-2 0 16,4 4 0-16,-3-3 0 0,7 5 0 15,10-5-79-15,-10-10-16 16</inkml:trace>
  <inkml:trace contextRef="#ctx0" brushRef="#br3" timeOffset="457012.5851">14918 4548 373 0,'0'0'5'0,"0"0"5"15,-7-12 1-15,7 12 2 16,0-11 1-16,0 11 0 15,-6-9 0-15,6 9 1 16,0 0-4-16,11 9-2 0,1 4-3 16,6 4-2-16,4 6-1 15,3-1 0-15,4 3 0 16,1-1 0-16,0-5-3 16,-3-1 0-16,-1-4 0 0,-4-5 0 15,-3-4 0-15,-6-2 0 16,-1-3 0-16,4-8 0 0,-3-7 0 15,9-12 0-15,0-10 0 16,13-15 0-16,9-10 0 16,18-13 0-16,11-4 0 15,8-10 0-15,11-4 0 0,13 1 0 16,-1 4 0-16,6 4 0 16,-7 7 0-16,-4 11 0 15,-11 3 0-15,-8 12 0 16,-11 10 0-16,-11 7 0 15,-11 10 0-15,-10 3 0 16,-9 4 0-16,-8 9 0 0,-8 1 0 16,-2 2 0-16,-10 5 0 15,0 0 0-15,0 0 0 16,0 0 0-16,0 0 0 16,0 0 0-16,0 0 0 0,0 0 0 15,0 0 0-15,-6 5 0 16,6-5 0-16,-13 13 0 15,13-13 0-15,-13 12 0 0,8-2 0 16,5-10 0-16,-7 22 0 16,4 1-42-16,3-23-52 15</inkml:trace>
  <inkml:trace contextRef="#ctx0" brushRef="#br3" timeOffset="480144.586">331 8985 344 0,'0'0'5'15,"0"0"3"-15,0 0 4 16,-5-10 2-16,5 10 1 15,0 0-1-15,-5-11 0 16,5 11 0-16,0 0-4 16,0 0-4-16,0 0-2 0,7 0-2 15,6 9-1-15,-3 3 1 16,8 0-1-16,-2 1 2 16,7 4 0-16,0 0-1 0,-4 0 0 15,3-1 0-15,-1-2 0 16,-2-6 0-16,1-3 1 15,0-5-1-15,0-5 1 16,5-9 0-16,0-10 0 0,5-10 0 16,4-6 1-16,1-3 0 15,2-5 0-15,-1 3-4 16,-6 0 0-16,-1 9 0 0,-7 5 0 16,-4 9 0-16,-6 7 0 15,-7 3 0-15,-5 12 0 16,4-8 0-16,-4 8 0 15,0 0 0-15,0 0 0 16,0 6 0-16,0-6 0 16,0 19 0-16,0-9 0 0,10 0-73 15,0 5-18-15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20:01.8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1065 2955 295 0,'0'0'1'15,"0"0"0"-15,0 0 0 16,5-2 1-16,4 2 2 16,9 0 1-16,12 0 2 15,7 0 2-15,12 0-2 0,16 0 2 16,10 0-1-16,14 0 0 16,8 0 0-16,5-3-3 15,10 1 1-15,12-3 2 16,2 2-1-16,7-2 1 15,0 4 1-15,10-3-1 0,4 4 1 16,7 0 0-16,4 0 0 16,10 0-3-16,2 0 0 15,17-2-1-15,5 0-1 0,11-2-1 16,2-1 0-16,10 4 0 16,14-5 0-16,-1-2 0 15,11 4-1-15,3 2 0 0,4-4 1 16,1 4-1-16,0-1 0 15,2 1-1-15,0-3 0 16,2 3 0-16,-3-1 0 16,4-1 1-16,1-2-1 0,0 2 0 15,9-4 1-15,1 1-1 16,0-1 0-16,6 6 0 16,-8-2 0-16,2-1-1 15,-1 4 1-15,-9 1 0 16,-1 0 0-16,-9 0 0 15,-10 1 0-15,-9-1 1 16,-10 0-2-16,-11 0 0 0,-13 0 0 16,-13 0 0-16,-18-1 0 15,-12-1 0-15,-14-4 0 0,-18 3 0 16,-18-1 0-16,-16 1 0 16,-15-2 0-16,-17 2 0 15,-14 1 0-15,-13-2 0 16,-9 1-8-16,-13-7-14 0,-13 0-48 15,-17 10-15-15</inkml:trace>
  <inkml:trace contextRef="#ctx0" brushRef="#br0" timeOffset="921.5745">1449 3200 258 0,'0'0'6'16,"25"2"2"-16,7 1 3 15,14 2 2-15,8-2 1 0,21-2 3 16,19 2 0-16,16-3 1 16,14 0-3-16,10 0-2 15,12-7-3-15,9 2-2 16,11-2-2-16,11 0 0 0,7-1-1 16,8-2-1-16,11-1 0 15,3 0 1-15,11 4-2 16,7-3 1-16,4 0 0 15,16-1-1-15,2 2 1 0,10-1-1 16,5 0 0-16,12 0-1 16,3-2 0-16,3 2-1 15,2 0 0-15,0 0 1 16,-2 4-2-16,3 0 1 16,-1-2 0-16,-2 5 0 0,1-4 0 15,2 5 0-15,-1-6 0 16,2 5 0-16,-5-1 0 15,6 1 1-15,-8 1-1 0,-3-3 0 16,-4 3 0-16,-9-1 0 16,-5 0 1-16,-14 3-1 15,-13-2 0-15,-9 2 0 16,-13-2 0-16,-22-1-1 0,-10 1 1 16,-20-1 0-16,-14 1 0 15,-18-3 1-15,-18-3 0 16,-17 2 1-16,-18 0 1 15,-11-2 0-15,-14 4-1 16,-14-4-3-16,-10 2 0 0,-7 0 0 16,-13 6 0-16,5-8-15 15,-5 8-68-15,-11-7-2 16</inkml:trace>
  <inkml:trace contextRef="#ctx0" brushRef="#br1" timeOffset="12838.9438">19192 4243 374 0,'0'0'5'16,"0"0"4"-16,0 0 1 0,0-9 1 16,0 9 1-16,0 0-1 15,0 0 0-15,0 0 1 16,0 0-5-16,0 0-2 0,0 21-1 15,0 8 0-15,2 4 0 16,6 14 1-16,-5 10 1 16,7 14 2-16,1 3-1 15,-2 7-1-15,1 6-6 16,1 4 0-16,-6 6 0 0,-2-2 0 16,-2 3 0-16,-2 0 0 15,-7 2 0-15,1-1 0 16,-7-2 0-16,5-1 0 15,-3-4 0-15,0 0 0 0,2-12 0 16,2-2 0-16,1-8 0 16,-3-8 0-16,3-8 0 15,-2-6 0-15,5-9 0 16,1-10 0-16,1-3 0 16,-1-6 0-16,3-6 0 0,-2-2 0 15,2-12 0-15,0 11 0 16,0-11 0-16,0 0 0 15,0 0 0-15,0 0 0 0,0 0 0 16,0 0 0-16,0 0 0 16,0 0 0-16,0 0 0 15,0 0 0-15,0 0 0 16,0 0 0-16,0 0 0 0,0 0 0 16,0 0 0-16,-15 0-81 15,15 0-12-15</inkml:trace>
  <inkml:trace contextRef="#ctx0" brushRef="#br1" timeOffset="13936.4685">19077 6338 242 0,'0'0'8'16,"0"0"6"-16,0 0 3 0,0 0 4 16,0 0 1-16,0 0 3 15,-7 0 1-15,7 0 2 16,0 0-9-16,0 0-3 15,0 0-6-15,0 0-1 16,0 0-3-16,0 0 0 0,0 6-1 16,0-6 0-16,12 8 0 15,4-4 1-15,0 2 0 0,7-2 1 16,7 0-1-16,7-4-4 16,11 0-2-16,3-4 0 15,15 0 0-15,5-2 0 16,12-1 0-16,9-1 0 0,9 5 0 15,11-1 0-15,4 2 0 16,9 2 0-16,2 0 0 16,9 0 0-16,4 0 0 15,2 4 0-15,1 1 0 16,-3-2 0-16,2-1 0 16,-10-2 0-16,-8 0 0 0,-12 0 0 15,-11-5 0-15,-16 0 0 16,-15 1 0-16,-16-4 0 15,-14 5 0-15,-10-1 0 0,-12 1 0 16,-9 0 0-16,-9 3 0 16,7 0 0-16,-7 0 0 15,0 0 0-15,0 0 0 16,0 0 0-16,0 0 0 0,0 0 0 16,0 0 0-16,0 6 0 15,0-6 0-15,0 0 0 16,0 15 0-16,0-15 0 0,-4 6 0 15,4-6 0 1,0 0 0-16,-8 11 0 0,8-11 0 16,-9 4 0-16,9-4 0 15,-8 3 0-15,-2-3-19 16,0 0-70-16,10 0-1 16</inkml:trace>
  <inkml:trace contextRef="#ctx0" brushRef="#br1" timeOffset="14565.9779">21663 6138 361 0,'0'0'9'0,"0"0"4"15,0 0 1-15,0 0 2 0,-10-8 0 16,10 8 0-16,0 0 2 15,0 0 0-15,0 0-5 0,0 8-4 16,7 5-1-16,3 2-8 16,3 0 0-16,6 4 0 15,6 3 0-15,2-2 0 16,6 4 0-16,-3-5 0 16,2-2 0-16,0 0 0 0,-7-4 0 15,3-4 0-15,-13-1 0 16,-1-4 0-16,-2-1 0 15,-12-3 0-15,11 6 0 16,-11-6 0-16,0 9 0 0,0 2 0 16,-8 1 0-16,-2 3 0 15,-4 4 0-15,-6 1 0 16,-5 4 0-16,0 2 0 16,-5-2 0-16,-3-1 0 15,4-2 0-15,-1 3 0 0,8-7 0 16,-1-5 0-16,6 0 0 15,2-2 0-15,6-2 0 0,9-8 0 16,-13 12 0-16,13-12 0 16,0 0 0-16,-10 4 0 15,10-4 0-15,0 0 0 16,0 0-82-16,5-4-9 16</inkml:trace>
  <inkml:trace contextRef="#ctx0" brushRef="#br1" timeOffset="15187.7443">22244 6267 444 0,'0'0'5'16,"0"0"3"-16,0 0 1 0,0 0 1 15,2-13 1-15,-2 13 0 16,21-7 2-16,-3 2-13 16,-2 3 0-16,5 2 0 0,4 0 0 15,2 0 0-15,-5 5 0 16,0 8 0-16,-7 1 0 15,0 4 0-15,-10 3 0 16,-5 2 0-16,-2 1 0 0,-11 7 0 16,-9-2 0-16,-3-2 0 15,-3-2 0-15,-1 0 0 16,1-5 0-16,7-6 0 16,-2 2 0-16,7-9 0 15,9-5 0-15,7-2 0 0,0 0 0 16,0-14 0-16,16-4 0 15,3-4 0-15,6-8 0 16,5-4 0-16,4-1 0 0,4 0 0 16,-1 3 0-16,-7 2 0 15,-6 5 0-15,-1 7 0 16,-10 6 0-16,-13 12 0 16,12-4 0-16,-12 4 0 0,0 16 0 15,0 5 0-15,0 1 0 16,0 8 0-16,0 0 0 15,3 5 0-15,1-6 0 0,5-1 0 16,3-4 0-16,2-1 0 16,3-11 0-16,7-2 0 15,1-6 0-15,-4-8 0 16,-5 1-55-16,8-4-39 16</inkml:trace>
  <inkml:trace contextRef="#ctx0" brushRef="#br1" timeOffset="16573.0111">19241 4209 354 0,'0'0'7'0,"0"0"4"16,0 0 3-16,0 0 2 15,0-10 1-15,0 10 0 16,0 0 1-16,0 0 0 15,-6-7-6-15,6 7-3 16,-9 7-3-16,2 3-2 0,-7 9 0 16,1 6-2-16,-5 0 0 15,-5 8-2-15,-1 3 0 16,-1 1 0-16,-4-1 0 16,4-2 0-16,-3-2 0 0,8-7 0 15,3-3 0-15,2-5 0 16,5-4 0-16,10-13 0 15,0 0 0-15,0 0 0 16,0-5 0-16,14-12 0 0,2-8 0 16,1-3 0-16,8-4 0 15,0-10 0-15,0 2 0 16,2 1 0-16,-7 0 0 0,0 3 0 16,-5 4 0-16,-3 3 0 15,-5 7 0-15,2 1 0 16,-5 7 0-16,-1 2 0 15,-3 12 0-15,5-13 0 16,-5 13 0-16,0 0 0 16,7 10 0-16,-2 5 0 0,3 2 0 15,5 7 0-15,4 2 0 16,2 6 0-16,1 0 0 16,8 0 0-16,1 0 0 15,1 1 0-15,2-6 0 16,-2-3 0-16,0-2 0 0,-3-4 0 15,-1-1 0-15,-7-3 0 16,-4-5 0-16,-5-1 0 0,-10-8 0 16,15 9 0-16,-15-9 0 15,0 0 0-15,0 0 0 16,0 0-27-16,-6 0-65 16,6 0-2-16</inkml:trace>
  <inkml:trace contextRef="#ctx0" brushRef="#br1" timeOffset="17455.2877">18985 3312 334 0,'0'0'9'0,"0"0"3"16,0 0 5-16,-13-10 2 16,13 10 0-16,-9-5 0 15,9 5 0-15,-10 2 1 16,8 8-7-16,-1 7-5 0,3 6-1 15,8 2-2-15,-1 4-1 16,8 3-1-16,1 1 0 16,8-9-3-16,1-2 0 15,5-4 0-15,-3-8 0 16,0-6 0-16,-3-4 0 0,4-4 0 16,-5-11 0-16,-6-7 0 15,-5-3 0-15,-2-7 0 16,-6 2 0-16,0 1 0 0,-4 2 0 15,-4 2 0-15,0 5 0 16,-2 8 0-16,6 12 0 16,0 0 0-16,-9-3 0 15,9 10 0-15,5 13 0 0,7 3 0 16,1 4 0-16,4 10 0 16,1-2 0-16,7-1 0 15,0 6 0-15,-1-5 0 16,-4-3 0-16,-2 0 0 0,-6-3 0 15,-7-1 0-15,-10-1 0 16,-15 3 0-16,-10-5 0 16,-9 7 0-16,-12-5 0 15,-5 0 0-15,1 1 0 16,-2-3 0-16,10 1 0 16,5-8 0-16,17 2-88 0,13-1-5 15</inkml:trace>
  <inkml:trace contextRef="#ctx0" brushRef="#br1" timeOffset="18541.1274">19043 6416 328 0,'0'0'8'16,"0"0"5"-16,0 0 3 0,0 0 3 15,0 0 0-15,5-13 1 16,-5 13 1-16,0 0 1 16,0 0-8-16,0 0-4 15,0 0-3-15,-13-2-2 16,13 2-2-16,-17 10-1 0,1 0 0 16,-3 5 0-16,-6 2-2 15,-5 8 0-15,-2 2 0 16,-8 5 0-16,-10 3 0 15,-3 4 0-15,-11 6 0 0,2 2 0 16,-12 0 0-16,-3 1 0 16,-8 3 0-16,-2-1 0 15,1 1 0-15,-2-1 0 16,4 3 0-16,-2-7 0 0,10-1 0 16,1 0 0-16,8-7 0 15,10-5 0-15,1 2 0 16,8-5 0-16,5-3 0 15,4 0 0-15,4 1 0 0,0 0 0 16,-3-2 0-16,4-1 0 16,4-3 0-16,2-5 0 15,7 1 0-15,-2-5 0 16,3-2 0-16,6-3 0 0,3-4 0 16,11-4 0-16,-12 6 0 15,12-6 0-15,0 0 0 16,-10 5 0-16,10-5 0 15,0 0 0-15,0 0 0 0,0 0 0 16,0 0 0-16,0 0 0 16,0 0-15-16,0-11-73 15,0 11-4-15</inkml:trace>
  <inkml:trace contextRef="#ctx0" brushRef="#br1" timeOffset="19221.1013">17478 7227 387 0,'0'0'6'0,"0"0"4"16,0 0 1-16,0 0 3 16,0 0 0-16,9-14 2 15,-9 14 0-15,0 0 1 0,0 0-5 16,0 0-4-16,0 0-8 16,-4 14 0-16,-5-1 0 15,-3 3 0-15,-6 3 0 16,1 9 0-16,-8 0 0 15,-2 5 0-15,2 2 0 16,-5 2 0-16,-3-5 0 0,4 6 0 16,-4-5 0-16,3-2 0 15,1-4 0-15,0 1 0 16,8-8 0-16,-1-3 0 16,7 0 0-16,0-10 0 15,15-7 0-15,-15 13 0 0,15-13 0 16,0 0 0-16,0 0 0 15,-8 10 0-15,8-10 0 0,5 0 0 16,5 0 0-16,8 0 0 16,7-6 0-16,9-1 0 15,6-3 0-15,10-5 0 16,7 1 0-16,1-3 0 0,1 2 0 16,1 0 0-16,-4 2 0 15,-8 6 0-15,-4 2 0 16,-6-1 0-16,-11 6 0 15,-2 0 0-15,-10 0 0 16,-3 0 0-16,-12 0 0 0,13 3 0 16,-13-3 0-16,0 0 0 15,0 0 0-15,0 0 0 16,0 0 0-16,0 0 0 16,0 0 0-16,-10 5 0 15,2-5 0-15,1-12-46 0,-3 7-45 16</inkml:trace>
  <inkml:trace contextRef="#ctx0" brushRef="#br1" timeOffset="20020.5185">16343 7045 410 0,'0'0'6'0,"0"0"1"0,0 0 3 16,0 0 0-16,-10-7 0 15,10 7 2-15,0 0 0 16,0 0 1-16,0 0-4 16,11 0-1-16,7 0-4 15,7 0-4-15,7-6 0 0,6-1 0 16,7 0 0-16,7-3 0 15,-3-2 0-15,3 1 0 16,-1 1 0-16,-9 3 0 16,-5 0 0-16,-7 2 0 0,-9 2 0 15,-2 3 0-15,-12 0 0 16,-7 0 0-16,3 17 0 16,-6 1 0-16,-9 5 0 0,-8 4 0 15,-4 2 0-15,-7 8 0 16,-3 1 0-16,-4-2 0 15,-2 5 0-15,-2-4 0 16,3-2 0-16,6-9 0 0,1-1 0 16,7-3 0-16,5-7 0 15,5-3 0-15,5-6 0 16,10-6 0-16,0 0 0 16,0 0 0-16,20 0 0 0,3-11 0 15,9 2 0-15,5-8 0 16,7-1 0-16,11 4 0 15,3-3 0-15,-1 1 0 16,-2-1 0-16,0 6 0 0,-12 2 0 16,0 7 0-16,-13-6 0 15,-5 8 0-15,-5-2 0 16,-11 2 0-16,-9 0 0 16,9 0 0-16,-9 0 0 0,0 0 0 15,0 0 0-15,0 0 0 16,0 0 0-16,0 0 0 15,0 0 0-15,0 0 0 16,0 0 0-16,0 0-75 0,0 0-21 16</inkml:trace>
  <inkml:trace contextRef="#ctx0" brushRef="#br1" timeOffset="21746.7797">22697 5655 422 0,'0'0'6'0,"0"0"2"15,0 0 2-15,0 0 1 16,0 0 1-16,0 0 1 0,0 0 1 15,-3 13 1-15,3 4-15 16,0 2 0-16,3 9 0 16,-1-1 0-16,3 8 0 15,-3-1 0-15,4-1 0 0,-4-1 0 16,1-5 0-16,-1 0 0 16,-2-1 0-16,3-7 0 15,-3-4 0-15,0-5 0 16,0 5 0-16,-5 3-59 0,5-18-32 15,0 0 0-15</inkml:trace>
  <inkml:trace contextRef="#ctx0" brushRef="#br1" timeOffset="22052.5668">22538 5851 445 0,'0'0'4'0,"0"0"2"0,0 0 2 15,0 0 3-15,7 0 1 16,7 0 1-16,9 0-1 16,3 0-12-16,15 0 0 15,7-2 0-15,4-5 0 16,8 4 0-16,0-5 0 0,-3 1 0 16,-8-1 0-16,-6 1 0 15,-9 4 0-15,-11-2 0 16,-6 3 0-16,-9 2 0 15,-8 0 0-15,0 0 0 16,0 0 0-16,0 0 0 0,-8 2 0 16,8-2 0-16,-15 5 0 15,5-5 0-15,0 3-76 0,1-3-19 16</inkml:trace>
  <inkml:trace contextRef="#ctx0" brushRef="#br1" timeOffset="22809.5627">19514 2718 466 0,'0'0'5'0,"0"0"3"0,0-11 3 15,0 11 0-15,0 0-1 16,0-7-10-16,0 7 0 16,0 0 0-16,0 12 0 15,2 3 0-15,5 8 0 0,-5 1 0 16,3 3 0-16,5 6 0 15,-4-1 0-15,5-5 0 16,-3 2 0-16,-1-3 0 0,3-4 0 16,-2-5 0-16,-1 2 0 15,-7 9-37-15,5-18-53 16,-5-10-4-16</inkml:trace>
  <inkml:trace contextRef="#ctx0" brushRef="#br1" timeOffset="23016.5097">19436 2844 476 0,'0'0'5'0,"0"0"2"0,4 0 2 16,8-5 1-16,6 2-6 0,2 1-4 16,13-2 0-16,1-2 0 15,3 1 0-15,5-1 0 16,-1 2 0-16,1 1 0 0,-10-5 0 15,0 8 0-15,-12-4 0 16,-3 4-68-16,-6 0-24 16</inkml:trace>
  <inkml:trace contextRef="#ctx0" brushRef="#br1" timeOffset="24084.25">16977 6438 425 0,'0'0'7'16,"0"0"3"-16,0 0 1 16,5-10 0-16,-5 10 1 15,0 0 1-15,0 0 1 0,5 8-6 16,-3 4-8-16,-2 8 0 15,2 2 0-15,1 1 0 16,-1 4 0-16,4-1 0 16,-4 0 0-16,3-7 0 15,-2-1 0-15,1-1 0 0,-4-2 0 16,0-6 0-16,3 2 0 16,-3-11-47-16,-3 15-41 15,3-15-2-15</inkml:trace>
  <inkml:trace contextRef="#ctx0" brushRef="#br1" timeOffset="24419.0573">16770 6574 439 0,'0'0'5'0,"0"0"2"16,0 0 1-1,0 0 1-15,0 0 2 0,0 0 2 16,12 3 1-16,1-3-9 15,7 0-5-15,10 0 0 0,5-3 0 16,9-1 0-16,7-5 0 16,-2 2 0-16,1-2 0 15,-4 1 0-15,0 0 0 0,-9 1 0 16,-10 2 0-16,-4 1 0 16,-9 4 0-16,-1-3 0 15,-13 3 0-15,10-3 0 16,-10 3 0-16,0 0 0 0,0 0 0 15,0 0 0-15,0 0 0 16,0 0 0-16,0 0 0 16,0 0 0-16,-5-2 0 15,5 2-59-15,0 0-37 16</inkml:trace>
  <inkml:trace contextRef="#ctx0" brushRef="#br1" timeOffset="32852.9536">15580 15265 154 0,'0'0'5'0,"0"0"6"15,0 0 1-15,0 0 6 16,-11-10-2-16,11 10 3 15,0 0 0-15,0 0-1 0,0 0-5 16,0 0-2-16,0 0-3 16,0 0 0-16,0 0 2 15,11 2-2-15,3 0 0 16,7 1 2-16,4 0 0 0,4-3 0 16,8 2-2-16,1-2-3 15,3 0 1-15,9 0-2 16,1 0-1-16,3-5 0 0,6 2 0 15,2-1-1-15,8-1 0 16,6-3 0-16,4 3-1 16,2-2 0-16,8 2 0 15,4-2 0-15,-2 1-1 16,7-2 1-16,6 2-1 16,-1-2 1-16,0 2 0 0,4 0-1 15,1-2 1-15,-2 1-1 16,5-1 1-16,-7 1-1 15,1-3 0-15,1 1 1 16,0-2-1-16,-1 5 0 0,-1-2 1 16,-5-1-1-16,-8 5 0 15,2-1 0-15,-9 2 0 16,-5 3 0-16,-9 0 0 0,-1 3 0 16,-9-1 0-16,-1 4 0 15,-5-2 0-15,-8 4 0 16,1-2 0-16,-6-2 0 0,-4-2 0 15,-9 1 0-15,-4 0 2 16,-10-3 0-16,-3 2 0 16,-12-2 1-16,10 0 0 15,-10 0 1-15,0 0-1 16,0 0 0-16,0 0 0 16,0 0-1-16,0 0-1 15,0 0 0-15,0-8-1 0,0 8 0 16,0 0 0-16,0 0-1 15,0 0 0-15,0 0 0 16,0 0 0-16,0 0 0 0,0 0 0 16,0 0 0-16,0 0 0 15,0 0-2-15,0 0 0 16,0 0-2-16,-9 0-2 0,9 0-4 16,0 0-4-16,0 0-11 15,0 0-29-15,-11 8-22 16,11-8-3-16</inkml:trace>
  <inkml:trace contextRef="#ctx0" brushRef="#br1" timeOffset="33751.16">19032 14959 280 0,'0'0'5'15,"0"0"2"-15,0 0 0 16,0 0-1-16,0 0 2 0,0 0 1 15,0 0 1-15,0 0 0 16,0 0-2-16,-2 8-1 16,2-8 1-16,0 0 3 0,0 0 1 15,2 9-1-15,-2-9-1 16,16 11 1-16,-4-7 0 16,5-1-1-16,8 3 0 0,0-2-2 15,3 0 0-15,7-3-2 16,-6-1-1-16,6 3-1 15,-5 2-1-15,-3-2-1 16,3-1-1-16,-6 3 0 16,-4 0 0-16,1 0-1 0,-4-1 0 15,-2 2 0-15,-5-2-1 16,-10-4 1-16,15 10 0 16,-15-10 0-16,2 13 0 15,-2-13 1-15,-4 17 0 16,-9-4 0-16,-2-1 1 0,-8 4 0 15,-6 0-1-15,-6 1 1 16,-6 1-1-16,4-1 0 16,-5 3 0-16,6-3-1 0,-3 3 1 15,10-5-1-15,5 1 1 16,3-2-1-16,6-2 0 16,5-1 0-16,10-11 0 15,-14 12 0-15,14-12 0 16,0 0 0-16,0 0 1 0,0 0 0 15,-6 9 0-15,6-9 0 16,0 0 2-16,0 0-3 16,0 0 0-16,0 0 0 0,0 0 0 15,0 0 0-15,0 0 0 16,0 0 0-16,0 0 0 16,0 0 0-16,0 0 0 15,0 0 0-15,0 0 0 16,0 0 0-16,0 0-13 15,0 0-24-15,11-2-50 0,-11 2-1 16</inkml:trace>
  <inkml:trace contextRef="#ctx0" brushRef="#br1" timeOffset="34628.4756">19686 15275 408 0,'0'0'5'0,"0"0"1"0,-2-13 2 16,2 13 3-16,0-15-2 16,0 15 1-16,2-11 0 15,-2 11 1-15,25-8-5 16,-9 8-1-16,4 9-3 0,4 6 0 16,3 2-1-16,-5 5 0 15,-2 6 0-15,-8 2 1 16,-6 1-1-16,-8 0 1 0,-11-1-1 15,-6-1 0-15,-7-2 0 16,-1-8 0-16,0-1-1 16,2-5 1-16,0-6 0 15,8-4-1-15,4-3 1 0,5-10 0 16,8-4 1-16,10-7-2 16,8-7 0-16,6-3 0 15,4-4 0-15,4-4 0 16,3 4 0-16,2 3 0 15,-7 4 0-15,-5 9 0 0,-8 1 0 16,-6 11 0-16,-11 7 0 16,0 0 0-16,0 17 0 15,-3 1 0-15,-5 3 0 16,3 8 0-16,-2-3 0 0,2 2 0 16,5-1 0-16,0-3 0 15,10 1 0-15,8-7 0 16,3-1 0-16,3-10 0 0,12 6 0 15,-12-8-80-15,9-5-9 16</inkml:trace>
  <inkml:trace contextRef="#ctx0" brushRef="#br1" timeOffset="36313.15">15483 15282 162 0,'0'0'7'0,"0"0"3"0,0 0 3 16,-12-3 2-16,12 3 3 15,0 0 2-15,-11-3 1 16,11 3 1-16,-7 0-3 0,7 0-3 16,0 0-3-16,0 0-1 15,-13 3-2-15,13-3 0 16,0 0-3-16,0 0-2 16,0 0 1-16,0 0-2 15,0 0 0-15,7 0 0 0,4-7 2 16,6-3 1-16,3-2 0 15,12-8 1-15,5-2 1 16,6-8-1-16,9-3-1 0,7-4 0 16,4 0-1-16,5-5-2 15,6 0 0-15,6-5-1 16,0-3-1-16,6 3 1 16,1-4-2-16,5-7 1 15,2 1 0-15,5-4 0 16,4-1 0-16,-2 0 0 0,4 0 0 15,-3 2-1-15,-1-2 2 16,2 3-1-16,-1 5-1 16,-3-4 0-16,3 1 0 0,-5 3 0 15,2-1-1-15,-5 1 0 16,1 5-1-16,-6 2 0 16,-9 2 1-16,-10 5-1 0,-6 8 1 15,-11 4 0-15,-12 7 0 16,-5 3 0-16,-9 0 0 15,-7 6 0-15,-5 2 0 16,-3 3 1-16,-12 7 0 0,10-10-1 16,-10 10 1-16,0 0 0 15,0 0 0-15,0 0 0 16,0 0 0-16,0 0-1 16,0 0 0-16,0 0 1 15,0 0-1-15,0 0-1 16,8-9 1-16,-8 9 0 0,0 0 0 15,0 0 0-15,0 0 0 16,0 0-1-16,0 0-2 16,0 0-3-16,-8 7-4 0,8-7-9 15,0 0-10-15,0 0-40 16,0 0-17-16</inkml:trace>
  <inkml:trace contextRef="#ctx0" brushRef="#br1" timeOffset="36897.9488">18120 13436 302 0,'0'0'7'15,"0"0"5"-15,0 0 0 0,0 0 0 16,0 0 0-16,0 0 3 16,0 0 2-16,0 0 1 15,0 6-6-15,13-1-2 0,1-1-1 16,4 1 1-16,5 1 0 15,0-4-1-15,5-2-1 16,0 2-2-16,-1-2-1 16,-2 0-1-16,-5 0-1 0,0 0-2 15,-7 0 1-15,-1 2-1 16,-4 1 0-16,-8-3 0 16,14 8-1-16,-11 2 2 15,-3 6 1 1,0 7 0-16,-8 1 1 15,-5 7-4-15,1-2 0 16,-3 5 0-16,-4-1 0 16,-4 2 0-16,5-8 0 15,1-4 0-15,2-1 0 0,1-3 0 16,6-3 0-16,-2-4 0 16,7-3 0-16,3-9 0 15,-4 10 0-15,4-10 0 0,0 0 0 16,0 0 0-16,0 0 0 15,0 0 0-15,0 0 0 16,11 0-13-16,-8 5-72 16,8-8-4-16</inkml:trace>
  <inkml:trace contextRef="#ctx0" brushRef="#br1" timeOffset="37763.4008">18581 13196 353 0,'0'0'8'0,"0"0"4"16,0 0 4-16,0 0 0 16,0-10 1-16,0 10 1 15,0 0-1-15,0 0 1 0,0 0-7 16,-4 5-4-16,2 5-2 15,2 2-2-15,0 5 0 16,6 1 0-16,-2 2 1 16,6-1-4-16,5-1 0 15,5-3 0-15,-3-6 0 0,3 0 0 16,2-4 0-16,-1-5 0 16,-2 0 0-16,1-9 0 15,-5-3 0-15,0-5 0 16,-2-5 0-16,-3 2 0 15,2-7 0-15,-8 4 0 0,5 3 0 16,-5 1 0-16,-4 2 0 16,3 10 0-16,-3-4 0 15,0 11 0-15,0 0 0 0,0 0 0 16,0 0 0-16,5 18 0 16,-1-1 0-16,4 7 0 15,2 1 0-15,2 6 0 16,4 2 0-16,-2-3 0 0,1 0 0 15,-2 0 0-15,0-1 0 16,-1-3 0-16,-5-2 0 16,-7-4 0-16,0-3 0 15,-10 3 0-15,-9-5 0 0,-1-1 0 16,-10-1 0-16,-3 0 0 16,-4-3 0-16,-1-1 0 15,4-1 0-15,4-3 0 16,3 0 0-16,9-1 0 15,3 1 0-15,8 7 0 0,7-12-69 16,0 15-24-16</inkml:trace>
  <inkml:trace contextRef="#ctx0" brushRef="#br1" timeOffset="48692.0542">20817 6845 236 0,'0'0'6'0,"0"0"4"16,0 0 2-16,0 0 5 15,0 0 1-15,0 0 2 0,0 0 3 16,0 0 0-16,0 0-2 16,0 0-4-16,0 0-2 15,0 0-4-15,0 0-1 16,-7 1-1-16,7-1-1 0,-12 6-2 15,12-6 0-15,-15 5 0 16,15-5-1-16,-13 4 0 16,13-4-1-16,-13 5 0 0,13-5-1 15,-9 5 0-15,9-5 0 16,-12 3 0-16,12-3-1 16,-11 0 1-16,11 0-1 15,-12 0-2-15,12 0 0 0,-15 0 0 16,15 0 0-16,-15-3 0 15,15 3 0-15,-15-5 0 16,15 5 0-16,-14-5 0 16,4 5 0-16,10 0 0 0,-16-9 0 15,7 6 0-15,9 3 0 16,-16-4 0-16,16 4 0 16,-14-8 0-16,14 8 0 15,-15-5 0-15,15 5 0 16,-13-7 0-16,13 7 0 0,-12-5 0 15,12 5 0-15,-12-8 0 16,12 8 0-16,-13-5 0 16,13 5 0-16,-14-7 0 15,14 7 0-15,-11-8 0 16,11 8 0-16,-13-12 0 0,13 12 0 16,-12-10 0-16,12 10 0 15,-9-13 0-15,9 13 0 0,-8-10 0 16,8 10 0-16,-8-12 0 15,8 12 0-15,-7-17 0 16,7 17 0-16,-7-12 0 16,7 12 0-16,-6-20 0 0,6 20 0 15,-5-18 0-15,5 18 0 16,-7-18 0-16,7 18 0 16,-5-19 0-16,5 9 0 15,0 10 0-15,-4-17 0 16,4 17 0-16,-5-17 0 0,5 17 0 15,-9-15 0-15,9 4 0 16,-4 4 0-16,4 7 0 16,-5-14 0-16,5 3 0 15,0 11 0-15,-3-16 0 16,3 6 0-16,-2 2 0 0,2-4 0 16,0-1 0-16,0 3 0 15,-2-2 0-15,2 0 0 0,0-1 0 16,0 1 0-16,-3 0 0 15,3-3 0-15,0 2 0 16,0 4 0-16,0-4 0 16,0 2 0-16,0-3 0 0,0 1 0 15,3 1 0-15,-1-2 0 16,0 1 0-16,1 1 0 16,-1-1 0-16,1 0 0 15,1 4 0-15,-1-3 0 0,-1-1 0 16,2 1 0-16,1-1 0 15,-3 4 0-15,3-1 0 16,-3-1 0-16,1-1 0 16,-1 3 0-16,0-4 0 15,3 3 0-15,-1 0 0 16,-2-2 0-16,0 0 0 0,3 4 0 16,0-7 0-16,-3 3 0 15,6 0 0-15,-6 1 0 0,4-3 0 16,-1 4 0-16,-1 0 0 15,1 1 0-15,0 1 0 16,1-3 0-16,-6 11 0 16,12-18 0-16,-12 18 0 0,8-16 0 15,-2 8 0-15,-2-1 0 16,-4 9 0-16,14-15 0 16,-14 15 0-16,12-15 0 0,-12 15 0 15,15-15 0 1,-15 15 0-16,15-20 0 0,-4 10 0 15,-4 0 0-15,5 0 0 16,1 1 0-16,-4-1 0 16,1 0 0-16,1 0 0 0,-2 2 0 15,-1-1 0-15,-8 9 0 16,15-13 0-16,-15 13 0 16,14-12 0-16,-3 4 0 15,-11 8 0-15,14-10 0 0,-4 3 0 16,1 2 0-16,-2 0 0 15,1-2 0-15,0 2 0 16,-2 0 0-16,1 0 0 16,-9 5 0-16,13-10 0 0,-13 10 0 15,12-4 0-15,-12 4 0 16,12-6 0-16,-12 6 0 16,18-8 0-16,-9 5 0 15,2 2 0-15,1-5 0 0,1 4 0 16,0-5 0-16,1 4 0 15,-1 1 0-15,-3-4 0 16,3 4 0-16,-4 2 0 16,-9 0 0-16,15-3 0 15,-15 3 0-15,10-2 0 0,-10 2 0 16,7 0 0-16,-7 0 0 16,11 0 0-16,-11 0 0 15,14 0 0-15,-4 0 0 0,0 2 0 16,-3-2 0-16,4 0 0 15,-3 0 0-15,-8 0 0 16,17 5 0-16,-17-5 0 16,12 6 0-16,-12-6 0 0,15 5 0 15,-15-5 0-15,17 9 0 16,-7-3 0-16,0-2 0 16,0 2 0-16,0 2 0 15,0-4 0-15,0 4 0 0,0-3 0 16,0 2 0-16,-3-5 0 15,4 5 0-15,-11-7 0 16,12 8 0-16,-12-8 0 16,12 10 0-16,-12-10 0 15,13 7 0-15,-13-7 0 0,12 13 0 16,-7-4 0-16,-5-9 0 16,13 16 0-16,-13-16 0 0,12 14 0 15,-9-3 0-15,3-4 0 16,-6-7 0-16,8 15 0 15,-8-15 0-15,10 9 0 16,-10-9 0-16,6 12 0 16,-6-12 0-16,6 8 0 0,-6-8 0 15,0 0 0-15,11 12 0 16,-11-12 0-16,4 9 0 16,-4-9 0-16,0 12 0 0,0-12 0 15,3 9 0 1,-3-9 0-16,2 8 0 0,-2-8 0 15,3 10 0-15,-3-10 0 16,2 10 0-16,-2-10 0 16,2 9 0-16,-2-9 0 15,3 10 0-15,-3-10 0 0,3 10 0 16,-3-10 0-16,0 0 0 16,0 0 0-16,0 0 0 15,2 8 0-15,-2-8 0 0,0 0 0 16,0 0 0-16,0 0 0 15,0 0 0-15,0 0 0 0,0 0 0 16,0 0 0-16,0 0 0 16,0 0 0-16,-5 4 0 15,5-4 0-15,-15 11 0 16,-2-5-89-16,9 5-4 16</inkml:trace>
  <inkml:trace contextRef="#ctx0" brushRef="#br1" timeOffset="49909.2721">21108 5896 299 0,'0'0'8'0,"0"0"6"15,0 0 2-15,0 0 2 0,0 0 4 16,-9 0 2-16,9 0 0 15,0 0 1-15,0 0-7 16,0 0-4-16,0 0-3 16,0 0-2-16,0 0-3 0,0 0-3 15,0 0-3-15,0 0 0 16,0 0 0-16,0 0 0 16,0 0 0-16,9 2 0 0,-1-2 0 15,4 2 0 1,3 1 0-16,0-1 0 0,7 3 0 15,-2 1 0-15,3-6 0 16,-1 4 0-16,0 1 0 16,6-1 0-16,-6 2 0 0,3 2 0 15,-5-2 0-15,2 3 0 16,-2-1 0-16,-5-1 0 16,0 2 0-16,-3-1 0 15,0-3 0-15,-12-5 0 16,11 9 0-16,-11-9 0 0,0 0 0 15,10 8 0-15,-10-8 0 16,0 0 0-16,0 0 0 16,0 0 0-16,0 0 0 0,0 0 0 15,0 0 0-15,0 0 0 16,0 0 0-16,0 0 0 16,0 0 0-16,0 0 0 15,0 0 0-15,0 0 0 0,0 0 0 16,0 0 0-16,0 0 0 15,0 0 0-15,0 0 0 16,0 0 0-16,0 0 0 16,0 0 0-16,0 0 0 15,0 0 0-15,0 0 0 0,0 0 0 16,0 0 0-16,0 0 0 16,0 0 0-16,0 0 0 15,0 0 0-15,0 0 0 16,0 0 0-16,0 0 0 0,0 0 0 15,0 0 0-15,0 0 0 16,0 0 0-16,4-10 0 16,-4-2 0-16,0-3 0 0,3-7 0 15,-1-6 0-15,1-1 0 16,-3-4 0-16,3-5 0 16,-2 5 0-16,-1-2 0 15,0 5 0-15,0 3 0 0,0 5 0 16,0 2 0-16,0 8 0 15,0 1 0-15,0 11 0 16,0-12 0-16,0 12 0 16,0 0 0-16,0 0 0 15,0 0 0-15,0 0 0 0,0 0 0 16,0 0 0-16,0 0 0 16,0 0 0-16,0 0 0 15,0 0 0-15,0 8 0 16,0-8 0-16,0 10 0 0,0-10 0 15,0 17 0-15,0-7 0 16,0-10 0-16,4 17 0 16,-4 2-51-16,0-19-44 0</inkml:trace>
  <inkml:trace contextRef="#ctx0" brushRef="#br1" timeOffset="54126.9514">19979 7070 290 0,'0'0'6'16,"0"0"1"-16,0 0 2 16,0 0 4-16,0 0 0 0,0 0 2 15,0 0 3-15,-12-5 0 16,12 5-4-16,-10-3-1 15,10 3-3-15,-17-3-2 16,7 3-1-16,-2 0-2 0,-1 0-1 16,1 3-1-16,-6 5-1 15,4-1 0-15,-7 5-1 16,5 2-1-16,-5 0 1 16,4 3-1-16,-5 3 1 15,2-3-1-15,-1 8 1 16,2-2 0-16,-1 1-1 0,2 3 2 15,-1 3-2-15,-1 2 1 16,-1 0 0-16,0 6 0 16,1-1 0-16,-1-1-1 0,2 8 1 15,-4-5 0-15,3 2 0 16,-1 3 0-16,-2-1 1 16,0 7 1-16,-2-3 1 15,-5 3 0-15,1 2 0 0,-4 3 1 16,0-1-1-16,-3 5 1 15,4 0 0-15,-5 4-2 16,4-2-3-16,0 4 0 16,1-2 0-16,2-3 0 15,0 1 0-15,6 0 0 0,-1-1 0 16,0-3 0-16,1 4 0 16,4 0 0-16,-3 2 0 15,3 4 0-15,-3-1 0 0,2 0 0 16,0-2 0-16,1 6 0 15,-2-2 0-15,0-3 0 16,-1 3 0-16,1-2 0 16,2 1 0-16,3 2 0 0,-6-2 0 15,4 0 0-15,1 0 0 16,1-1 0-16,-3 5 0 16,2-5 0-16,1 1 0 0,-1 0 0 15,1 1 0-15,-4 0 0 16,8-1 0-16,-4-1 0 15,1-1 0-15,4 0 0 16,-3-1 0-16,0 3 0 16,3-2 0-16,-4 4 0 15,4-2 0-15,2-1 0 0,-2-1 0 16,2 0 0-16,-1-2 0 16,2-3 0-16,-1-1 0 15,5-6 0-15,-5 3 0 0,3 0 0 16,-1-8 0-16,-5 9 0 15,4-7 0-15,1 3 0 0,-5-5 0 16,1 0 0-16,0-4 0 16,2-2 0-16,0-2 0 15,1-6 0-15,0 2 0 16,0-7 0-16,6 1 0 16,-1-3 0-16,1-1 0 0,1 0 0 15,-2-1 0-15,4-4 0 16,0 0 0-16,0 1 0 15,0-4 0-15,0-1 0 16,0-4 0-16,0-4 0 16,0-9 0-16,0 15 0 15,0-15 0-15,-2 10 0 0,2-10 0 16,0 0 0-16,0 0 0 16,0 0 0-16,0 0 0 15,0 0 0-15,0 0 0 0,-10 0 0 16,10 0-4-16,-9-7-32 15,-2-1-52-15,11 8-3 16</inkml:trace>
  <inkml:trace contextRef="#ctx0" brushRef="#br1" timeOffset="54666.1057">17908 12002 368 0,'0'0'7'0,"0"0"4"0,-8-5 1 16,8 5 2-16,-11-3 0 16,11 3 2-16,-9-1-1 15,9 1 1-15,0 0-6 0,0 0-4 16,-1 9-1-16,1 1-1 15,8 5-1-15,-1 2 0 16,3 3 0-16,0 4 1 16,0 2-4-16,-1-2 0 0,2 1 0 15,-4 4 0-15,1-3 0 16,-4-4 0-16,-1 0 0 16,1-3 0-16,2-1 0 15,-6-5 0-15,5-3 0 0,-5-10 0 16,3 10 0-16,-3-10 0 15,0 0 0-15,12-3 0 16,-4-9 0-16,1 0 0 16,6-9 0-16,3-3 0 15,4-6 0-15,0-5 0 0,5-2 0 16,3 0 0-16,0 1 0 16,-2-1 0-16,-1 11 0 15,-7 1 0-15,-1 4 0 0,-3 9 0 16,-7 5 0-16,-9 7 0 15,0 0 0-15,0 0 0 16,0 0 0-16,0 0 0 0,5 13 0 16,-10 7-45-16,5-20-46 15,-9 18-1-15</inkml:trace>
  <inkml:trace contextRef="#ctx0" brushRef="#br1" timeOffset="57187.3795">15456 15168 250 0,'0'0'5'0,"0"0"4"15,0 0 2-15,0 0 4 0,0 0 3 16,0 0 1-16,0 0 2 15,0 0 1-15,0 0-3 16,0 0-4-16,0 0-1 16,0 0-2-16,4-7-1 0,-4 7-2 15,8-16 0-15,-6 4 0 16,3-3 0-16,-3-3-1 16,4-2 0-16,-3-3-1 15,1-2 0-15,-1-5-3 0,-1 0-4 16,-2-5 0-16,3-2 0 15,-1-2 0-15,-2-1 0 16,0-5 0-16,0 1 0 16,0-3 0-16,0 0 0 15,1 0 0-15,-1-3 0 0,0 4 0 16,4-5 0-16,-4 4 0 16,2 0 0-16,-2 5 0 15,0-3 0-15,0 1 0 0,0 5 0 16,3-4 0-16,-3 9 0 15,0-4 0-15,2 3 0 16,1-1 0-16,-3 3 0 16,5-2 0-16,2 1 0 15,-3 5 0-15,4-7 0 16,-2 2 0-16,0 0 0 0,3 1 0 16,-2 1 0-16,1 0 0 15,-3-1 0-15,-4 4 0 16,5 1 0-16,-4 2 0 0,0 2 0 15,-2 0 0-15,3 2 0 16,-3 0 0-16,0 0 0 16,3-1 0-16,-3-2 0 15,0 3 0-15,2-2 0 16,-2 0 0-16,0 0 0 0,0 2 0 16,0 0 0-16,0-1 0 15,0 4 0-15,0 1 0 16,0-2 0-16,0 1 0 0,-2-2 0 15,2 1 0-15,0 1 0 16,0-3 0-16,0 3 0 16,0-4 0-16,0 0 0 15,0 6 0-15,0-8 0 16,-3 6 0-16,3-1 0 0,0-1 0 16,-3 2 0-16,3-1 0 15,-2 3 0-15,2-6 0 16,0 8 0-16,0-5 0 0,0 4 0 15,0-2 0-15,0 3 0 16,0 1 0-16,0-2 0 16,0 4 0-16,0 2 0 15,0 10 0-15,0-15 0 0,0 15 0 16,0-12 0-16,0 12 0 16,0-7 0-16,0 7 0 15,0 0 0-15,0-12 0 16,0 12 0-16,0 0 0 0,0-14 0 15,0 14 0-15,0 0 0 16,0-12 0-16,0 12 0 16,0-12 0-16,0 12 0 15,2-12 0-15,-2 1 0 16,3 1 0-16,0-2 0 0,-1 3 0 16,0-6 0-16,2 3 0 15,-4-3 0-15,2-1 0 16,1 4 0-16,-3 0 0 0,2-1 0 15,-2 1 0-15,0 0 0 16,0 0 0-16,0 1 0 16,0 1 0-16,0 0 0 0,0 10 0 15,0-15 0-15,0 15 0 16,0-9 0-16,0 9 0 16,0 0 0-16,0-11 0 15,0 11 0-15,0 0 0 0,0 0 0 16,0 0 0-1,0 0 0-15,0 0 0 0,0 0 0 16,-7 13 0-16,-1-3 0 16,0 7 0-16,-1 1 0 15,-4 9 0-15,-4-2 0 16,-3 6 0-16,0 5 0 0,0-4 0 16,-5 2 0-16,0 1 0 15,3 0 0-15,0-3 0 16,-1-2 0-16,0-5 0 0,9-3 0 15,-2-8 0-15,5 2 0 16,0-7 0-16,11-9 0 16,-9 9 0-16,9-9 0 0,0 0 0 15,0 0 0-15,0-11 0 16,0-1 0-16,4-3 0 16,5-5 0-16,-1-5 0 0,5-5 0 15,4 1 0-15,-1-6 0 16,4 3 0-16,-2 2 0 15,-4 3 0-15,-2 2 0 16,-1 5 0-16,-2 5 0 16,-4 0 0-16,0 6 0 15,-2 1 0-15,-3 8 0 16,3-12 0-16,-3 12 0 0,0 0 0 16,4-7 0-16,-4 7 0 15,0 0 0-15,0 0 0 16,0 0 0-16,0 0 0 0,0 0 0 15,0 0 0-15,8-11 0 16,-8 11 0-16,0 0 0 16,9-1 0-16,-9 1 0 0,16 0 0 15,-8 0 0-15,9 0 0 16,2 1 0-16,1 7 0 16,8 0 0-16,-3 1 0 15,7 1 0-15,0 5 0 0,-2 2 0 16,2 1 0-16,-2 2 0 15,0-3 0-15,-4 3 0 16,-3-3 0-16,-3-2 0 16,-2 0 0-16,-1 0 0 15,-4-5 0-15,-6-3 0 16,-7-7 0-16,12 13 0 0,-12-13 0 16,0 0 0-16,0 0 0 15,0 0 0-15,0 0 0 16,0 0 0-16,0 0 0 0,0 0 0 15,0 0 0-15,0 0 0 16,0 0 0-16,0 0 0 16,0 0 0-16,0 0 0 0,8 2 0 15,-8-2-15-15,-5 0-78 16,5 0-4-16</inkml:trace>
  <inkml:trace contextRef="#ctx0" brushRef="#br1" timeOffset="59058.9578">15318 11690 350 0,'0'0'6'15,"0"0"3"-15,0 0 4 16,0 0 1-16,0 0 2 16,-9 0 1-16,9 0 0 0,0 0 2 15,0 0-5-15,-11-2-3 16,11 2-3-16,0 0-1 16,0 0-1-16,0 0-2 15,0 0-4-15,0 0 0 0,0 0 0 16,0 0 0-16,0 0 0 15,0 0 0-15,0 0 0 16,0 0 0-16,0 0 0 16,0 0 0-16,0 0 0 0,0 0 0 15,0 0 0-15,0 0 0 16,0 0 0-16,0 0 0 16,0 0 0-16,0 0 0 0,0 0 0 15,0 0 0-15,0 0 0 16,0 0 0-16,0 0 0 15,0 0 0-15,0 0 0 16,0 0 0-16,0 0 0 16,0 0 0-16,0 0 0 0,0 0 0 15,0 0 0-15,0 0 0 16,0 0 0-16,0 0 0 16,0 0 0-16,0 0 0 15,0 0 0-15,0 0 0 16,0 0 0-16,0 0 0 0,0 0 0 15,0 0 0-15,0 0 0 16,0 0 0-16,0 0 0 16,0 0 0-16,0 0 0 0,0 0 0 15,0 0 0-15,0 0 0 16,0 0 0-16,0 0 0 16,0 0 0-16,0 0 0 15,0 0 0-15,0 0 0 0,0 0 0 16,0 0 0-16,0 0 0 15,0 0 0-15,0 0 0 16,0 0 0-16,0 0 0 0,16 2 0 16,4-2 0-16,6 0 0 15,12 0 0-15,4-5 0 16,6 2 0-16,3-3 0 16,4-2 0-16,-2 0 0 15,-7 0 0-15,-3 3 0 16,-10 5 0-16,-4-3 0 0,-8 3 0 15,-5 0 0-15,-9 0 0 16,-7 0 0-16,14 11 0 16,-14-11 0-16,0 15 0 0,-5-3 0 15,-8 2 0-15,-6 0 0 16,-4 3 0-16,-7 4 0 16,-4 3 0-16,-9-2 0 0,-2 3 0 15,0-1 0-15,-3-1 0 16,4 1 0-16,0-4 0 15,1 3 0-15,6-6 0 16,2-3 0-16,10-2 0 16,6 2 0-16,1-4 0 15,6-5 0-15,12-5 0 0,0 0 0 16,0 0 0-16,6 5 0 16,20-5 0-16,7-8 0 15,6 0 0-15,9-2 0 16,6 1 0-16,5-4 0 0,3 3 0 15,-4 2 0-15,-3 1 0 16,-8 0 0-16,-2 5 0 16,-11 2 0-16,4-3 0 0,-11 3 0 15,-9 0 0-15,-1 0 0 16,-5 0 0-16,0 0 0 16,-3 0 0-16,-9 0 0 0,9 0 0 15,-9 0 0-15,0 0 0 16,0 0 0-16,0 0 0 15,0 0 0-15,0 0 0 16,0 0 0-16,0 0 0 16,0 0 0-16,0 0 0 0,0 0 0 15,0 0 0-15,-7 3-57 16,7-3-39-16</inkml:trace>
  <inkml:trace contextRef="#ctx0" brushRef="#br1" timeOffset="63374.0383">20989 5038 335 0,'0'0'8'0,"0"-9"3"15,0 9 4-15,-2-18 1 0,-1 7 2 16,-2 5 0-16,0-7 1 15,-3 3 0-15,-4 3-8 16,-5 2-2-16,0 5-4 16,-8 0-2-16,-3 10-1 0,1 2-1 15,-1 1-1 1,6 1 0-16,2 7 0 0,7-6 0 16,6-1 1-16,7 1-1 15,10-8 0-15,5 1 1 0,6-5 0 16,3-3 1-16,1 0 0 15,2-11 1-15,1-6-1 16,-3 3 3-16,-9-3-1 16,5-4-4-16,-9 6 0 0,-2-2 0 15,-5 2 0-15,-3 8 0 16,-2 7 0-16,0-10 0 16,0 10 0-16,0 7 0 0,3 8 0 15,-3 4 0-15,0 7 0 16,0 6 0-16,0 7 0 15,0 1 0-15,0-3 0 16,0 3 0-16,0-5 0 16,2-3 0-16,-2-5 0 0,0-6 0 15,3-7 0-15,-3-2 0 16,0-12 0-16,2 13 0 16,-2-13 0-16,0 0 0 15,0 0 0-15,0 0 0 0,0-7 0 16,-2-8-24-16,-1 1-65 15,3 0-4-15</inkml:trace>
  <inkml:trace contextRef="#ctx0" brushRef="#br1" timeOffset="63775.7658">21245 5006 397 0,'0'0'8'0,"0"0"2"0,0 0 2 16,0-10 1-16,0 10 1 16,0 0 0-16,0 0 0 15,0 0 2-15,-10 10-8 16,3 8-3-16,0 2-5 0,-4-1 0 16,6 9 0-16,0-4 0 15,5 2 0-15,3-7 0 16,4 0 0-16,7-6 0 0,4-3 0 15,2-8 0-15,2-2 0 16,-3-2 0-16,5-13 0 16,-1-2 0-16,-9-5 0 0,-1-3 0 15,-3-6 0-15,-8 0 0 16,-4 4 0-16,-8 1 0 16,-8 9 0-16,-4 0 0 15,-2 7 0-15,-5 7 0 0,3 3 0 16,1 8 0-16,2 2 0 15,4-1 0-15,11 3 0 16,-4-1-30-16,12 4-58 16,0-15-4-16</inkml:trace>
  <inkml:trace contextRef="#ctx0" brushRef="#br1" timeOffset="64048.7567">21409 4667 503 0,'0'0'5'16,"0"0"-2"-16,0 0-3 15,5 0 0-15,-5 0 0 16,0 0 0-16,0 0 0 15,10 0 0-15,-10 0 0 16,0 0 0-16,0 0 0 0,0 0 0 16,0 0 0-16,0 0-19 15,7 7-75-15,-7-7-3 16</inkml:trace>
  <inkml:trace contextRef="#ctx0" brushRef="#br1" timeOffset="88404.3906">16880 13359 52 0,'0'0'5'0,"0"0"1"16,0 0 4-16,0 0 1 15,0 8 3-15,0-8 4 0,0 0 1 16,0 0 3-16,0 0 0 16,0 0 0-16,0 0-2 15,0 8 0-15,0-8-1 16,0 0 0-16,0 0-3 0,0 0-2 15,0 0-1-15,0 0-2 16,0 0-2-16,0 0-1 16,0 0-2-16,0 0 0 0,0 0-2 15,0 0 0-15,0 0-1 16,0 0-1-16,0 0 0 16,0 0 0-16,0 0-1 15,0 0 2-15,10 4-1 0,-10-4 0 16,0 0 1-16,0 0-1 15,0 0 1-15,0 0 0 16,0 0 1-16,0 0-1 16,0 0 0-16,0 0 0 15,0 0 0-15,0 0 0 0,0 0-1 16,0 0 0-16,0 0 1 16,0 0-2-16,0 0 1 15,0 0 0-15,0 0 1 16,9-2-1-16,-9 2 0 0,0 0 1 15,7-12-1-15,-7 12 0 16,11-10 1-16,-11 10-1 16,12-15 0-16,-5 7 0 0,6 1 1 15,0-6-1-15,0 1 0 16,3-3 1-16,5-2 0 16,1 0 0-16,0-4-1 15,5 1 1-15,1 1 0 0,-3-1 0 16,2-1-1-16,3 1 0 15,0-4 1-15,5 2-1 16,-1-3 0-16,9 1 0 16,-3-3 0-16,6-1 0 15,4-1-1-15,-2 1 0 0,-1-2 0 16,0 6 0-16,-2 0 0 16,-3-2 0-16,-4 4-1 15,-1 2 1-15,-3-2 1 16,3 0-1-16,-3 0 0 0,3-4 0 15,5 2 0-15,-3 0 1 16,6-2-2-16,4-1 0 16,0-3 0-16,7 6 0 15,2-3 0-15,-3-1 0 0,4 3 0 16,-6 1 0-16,5 4 0 16,-3-1 0-16,-2 4 0 15,2 0 0-15,-6 0 0 16,8 0 0-16,-2-1 0 15,2 0 0-15,3-1 0 0,0 2 0 16,2-3 0-16,0 0 0 16,-3 4 0-16,-4-2 0 15,1 2 0-15,0 2 0 0,-2 2 0 16,-1-1 0-16,2 3 0 16,-4-2 0-16,4 3 0 15,-2-2 0-15,6 3 0 0,-2 1 0 16,1 2 0-16,2-2 0 15,-2 1 0-15,5 4 0 16,-6 0 0-16,-2-1 0 16,-3 3 0-16,-3 0 0 0,0 0 0 15,-5 3 0-15,-2-1 0 16,-3 3 0-16,4-1 0 16,-1 4 0-16,3 0 0 15,2-4 0-15,1 4 0 16,-1 1 0-16,3 0 0 0,2 1 0 15,-5 2 0-15,0 1 0 16,5-1 0-16,-4 2 0 16,-8 2 0-16,9-2 0 15,-8 2 0-15,3-2 0 0,-7 1 0 16,-2 0 0-16,-3 0 0 16,0-3 0-16,-4 3 0 0,1-3 0 15,-4 3 0-15,3-3 0 16,-1 3 0-16,-2 0 0 15,2 0 0-15,-2 2 0 16,2-4 0-16,-4 2 0 16,2 2 0-16,-3-2 0 0,3 0 0 15,-5-1 0-15,3 4 0 16,-7-4 0-16,2 4 0 16,-1-5 0-16,-2 1 0 15,2 1 0-15,-4-3 0 16,2 3 0-16,-2-2 0 15,1 0 0-15,-1 2 0 0,-1-1 0 16,-1-4 0-16,3 2 0 16,-2-2 0-16,-1 3 0 15,-2-4 0-15,1 1 0 0,-10-10 0 16,15 15 0-16,-15-15 0 16,13 16 0-16,-13-16 0 15,7 12 0-15,-7-12 0 0,0 0 0 16,6 10 0-16,-6-10 0 15,0 0 0-15,0 0 0 16,0 0 0-16,0 0 0 16,0 0 0-16,0 0 0 0,0 0 0 15,0 0 0-15,0 0 0 16,0 0 0-16,0 0 0 16,0 0 0-16,0 0 0 15,0 0 0-15,0 0 0 16,0 0 0-16,0 0 0 15,0 0 0-15,0 0 0 0,-9 0 0 16,9 0 0-16,-17-6-17 16,10-6-69-16,-3 10-7 15</inkml:trace>
  <inkml:trace contextRef="#ctx0" brushRef="#br1" timeOffset="89348.6535">21824 12483 301 0,'0'0'8'16,"0"0"5"-16,0 0 3 0,0-11 2 15,0 11 3-15,-3-9 2 16,3 9 0-16,0-8 1 16,0 8-7-16,0 0-4 0,0 0-3 15,0 0-2-15,0 0-3 16,0 0-1-16,0 0-1 16,0 0-1-16,0 0 0 15,0 0-2-15,0 5 0 16,3 3 0-16,-2 4 0 0,6 3 0 15,-3-1 0-15,4 7 0 16,-1-4 0-16,4 2 0 16,-4 2 0-16,3-1 0 15,0-4 0-15,-3 5 0 16,1-4 0-16,4 0 0 0,-4-4 0 16,-1 1 0-16,0-2 0 15,-2-1 0-15,-2-1 0 16,2 0 0-16,-5-10 0 0,8 14 0 15,-8-14 0-15,4 13 0 16,-4-13 0-16,5 9 0 16,-5-9 0-16,0 0 0 0,3 11 0 15,-3-11 0-15,0 0 0 16,2 9 0-16,-2-9 0 16,0 0 0-16,0 0 0 15,2 11 0-15,-2-11 0 16,0 0 0-16,0 0 0 15,0 12 0-15,0-12 0 0,0 0 0 16,0 0 0-16,0 0 0 16,0 0 0-16,0 0 0 15,0 0 0-15,0 0 0 16,0 0 0-16,0 0 0 0,0 7 0 16,0-7 0-16,0 0 0 15,-12 3 0-15,0-1 0 16,-3 1 0-16,-10 0 0 0,-2-1 0 15,-3 1 0-15,-10-3 0 16,6 2 0-16,-4-2 0 16,4 0 0-16,2 0 0 0,4 0 0 15,3 0 0-15,7 0 0 16,4 0 0-16,3 0 0 16,4 0 0-16,7 12 0 15,7-10-73-15,-7-2-22 16</inkml:trace>
  <inkml:trace contextRef="#ctx0" brushRef="#br1" timeOffset="102250.5296">21648 14519 256 0,'0'0'8'0,"0"0"3"16,3-15 6-16,-3 15 2 15,4-17 3-15,-4 7 1 0,3 2 1 16,-3 8 1-16,2-18-9 15,-2 18-4-15,0 0-3 16,3 13-3-16,-1 6-1 16,0 10-1-16,3 5 1 0,1 11 1 15,1 7 1-15,0 10 1 16,1-1-1-16,0 12 0 16,-1 1 0-16,-2 3 0 15,0 4-7-15,-3-1 0 16,0-1 0-16,-2-2 0 0,3 2 0 15,-3-4 0-15,0-2 0 16,0-3 0-16,0-1 0 16,2-7 0-16,-2-2 0 15,0-5 0-15,4-1 0 0,-4-4 0 16,0-9 0-16,0-1 0 16,-4 0 0-16,2-3 0 15,-1-2 0-15,1-1 0 0,0-2 0 16,-1-2 0-16,1 2 0 15,-3-2 0-15,3-3 0 16,-3 0 0-16,-1 1 0 0,1-6 0 16,0 2 0-16,1-1 0 15,1 0 0-15,1-4 0 16,-1 3 0-16,-1-2 0 16,-2 2 0-16,1 3 0 15,3-5 0-15,-3 2 0 0,2 1 0 16,-1-1 0-16,1-5 0 15,-1 3 0-15,2-5 0 16,0 0 0-16,0 0 0 16,-1-1 0-16,3-1 0 15,-2-2 0-15,2-2 0 0,0-9 0 16,0 17 0-16,0-17 0 16,0 15 0-16,0-15 0 15,-3 12 0-15,3-12 0 0,0 13 0 16,0-13 0-16,0 12 0 15,0-12 0-15,0 0 0 16,0 11 0-16,0-11 0 16,0 0 0-16,0 0 0 0,0 0 0 15,0 9 0-15,0-9 0 16,0 0 0-16,0 0 0 16,0 0 0-16,0 0 0 15,0 0 0-15,0 0 0 0,0 0 0 16,0 0 0-16,0 0 0 15,0 0 0-15,0 0 0 16,0 0 0-16,0 0 0 16,0 0 0-16,0 0 0 0,0 0 0 15,0 0 0 1,0 0 0-16,0 0 0 0,0 0 0 16,0-5 0-16,0 5 0 15,0 0 0-15,0 0 0 16,-2-7 0-16,2 7-26 0,7-11-63 15,-7 2-2-15</inkml:trace>
  <inkml:trace contextRef="#ctx0" brushRef="#br1" timeOffset="103402.0854">21618 14509 318 0,'0'0'10'16,"0"0"2"-16,0-9 3 15,0 9 3-15,0-13 2 16,0 13 1-16,0-16 1 0,0 16 0 15,0-12-7-15,0 12-4 16,0 0-3-16,0 0-2 16,0 0-1-16,0 0-1 15,-6 18 0-15,4-3-4 16,-5 5 0-16,-3 0 0 0,-3 3 0 16,-2 5 0-16,0 0 0 15,-1-3 0-15,-5-2 0 16,3 0 0-16,4 0 0 0,-3-6 0 15,4-2 0-15,1-3 0 16,2-4 0-16,10-8 0 16,-8 12 0-16,8-12 0 15,0 0 0-15,0 0 0 16,0 0 0-16,8-12 0 0,2 2 0 16,2-10 0-16,6 2 0 15,-1-9 0-15,3 3 0 16,-1-9 0-16,2 9 0 15,-2-9 0-15,1 6 0 0,-5 2 0 16,-3 6 0-16,1-1 0 16,-5 5 0-16,-1 3 0 15,-7 12 0-15,11-13 0 16,-11 13 0-16,0 0 0 0,9-3 0 16,-9 3 0-16,10 5 0 15,-2 6 0-15,2 1 0 16,2 8 0-16,3-1 0 15,2 4 0-15,1-1 0 0,2 5 0 16,-3-1 0-16,2-5 0 16,0 2 0-16,2-1 0 15,-3-5 0-15,-3 3 0 16,0-5 0-16,0-5 0 0,-2 0 0 16,-4 0 0-16,-9-10 0 15,12 7 0-15,-12-7 0 16,0 0 0-16,0 0 0 0,0 0 0 15,0 0 0 1,0 0 0-16,0 0 0 0,0 0-68 16,6-12-26-16</inkml:trace>
  <inkml:trace contextRef="#ctx0" brushRef="#br1" timeOffset="104498.1221">21377 13865 318 0,'0'0'8'15,"0"0"2"-15,0 0 2 16,0 0 5-16,2-11 2 0,-2 11 0 16,0 0 1-1,0 0 2-15,0-7-6 0,0 7-4 16,0 0-2-16,0 0-2 16,0 0-2-16,20-10 0 15,-2 10-2-15,4-4 0 0,6 1-4 16,6 0 0-16,6-2 0 15,2 1 0-15,3 1 0 16,-1 1 0-16,-1-1 0 0,-4-2 0 16,-4 0 0-16,-3 3 0 15,-7 0 0-15,-2-1 0 16,-8 1 0-16,-3 2 0 16,-12 0 0-16,13 0 0 15,-13 0 0-15,0 0 0 0,-5 9 0 16,-10-1 0-16,-5 2 0 15,-7 2 0-15,-6 5 0 16,-6 4 0-16,-4-2 0 0,-1 1 0 16,3-1 0-16,2 1 0 15,4-2 0-15,5-3 0 16,3-3 0-16,11-2 0 16,4 0 0-16,3-5 0 15,9-5 0-15,-5 12 0 0,5-12 0 16,14 2 0-16,2-2 0 15,3 0 0-15,11 0 0 16,5 0 0-16,7-4 0 0,3-1 0 16,5 0 0-16,5 3 0 15,0-1 0-15,-1-2 0 16,-4 5 0-16,-6 0 0 16,-4 0 0-16,-11 0 0 0,-3 0 0 15,-7 2 0-15,-6 1 0 16,-13-3 0-16,10 3 0 15,-10-3 0-15,0 0 0 16,0 0 0-16,0 0 0 16,0 0 0-16,0 0 0 0,-8 4 0 15,8-4 0-15,-12 3 0 16,12-3 0-16,-15 0 0 16,6 2 0-16,9-2 0 15,-18 5 0-15,18-5 0 0,-15 13 0 16,5-11 0-16,5 10-71 15,3-2-22-15</inkml:trace>
  <inkml:trace contextRef="#ctx0" brushRef="#br1" timeOffset="106555.6428">21548 16929 121 0,'0'0'3'0,"0"0"4"16,0 0 4-16,0 0 2 16,0 0 2-16,0 0 2 15,0 0 1-15,0 0 1 16,0 0 0-16,0 0-4 0,0 0 0 16,0 0-2-16,0 0 0 15,0 0-1-15,0 0 2 16,0 0 0-16,0 0-1 15,0 0 3-15,0 0-1 0,0 0-1 16,0 0 0-16,0 0-1 16,0 0-2-16,0-10-1 15,0 10-1-15,11-12-1 16,-2 3-1-16,1-6-1 0,7 1 0 16,0-6-1-16,4 1 1 15,1 0-1-15,6-4-1 16,2-2 0-16,2-2 2 15,5-3-6-15,0 3 0 0,3-3 0 16,5 0 0-16,-3 1 0 16,0-1 0-16,0 3 0 15,-1 0 0-15,1 0 0 16,-5 1 0-16,2-1 0 0,-6 5 0 16,5 0 0-16,-6-1 0 15,0 1 0-15,0 2 0 16,-4 1 0-16,2-1 0 15,-1-1 0-15,1 0 0 16,0 1 0-16,0-2 0 16,2-1 0-16,-4 2 0 0,2 0 0 15,-4-2 0-15,1 2 0 16,-2 3 0-16,-4-2 0 16,-1 2 0-16,-3 4 0 0,1-1 0 15,-4-2 0-15,4 4 0 16,-4 1 0-16,2-1 0 15,0 1 0-15,-1-2 0 16,5 1 0-16,-4-2 0 0,1 3 0 16,-2-1 0-16,-2 4 0 15,4-1 0-15,-4 2 0 16,-4-2 0-16,-1 2 0 16,4 3 0-16,-12 5 0 15,15-12 0-15,-5 8 0 0,-10 4 0 16,13-10 0-16,-13 10 0 15,12-6 0-15,-12 6 0 16,0 0 0-16,9-7 0 0,-9 7 0 16,0 0 0-16,0 0 0 15,0 0 0-15,0 0 0 16,0 0 0-16,0 0 0 16,0 0 0-16,0 0 0 15,0 0 0-15,0 0 0 0,0 0 0 16,0 0 0-16,0 0 0 15,0 0 0-15,0 0 0 16,0 0 0-16,0 0 0 16,0 0 0-16,-7-9 0 0,7 9 0 15,-12-7-12-15,-6 1-81 16,18 6-2-16</inkml:trace>
  <inkml:trace contextRef="#ctx0" brushRef="#br1" timeOffset="107033.889">22930 15641 401 0,'0'0'6'15,"0"0"2"-15,-11-7 2 16,11 7 1-16,0 0 2 0,-9-6 0 15,9 6 0-15,0 0 1 16,0 0-6-16,0 0-1 0,0 0-2 16,0 0-3-16,8 9-2 15,4-8 0-15,1 7 0 16,9-3 0-16,1 0 0 16,4-3 0-16,1 1 0 15,-2-3 0-15,2 0 0 0,-3 0 0 16,-3 0 0-16,-6-3 0 15,1 3 0-15,-8 5 0 16,-9-5 0-16,13 17 0 16,-8-6 0-16,-3 6 0 15,-2 4 0-15,0 0 0 0,0 4 0 16,-2 2 0-16,-1-2 0 16,-1 2 0-16,-4-4 0 15,3-1 0-15,2-2 0 0,-1-6 0 16,4-2 0-16,-6-3 0 15,6-9 0-15,-2 7 0 16,2-7 0-16,0 0 0 16,-4-5-82-16,4-6-11 0</inkml:trace>
  <inkml:trace contextRef="#ctx0" brushRef="#br1" timeOffset="107548.1342">23313 15371 438 0,'0'0'4'0,"0"0"4"16,0 0 2-16,0 0 0 0,0 0 1 15,0 0 1-15,-5-12 0 16,5 12-6-16,11-5-6 15,-2 2 0-15,6 3 0 0,-2 0 0 16,-1 3 0-16,2 6 0 16,2 7 0-16,-6 0 0 0,-3 9 0 15,-4-1 0-15,-3 2 0 16,0 1 0-16,-6-2 0 16,0-2 0-16,-5-1 0 15,2-7 0-15,1-3 0 16,8-12 0-16,-10 13 0 15,10-13 0-15,0 0 0 0,0-19 0 16,8-4 0-16,6-9 0 16,2-6 0-16,3-4 0 15,4 0 0-15,-7 0 0 16,5 5 0-16,-4 4 0 16,-7 10 0-16,-3 12 0 0,-7 11 0 15,9 0 0-15,-5 10 0 16,-1 6 0-16,2 9 0 15,-1 3 0-15,4 4 0 0,5 3 0 16,-1-2 0-16,1-4 0 16,6-5 0-16,4-9 0 0,-3 0-71 15,6-5-23-15</inkml:trace>
  <inkml:trace contextRef="#ctx0" brushRef="#br1" timeOffset="109134.0696">21531 16827 283 0,'0'0'5'0,"0"0"5"16,0 0 1-16,0 0 5 15,0 0-1-15,0 0 2 16,0 0 2-16,0 0 1 0,0 0-6 16,0 0-3-16,0 0-3 15,0 0-3-15,-7-2-1 16,7 2-1-16,-11 0-1 16,11 0-1-16,-12 0 0 0,12 0 0 15,-18 0 1-15,11 2-1 16,-8 1 1-16,0-3-1 15,-2 3 0-15,-3-3 1 16,-2 2-1-16,-3 0 0 0,-4-2 0 16,-2 0 0-16,1 3-1 15,-5-3 1-15,-2 0 0 16,-5 2-1-16,2 1 1 16,-5-3 0-16,-2 2 0 0,5 0 1 15,-3-2-1-15,6 3 0 16,-3-1 0-16,1 1 0 15,4 0 0-15,2-1-1 16,1 1 2-16,2 1-2 16,-3-4 1-16,-1 3-1 0,2-1 1 15,-6 2-1-15,3 1 1 16,-6-4-1-16,4 2 0 16,-9 0 1-16,-1-1-1 15,0 1 0-15,-7 0 0 16,-1-3 1-16,0 0-1 0,-5 0 1 15,3 1 0-15,-3-1 0 16,2 0 0-16,2 0 0 0,4 0 0 16,4 0 0-16,0 0 0 15,3 0 0-15,3 3 0 16,1-3 0-16,6 5 0 16,2-2-1-16,0-1 1 0,8 3-1 15,-1-3 1 1,3 1 0-16,0-1-1 0,8-2 0 15,0 0 1-15,-2 3-1 16,3-3 1-16,1 0 0 16,0 0-1-16,0 0 0 15,0 0 0-15,6 0 1 16,-2 2 0-16,4-2-1 0,7 0 1 16,-12 0-1-16,12 0 2 15,0 0-1-15,0 0 0 16,0 0 1-16,0 0 0 0,0 0-1 15,0 0 2-15,0 0-3 16,0 0 0-16,0 0 0 0,0 0 0 16,0 0 0-16,0 0 0 15,0 0 0-15,0 0 0 16,0 0 0-16,0 0 0 16,0 0 0-16,0 0-2 15,0 0-1-15,0 0-3 0,0 0-4 16,0 0-12-16,2 8-26 15,-2-8-37-15,15 9-4 16</inkml:trace>
  <inkml:trace contextRef="#ctx0" brushRef="#br1" timeOffset="109782.9901">19369 16795 358 0,'0'0'7'0,"0"0"3"16,0 0 2-16,0 0-1 0,0 0 1 15,0 0 0-15,0 0 1 16,0 0-1-16,-4-1-5 16,-8 1-2-16,-6 7-1 15,2-2 0-15,-9 4-1 16,-4-1 0-16,-2 4 0 0,-4-2 0 16,-2-3 0-16,2 3 0 15,-3-4-1-15,9-2-1 16,-4 4 0-16,8-5 1 15,6 1-2-15,0-1 1 0,11-3 0 16,8 0-1-16,-16 5-1 16,16-5 1-16,0 0-1 15,0 0 0-15,-2 9 1 16,2-9 0-16,10 13 1 0,5-3 1 16,7 2 1-16,6 0 0 15,7 1 2-15,2-1-1 16,8 6-1-16,2-8-3 0,-2 2 0 15,1 1 0-15,-11-1 0 16,-3-3 0-16,-4-4 0 16,-8 2 0-16,-8-1 0 15,-4-1 0-15,-8-5 0 16,0 0 0-16,12 1 0 16,-12-1 0-16,0 0 0 0,0 0 0 15,0 0 0-15,0 0 0 16,0 0 0-16,0 0 0 15,-7 8 0-15,7-8 0 0,0 0 0 16,-18 11-4-16,4-4-84 16,14-7-3-16</inkml:trace>
  <inkml:trace contextRef="#ctx0" brushRef="#br1" timeOffset="110847.0683">18158 16697 347 0,'0'0'7'0,"0"0"4"15,0-10 2-15,0 10 3 16,0-13 2-16,0 13-3 15,0-13 0-15,0 13-2 16,0 0-3-16,0 11-4 0,0 4-2 16,2 4-2-16,1 1-2 15,5 4 3-15,2 2 0 16,9-7 2-16,3-1-2 16,3-4-1-16,-1-6 1 0,1-6 0 15,3-2 1 1,-5 0-1-16,-1-10 0 0,-5-4-1 15,-4-1-2-15,-6-7 0 16,-2 4 0-16,-4-2 0 16,-1 1 0-16,0 4 0 0,-1 5 0 15,1 10 0-15,0 0 0 16,0 0 0-16,-5 10 0 16,8 7 0-16,6 7 0 15,2 5 0-15,1 3 0 16,2 2 0-16,4 6 0 0,-2-5 0 15,-4 4 0-15,-5-2 0 16,-7-5 0-16,-3 0 0 16,-13-1 0-16,-12-5 0 15,-8-1 0-15,-8-3 0 0,-6-4 0 16,-1 0 0-16,-2-6 0 16,3-3 0-16,31 2 0 15,8-7-77-15,-23 4-14 16</inkml:trace>
  <inkml:trace contextRef="#ctx0" brushRef="#br1" timeOffset="113262.8852">20610 11425 314 0,'0'0'9'0,"0"0"4"0,6-18 4 16,-1 11 3-16,-2-5 2 15,-3-3 0-15,0 2 1 16,0-1 1-16,0-2-9 15,-10 7-4-15,-5 1-4 16,-4 6-3-16,-4 2-2 0,-5 7 0 16,1 5-2-16,-1 4 0 15,3 2 0-15,5 1 0 16,6-2 0-16,7 2 1 16,7-3-1-16,7-7 1 0,11-3 1 15,6-2 0-15,5-4-2 16,4-7 0-16,2-5 0 15,2-4 0-15,-4 0 0 0,-3-4 0 16,-14 2 0-16,5 3 0 16,-12 3 0-16,-1 2 0 15,-8 10 0-15,3-13 0 16,-3 13 0-16,0 11 0 0,0 3 0 16,0 11 0-16,0 7 0 15,-3 6 0-15,1 7 0 16,-4 4 0-16,1 3 0 0,3-8 0 15,-3 1 0-15,3-7 0 16,-3-4 0-16,3-9 0 16,2-6 0-16,0-1 0 15,-3-8 0-15,3-10 0 16,0 12 0-16,0-12 0 16,0 0 0-16,0 0 0 0,0 0 0 15,0 0 0-15,0 0 0 16,0 0 0-16,0 0 0 15,-10-9 0-15,10 9-13 16,8-8-76-16,-8 8-4 0</inkml:trace>
  <inkml:trace contextRef="#ctx0" brushRef="#br1" timeOffset="113763.1856">21046 11415 400 0,'0'0'8'0,"0"0"3"0,0-15 3 15,0 15 0-15,-7-12 2 16,7 12-1-16,-15-10 1 0,4 10 1 16,-1 5-17-16,-5 9 0 15,2 6 0-15,0 5 0 16,0 2 0-16,5 5 0 0,6-2 0 16,4 0 0-16,4-7 0 15,8-6 0-15,11-5 0 16,2-4 0-16,5-8 0 15,2 0 0-15,0-10 0 16,1-5 0-16,-3-5 0 0,-5-8 0 16,-5-1 0-16,-6-5 0 15,-11-1 0-15,-3 0 0 16,-15 0 0-16,-7 8 0 16,-8 4 0-16,-3 11 0 15,-6 7 0-15,-1 7 0 0,7 11 0 16,1 2 0-16,9 7 0 15,7-2 0-15,-5 5-85 16,24-3-5-16</inkml:trace>
  <inkml:trace contextRef="#ctx0" brushRef="#br1" timeOffset="114943.0252">21230 10952 297 0,'0'0'8'0,"0"0"5"0,0 0 3 16,0 0 2-16,0 0 2 15,0 0 1-15,0 0-1 16,0 0 0-16,0 0-8 15,0 0-5-15,-2 5-2 0,2-5-3 16,-7 18-1-16,3-9-2 16,2 6 3-16,2-3 0 15,0 3 1-15,6-6 0 16,6-1 0-16,2 0 0 16,1-6 1-16,6-2 1 0,-7-2-2 15,3-6-1-15,-2-2-1 16,-5-2 0-16,-5-6 0 15,-2 1 0-15,-3 0 0 16,-8 3-1-16,-2-2-2 0,-2 6 2 16,-3 3 0-16,3 2-1 15,-1 5-2-15,-2 2-6 16,11 10-19-16,6-1-55 0,0 2-2 16</inkml:trace>
  <inkml:trace contextRef="#ctx0" brushRef="#br1" timeOffset="116128.6441">21757 11358 337 0,'0'0'9'15,"0"-11"4"-15,0 11 5 16,0-14 1-16,0 4 2 16,0 0 0-16,0 1 2 0,0-3 0 15,0 12-9-15,-19-8-3 16,-4 8-9-16,-7 8-2 16,-2 6 0-16,-3 3 0 0,-3 3 0 15,4 5 0-15,1 3 0 16,6-5 0-16,12 2 0 15,8 0 0-15,7-5 0 16,7 2 0-16,10-4 0 0,3-1 0 16,10-5 0-16,3 2 0 15,1-10 0-15,1-2 0 16,3-2 0-16,-3 0 0 0,-6-2 0 16,-3-6 0-16,-7 4 0 15,-4-2 0-15,-3 2 0 16,-12 4 0-16,10-6 0 15,-10 6 0-15,0 0 0 16,0 0 0-16,0 0 0 16,0-9 0-16,0 9 0 0,0 0 0 15,0 0 0-15,-7-3 0 16,7 3 0-16,0 0 0 0,-8 0 0 16,8 0 0-16,0 0 0 15,-9-2 0-15,9 2 0 16,0 0 0-16,0 0-28 15,0 0-62-15,0 0-3 16</inkml:trace>
  <inkml:trace contextRef="#ctx0" brushRef="#br1" timeOffset="116771.245">22217 11281 396 0,'0'0'6'0,"0"0"4"16,0 0 1-16,0-12 4 0,0 12-2 15,-8-15 2-15,8 15 0 16,-16-12 1-16,0 4-6 16,-2 5-6-16,-1 3-4 15,-6 8 0-15,0 4 0 16,1 1 0-16,4 7 0 0,0 2 0 15,8 2 0-15,1-1 0 16,11 0 0-16,5-2 0 0,5-3 0 16,5-1 0-16,7-5 0 15,6-5 0-15,2 2 0 16,4-7 0-16,1-2 0 0,0 0 0 16,-3-2 0-1,-5-4 0-15,-4 2 0 0,-5-2 0 16,-6 4 0-16,-12 2 0 15,12-7 0-15,-12 7 0 16,0 0 0-16,0 0 0 16,0 0 0-16,0 0 0 0,0 0 0 15,0 0 0-15,0 0 0 16,0 0 0-16,0 0 0 16,0 0 0-16,0-8 0 15,0 8 0-15,0 0 0 16,0 0 0-16,0 0 0 0,0 0 0 15,0 0 0-15,-5 0 0 16,5 0 0-16,0 0-69 16,0 0-25-16</inkml:trace>
  <inkml:trace contextRef="#ctx0" brushRef="#br1" timeOffset="117430.9745">22480 11192 441 0,'0'0'5'0,"0"-10"3"16,0 10 2-16,-2-17 1 0,2 7 2 15,0 0 0-15,0 2-3 16,0-2-10-16,0 10 0 16,0 0 0-16,10 3 0 15,-2 9 0-15,2 9 0 0,2-2 0 16,1 8 0-16,-1 3 0 16,4-3 0-16,-3 0 0 15,-3-2 0-15,1-3 0 0,-5-7 0 16,2-2 0-16,-8-13 0 15,12 12 0-15,-12-12 0 16,10-4 0-16,-4-7 0 16,-2-4 0-16,5-7 0 0,0-2 0 15,1 1 0-15,-3 2 0 16,4 0 0-16,-7 4 0 16,4 4 0-16,-8 13 0 15,12-9 0-15,-12 9 0 16,15 7 0-16,-3 3 0 0,1 2 0 15,2 2 0-15,0 3 0 16,-1-4 0-16,2 6 0 16,-2-7 0-16,2-3 0 0,-4 1 0 15,-3-5 0-15,1-5 0 16,1 0 0-16,2 0 0 16,-4-10 0-16,1-4 0 15,-4-6 0-15,1-4 0 0,-3-5 0 16,-4-5 0-16,0-3 0 15,-2 2 0-15,-3 0 0 16,-5 6 0-16,3 1 0 16,-3 10 0-16,4 4 0 0,6 14 0 15,-2-9-58-15,2 13-35 16</inkml:trace>
  <inkml:trace contextRef="#ctx0" brushRef="#br1" timeOffset="123612.3574">21959 4796 369 0,'0'0'7'15,"0"0"4"-15,2-10 2 16,-2 10 0-16,2-13 3 16,-2 13 0-16,0-14 1 0,0 4 1 15,0 10-7-15,-9-8-3 16,-7 8-2-16,0 2 0 16,-7 8-6-16,-2 5 0 15,-3 0 0-15,3 8 0 0,4-4 0 16,1 4 0-16,8-1 0 15,8-5 0-15,4 4 0 16,13-7 0-16,10-6 0 16,1-1 0-16,7-4 0 0,3-3 0 15,3 0 0-15,-2-6 0 16,-3 2 0-16,-4-4 0 16,-8 3 0-16,-3 1 0 0,-4-1 0 15,-13 5 0-15,12-4 0 16,-12 4 0-16,0 0 0 15,0 0 0-15,0 0 0 16,0 0 0-16,0 0 0 16,0 0 0-16,0 0 0 15,0 0 0-15,0 0 0 0,0 0 0 16,0 0 0-16,0 0 0 16,0 0 0-16,0 0 0 15,0 0 0-15,0 0 0 0,0 24-70 16,0-24-23-16</inkml:trace>
  <inkml:trace contextRef="#ctx0" brushRef="#br1" timeOffset="124380.7721">22193 4686 374 0,'0'0'9'0,"0"0"3"0,0 0 3 16,0 0 1-16,0 0 3 16,0 0 0-16,0-7 0 15,0 7 1-15,0 0-12 16,0 0-8-16,2 7 0 0,0 7 0 16,3 0 0-16,0 1 0 15,0 2 0-15,2 0 0 16,4 3 0-16,-4-3 0 15,2-4 0-15,0-2 0 0,0-7 0 16,1 4 0-16,-10-8 0 16,14 0 0-16,-14 0 0 15,16-11 0-15,-11 2 0 16,0-7 0-16,-1-1 0 0,0 0 0 16,-2 2 0-16,0 0 0 15,1 3 0-15,-1 2 0 16,-2 10 0-16,5-8 0 0,-5 8 0 15,15 0 0-15,-3 3 0 16,2 2 0-16,5 2 0 16,1 1 0-16,2 2 0 15,3 0 0-15,2-3 0 16,-2 0 0-16,-2-2 0 0,-2 0 0 16,0-5 0-16,-6 0 0 15,-2 0 0-15,2-7 0 16,-15 7 0-16,12-17 0 15,-12 2 0-15,0-2 0 16,0-6 0-16,-3 0 0 0,-2-1 0 16,-4 0 0-16,-1 1 0 15,1 3 0-15,5-2 0 16,-3 9 0-16,1 1 0 0,1 3 0 16,5 9 0-16,-7-13 0 15,7 13 0-15,0 0 0 16,0 0 0-16,0 0-8 15,-5 10-83-15,3 0-4 0</inkml:trace>
  <inkml:trace contextRef="#ctx0" brushRef="#br1" timeOffset="144164.0696">22126 10208 416 0,'0'0'5'16,"0"-7"2"-16,0 7 3 16,-1-15 0-16,-2 5 2 15,3 0 1-15,-2 3 0 0,-1-3 1 16,3 10-5-16,-2-10-7 16,2 10-2-16,0 8 0 15,0 6 0-15,0 8 0 16,2 5 0-16,3 9 0 0,-2 5 0 15,5 2 0-15,-4 1 0 16,2 0 0-16,-2-1 0 16,1 1 0-16,-2-6 0 15,1-3 0-15,0-6 0 16,-2-4 0-16,-2 0 0 0,2-8 0 16,-2-5 0-16,0-2 0 15,0-10 0-15,0 10 0 16,0-10 0-16,0 0 0 0,0 0 0 15,0 0 0-15,0 0 0 16,0 0 0-16,-4-12-15 16,4 12-21-16,4-10-52 15,-4 10-1-15</inkml:trace>
  <inkml:trace contextRef="#ctx0" brushRef="#br1" timeOffset="145058.7429">21720 10481 280 0,'0'0'8'0,"0"0"4"15,0 0 3-15,0 0 2 16,0 0 1-16,-7-7 1 16,7 7 2-16,0 0 1 0,0 0-6 15,7-6-2-15,11 6-2 16,3-7-1-16,12 2 0 15,14-4 0-15,10-2-2 0,6-4-1 16,6-2-1-16,4 4-7 16,1-4 0-16,-3 3 0 15,-3-3 0-15,-5 6 0 0,-10-1 0 16,-5 2 0-16,-11 2 0 16,-2 0 0-16,-10 4 0 15,-7 1 0-15,-6 1 0 16,-12 2 0-16,13-3 0 15,-13 3 0-15,0 0 0 0,-13 5 0 16,-3 2 0-16,-8 4 0 16,-6 2 0-16,-4-1 0 15,-14 1 0-15,-4 4 0 16,-2-3 0-16,-6-2 0 0,-5 1 0 16,6-3 0-16,-1-1 0 15,3 2 0-15,2-5 0 16,10-2 0-16,5-1 0 15,10-1 0-15,8 1 0 0,2-1 0 16,10 0 0-16,10-2 0 16,0 0 0-16,0 0 0 15,25 0 0-15,5-4 0 0,13-4 0 16,6-2 0-16,8-1 0 16,5-3 0-16,5 1 0 15,-2 4 0-15,-2-4 0 16,-11 1 0-16,-5 2 0 0,-10 6 0 15,-10-1 0-15,-7-1 0 16,-8 6 0-16,-12 0 0 16,0 0 0-16,0 0-9 15,0 0-23-15,-2 11-55 16,-8-4-1-16</inkml:trace>
  <inkml:trace contextRef="#ctx0" brushRef="#br0" timeOffset="148841.9615">22133 10074 359 0,'0'0'7'16,"0"-9"5"-16,0 9 2 15,-8-15 2-15,8 15 1 16,-8-15 0-16,8 15 0 0,-4-12-1 15,4 12-5-15,0 0-4 16,-6 20-2-16,6 2-2 16,0 5-1-16,3 8 0 15,0 7 1-15,-1 3 0 0,0 4-3 16,3 0 0-16,-2-1 0 16,-2-7 0-16,4 2 0 15,-1-6 0-15,-2-5 0 16,1-6 0-16,-3-5 0 15,3-3 0-15,-3-9 0 0,0-9 0 16,0 0 0-16,0 0 0 16,0-9 0-16,0-16 0 15,0-9 0-15,0-9 0 0,0-12 0 16,0-2 0-16,0-2 0 16,-3 0 0-16,0 3 0 15,1 5 0-15,-7 6 0 16,5 8 0-16,-3 13 0 0,2 3 0 15,0 6 0-15,5 15 0 16,0 0 0-16,-2 11 0 16,2 19 0-16,7 9 0 15,0 8 0-15,2 10 0 16,5 5 0-16,1 0 0 0,0 0 0 16,-3-5 0-16,3-7 0 15,-5-9 0-15,0-3 0 16,0-11 0-16,-5-5 0 0,0-7 0 15,-3-6 0-15,-2-9 0 16,0 0 0-16,-5-3 0 16,1-18 0-16,-7-9 0 15,4-11 0-15,-3-7 0 0,-3-6 0 16,1-1 0-16,0-5 0 16,2 9 0-16,2-2 0 15,-2 14 0-15,4 4 0 16,0 14 0-16,3 3 0 0,3 18 0 15,0 0 0-15,0 13 0 16,9 16 0-16,0 10 0 16,1 7 0-16,3 8 0 15,-1 3 0-15,0 2 0 0,-2-4 0 16,0-3 0-16,0-5 0 16,-5-13 0-16,3-19-87 15,-6 11-4-15</inkml:trace>
  <inkml:trace contextRef="#ctx0" brushRef="#br0" timeOffset="149475.38">21762 10456 359 0,'0'0'9'15,"-8"-5"2"-15,8 5 4 0,-12-2 0 16,12 2 1-16,-13-2 1 16,13 2 0-16,-9-5 0 15,9 5-7-15,0 0-1 16,7 0-2-16,16 0-1 16,11-6-3-16,16-1-3 0,10-4 0 15,14 4 0-15,11-7 0 16,9 2 0-16,3-4 0 15,0 2 0-15,-5 2 0 0,-15 1 0 16,-10 4 0-16,-9-4 0 16,-14 4 0-16,-11 0 0 15,-11 4 0-15,-14-4 0 0,-8 7 0 16,-8-5 0-16,-12 5 0 16,-15 0 0-16,-12 5 0 15,-10 2 0-15,-15 3 0 16,-10 3 0-16,-13 2 0 0,3-3 0 15,1 3 0-15,3-3 0 16,8 0 0-16,9-7 0 16,11 3 0-16,10-6 0 15,15 1 0-15,8-3 0 16,12 2 0-16,6-2 0 16,9 0 0-16,12-2 0 0,18-5 0 15,9 1 0-15,16-8 0 16,12 1 0-16,10-4 0 0,6 2 0 15,1 1 0-15,-7-2 0 16,-10 4 0-16,-10 4 0 16,-17 4 0-16,-10 1 0 15,-13 3 0-15,-9 0 0 0,-8 0 0 16,-8 7 0-16,-2 4 0 16,-12-4 0-16,2 7-7 15,7 0-83-15,-14-2-2 0</inkml:trace>
  <inkml:trace contextRef="#ctx0" brushRef="#br0" timeOffset="150014.1815">22423 9874 356 0,'0'-10'7'16,"0"-3"4"-16,-2-6 2 15,-8-3 1-15,-5-8 0 16,-4 0 2-16,-10-2 0 0,-10-1 0 16,-8 9-5-16,-8 12-3 15,-12 7-2-15,-7 7 0 16,-4 17-1-16,-4 13-1 0,-3 11 1 16,2 15-2-16,-2 8-3 15,6 11 0-15,9 10 0 16,12 7 0-16,19 5 0 15,9-2 0-15,15 2 0 0,17-3 0 16,18-4 0-16,15-5 0 16,17-11 0-16,8-7 0 15,12-9 0-15,10-13 0 16,10-15 0-16,5-9 0 16,7-19 0-16,8-8 0 0,3-20 0 15,2-16 0-15,-1-10 0 16,-4-13 0-16,-5-12 0 15,-5-12 0-15,-13-10 0 16,-14-7 0-16,-17-5 0 0,-29-1 0 16,-16 5 0-16,-18 3 0 15,-30 8 0-15,-29 9 0 16,-21 13 0-16,-23 18 0 0,-13 14 0 16,-11 13 0-16,-7 12 0 15,7 15 0-15,7 7 0 16,14 18 0-16,24 11 0 15,20 7 0-15,30 25 0 0,30-4-88 16,14 3-5-16</inkml:trace>
  <inkml:trace contextRef="#ctx0" brushRef="#br0" timeOffset="161105.2175">22274 4057 387 0,'0'0'6'16,"0"0"3"-16,-7-2 3 15,7 2 1-15,0 0 2 16,-10 0 0-16,10 0 1 16,0 0 1-16,0 0-4 0,0 0-5 15,15-3-8-15,5-2 0 16,6-3 0-16,12-1 0 16,2 2 0-16,15-8 0 0,7-2 0 15,0-3 0-15,5 2 0 16,-5 0 0-16,-2 1 0 15,-8 1 0-15,-8 6 0 16,-10-1 0-16,-10 5 0 16,-9 0 0-16,-15 6 0 0,0 0 0 15,-15 6 0-15,-15 6 0 16,-7 0 0-16,-5 3 0 16,-13 2 0-16,-7 1 0 15,-3 1 0-15,-4 4 0 16,1-4 0-16,8-4 0 15,7-1 0-15,5-1 0 0,13-2 0 16,8-4 0-16,6-2 0 16,12-3 0-16,9-2 0 0,0 0 0 15,0 0 0-15,20 0 0 16,8-4 0-16,5-4 0 16,12-5 0-16,13-1 0 15,6-1 0-15,1-2 0 0,4-1 0 16,-3 3 0-16,-4 3 0 15,-13 1 0-15,-6 4 0 16,-13 2 0-16,-9 2 0 16,-5 2 0-16,-7 1 0 0,-9 0 0 15,0 0 0-15,-5 0 0 16,-5 7 0-16,-9-2 0 16,-4 2 0-16,-1-1 0 15,-4 3 0-15,-4-4-7 16,0 1-85-16,7-4-3 15</inkml:trace>
  <inkml:trace contextRef="#ctx0" brushRef="#br0" timeOffset="161773.5694">22928 3513 323 0,'0'0'9'0,"0"-18"5"16,-5 6 3-16,-5 0 5 16,-5-6-1-16,-5-2 1 15,-5 3 2-15,-7-3 0 16,-8 8-8-16,-7 4-4 0,-2 8-5 16,-11 3-7-16,-2 12 0 15,-9 12 0-15,0 5 0 16,-2 7 0-16,-3 8 0 15,6 10 0-15,1 6 0 16,9 8 0-16,8 4 0 0,6 4 0 16,17-2 0-16,9 4 0 15,16-1 0-15,6-3 0 0,20-9 0 16,16-5 0-16,11-11 0 16,19-10 0-16,11-10 0 15,13-14 0-15,13-11 0 0,6-10 0 16,-4-9 0-16,10-15 0 15,-3-7 0-15,-2-7 0 16,-5-3 0-16,-11-9 0 16,-8-3 0-16,-11-4 0 15,-13-6 0-15,-12-3 0 16,-14-1 0-16,-13-1 0 16,-25 1 0-16,-13 6 0 0,-21-3 0 15,-18 11 0-15,-15 10 0 16,-21 4 0-16,-14 7 0 15,-9 11 0-15,-1 6 0 16,-10 3 0-16,5 12 0 0,6 3 0 16,6 11 0-16,15 9 0 15,10 2 0-15,13 10 0 0,16 3 0 16,10 9 0-16,11 6 0 16,9 7 0-16,8 2 0 15,6 7 0-15,7 5 0 16,4-2 0-16,6-2 0 0,8-2 0 15,2-6 0-15,14 0 0 16,6-14-80-16,8-11-15 16</inkml:trace>
  <inkml:trace contextRef="#ctx0" brushRef="#br0" timeOffset="190899.9481">14933 2162 141 0,'0'0'9'16,"0"0"3"-16,-7-10 5 15,7 10 1-15,-5-12 4 16,5 12-5-16,-10-14 2 16,10 14-2-16,0-13-6 15,0 13-5-15,10 2-3 16,-1 6-3-16,12-1 0 0,1 1 0 16,11 2 0-16,6-3 3 15,3 0 0-15,10-2 2 16,3 0 2-16,10-5 0 0,-1 3 3 15,9-1-2-15,1-2 1 16,1 3-1-16,4-3 0 16,8 0-3-16,4 0 1 15,5 0-2-15,9-3 1 0,5-2 0 16,10 0 0-16,7 0 1 16,8 0-1-16,-2 0 1 15,9 3-1-15,3 2 0 16,2 0-2-16,-2 2 1 0,5 1-2 15,4 2 0-15,0-3 0 16,3 0-1-16,0 1-1 16,5-1 1-16,1 1 0 15,1-3-1-15,1 0 1 0,4 3-1 16,-3-1 0-16,1 1 1 16,-4 1-1-16,0-1 0 15,-5 2 0-15,4-1 0 0,-8 2 0 16,2-1 0-16,-2-2 0 15,4-3 1-15,-7 0-1 16,6 0 2-16,-6 0-2 16,3-3 0-16,-2 1 0 0,-3-1 1 15,-5 0 0-15,-5 3-1 16,1 3 0-16,-6 0 1 16,0 2-1-16,-5-1 1 15,1 1 0-15,-1-2 0 0,-5 0-1 16,4-3 0-16,-4 0 1 15,2 0-1-15,-4-3 1 16,2 0-1-16,-7 3 0 16,-2-2 1-16,-4-1-1 15,-8 3 1-15,-2 0 0 16,-11 0 0-16,-5 0 0 0,-7 0 1 16,-7 0 0-16,-4 3 1 15,-8-3-1-15,-1 0 2 16,-9 0-1-16,1-3 0 0,-6 3 0 15,-1-1 0-15,-2-2-1 16,-6 3 0-16,4 0-1 0,-7 0 0 16,-2 0-1-16,-6 0 1 15,-4 0-1-15,-2 0 1 16,-4 0 0-16,-4 0 0 16,-10 0 1-16,9 0 0 15,-9 0 0-15,0 0 0 0,0 0 0 16,0 0-3-16,0 0-4 15,-9 0-8-15,9 0-38 16,-12 4-33-16,-16 4-5 16</inkml:trace>
  <inkml:trace contextRef="#ctx0" brushRef="#br0" timeOffset="210047.7934">22304 15812 184 0,'0'0'5'15,"0"0"6"-15,0 0 4 16,0 0 6-16,0 0 5 16,0 4 1-16,0-4 3 15,0 0 2-15,0 0-4 0,0 0-3 16,0 0-5-16,0 0-4 16,0 0-4-16,0 0-2 15,0 0-3-15,0 0-1 16,0 0-1-16,0 0-2 0,0 0 0 15,0 0 0-15,0 0-1 16,0 0 0-16,0 0 0 16,0 0-1-16,0 0 0 0,0 0 0 15,0 0 0 1,0 0-1-16,0 0 0 0,0 0 0 16,0 0-1-16,0 0 1 15,0 0 0-15,0 0 0 16,10-7-1-16,-10 7 1 0,12-9 0 15,-12 9 0-15,15-8 0 16,-5 3 0-16,0 0 0 16,0 0-1-16,0 3 1 15,2 0 0-15,-2 2-1 16,1-3 1-16,1 3 0 0,0 0-1 16,-2 0 1-16,0 0-1 15,3 0 1-15,1 0 0 16,-3 0 0-16,1 0 0 0,-2 0-1 15,0 3 1-15,2-3 0 16,-2 0 0-16,-1 0 0 16,0 0 0-16,0 2-1 15,-2 0 1-15,-7-2 0 16,18 3 0-16,-12-1 0 0,9 0 0 16,-6 1 0-1,1-3-1-15,3 3 2 0,-1-1-1 16,-3 1 0-16,2-1 0 15,1-2-1-15,1 3 1 16,-3-1 0-16,-1 0 0 0,-1 1 0 16,2 2-1-16,0-2 1 15,0 1 0-15,-10-4 0 16,15 10 1-16,-6-5-1 0,0 0 0 16,0 1 0-16,-2-1 0 15,3 2 0-15,1-5 0 16,-11-2 0-16,14 13 0 0,-14-13 0 15,13 12 0-15,-13-12 0 16,15 12 1-16,-15-12-1 16,13 12 1-16,-13-12-1 15,12 15 0-15,-12-15 0 16,9 13 1-16,-9-13-1 16,11 15 1-16,-11-15-1 0,12 12 1 15,-12-12-1-15,7 15 1 16,-7-15-1-16,11 15 0 15,-9-6 1-15,0-1 0 0,-2 5 0 16,5-4 0-16,-2 2 0 16,-3-1 0-16,0 4 0 15,2-4 0-15,0 3 0 16,-2-1-1-16,0-1 0 0,3 3 1 16,-3-5-1-16,0 2 0 15,0 1 1-15,0 0 0 16,0 1-1-16,0-3 1 0,0 2 1 15,-3 0-2-15,3-2 0 16,-2-1 0-16,0 2 0 16,-1-4 0-16,3-7 0 15,-9 18 0-15,4-10 0 16,-3 1 0-16,3 1 0 0,-3-2 0 16,4 1 0-1,-4-1 0-15,-2 4 0 0,2-2 0 16,-2 1 0-16,1-2 0 15,1 1 0-15,-1 3 0 16,-2-4 0-16,1 1 0 16,1 0 0-16,-4 2 0 0,3-5 0 15,1 0 0-15,-4 1 0 16,3 2 0-16,-3-4 0 0,-1-1 0 16,1 0 0-16,0-1 0 15,-1-1 0-15,1 0 0 16,-1 2 0-16,1-5 0 15,3 1 0-15,0 2 0 0,0-3 0 16,0 3 0-16,1-3 0 16,0 2 0-16,9-2 0 15,-15 0 0-15,15 0 0 16,-10 3 0-16,10-3 0 16,0 0 0-16,-9 0 0 0,9 0 0 15,0 0 0 1,0 0 0-16,0 0 0 0,0 0 0 15,0 0 0-15,0 0 0 16,0 0 0-16,0 0 0 0,0 0 0 16,0 0 0-16,0 0-40 15,0 0-52-15,0 0-2 16</inkml:trace>
  <inkml:trace contextRef="#ctx0" brushRef="#br0" timeOffset="210767.8797">22635 16287 378 0,'0'0'8'0,"0"0"2"16,0 0 2-16,4-4 0 0,-4 4 1 15,0 0 1-15,3 7 1 16,-3-7 1-16,-3 18-7 0,-1-4-3 16,-4 1 0-16,-1 3-1 15,-4-1 0-15,3 2-3 16,-3-4-2-16,-1 3 0 15,2-1 0-15,-6-5 0 16,2 0 0-16,2-1 0 0,-2-1 0 16,4-2 0-16,3-7 0 15,-2 2 0-15,11-3 0 16,-9 5 0-16,9-5 0 16,0 0 0-16,0 0 0 15,0 0 0-15,0 0 0 16,0 0 0-16,0 0 0 0,9 3 0 15,2-1 0-15,1 3 0 16,1-2 0-16,4 1 0 16,1-1 0-16,1 4 0 0,-1-1 0 15,2-2 0-15,-3-2 0 16,1 4 0-16,-2-5 0 16,0 5 0-16,-4-4 0 0,-3 1 0 15,2-1 0-15,-11-2 0 16,14 4 0-16,-14-4 0 15,0 0 0-15,0 0 0 16,11 0 0-16,-11 0 0 16,0 0 0-16,0 0 0 0,0 0 0 15,0 0 0-15,0 0 0 16,0 0 0-16,0 0 0 16,0 0 0-16,0 0 0 15,0 0 0-15,0 0 0 16,0 0 0-16,0 0 0 0,-3-6 0 15,3 6 0-15,8-12-66 16,-8-3-31-16</inkml:trace>
  <inkml:trace contextRef="#ctx0" brushRef="#br0" timeOffset="215594.8387">22968 16295 278 0,'0'0'5'0,"0"0"1"16,0 0 2-16,0 0 1 16,0 0 2-16,0 0 2 15,0 0 1-15,0 0 3 0,0 0-3 16,0 0 0-16,0 0 0 16,0 0-2-16,0 0-1 15,0 0-1-15,0 0-2 16,0-5-1-16,0 5-2 15,4-9 0-15,-4 9-2 0,16-13 1 16,-4 6-1-16,6-3 0 16,3 2 0-16,9 1 0 15,1-1 0-15,9 3 0 16,-1 5 0-16,3 0-1 0,1 2 0 16,-1 9 0-16,-5 4-1 15,1 2 0-15,-7 2 0 16,-1 2-1-16,-4 0 0 0,-4 2 1 15,0 0-1-15,-4-4 0 16,-1-4 0-16,-4 2 1 16,-4-2-1-16,-1-3 1 15,-4-3-1-15,-4-9 1 16,9 14-1-16,-9-14 1 0,0 0-1 16,3 7 2-16,-3-7-1 15,0 0 1-15,0 0 1 16,0 0-3-16,0 0 0 15,0 0 0-15,0 0 0 16,0 0 0-16,0 0 0 16,0 0 0-16,0 0 0 0,0 0 0 15,0 0 0-15,-3-4 0 16,3 4 0-16,0 0 0 0,-6-10-5 16,6 10-10-16,-5-7-12 15,5 7-50-15,0 0-12 16</inkml:trace>
  <inkml:trace contextRef="#ctx0" brushRef="#br0" timeOffset="216284.5108">23987 16305 351 0,'0'0'7'0,"0"0"4"15,-3-15 1-15,3 15 3 16,-5-17 0-16,-2 7 1 16,-3 1 1-16,1-4 1 0,-10 5-7 15,2 0-2-15,-2 3-3 16,-1 1-1-16,-5 4-1 15,3 0-1-15,2 7-2 16,2 3 0-16,3 5 0 16,5 0-1-16,7 3 0 0,3-1 0 15,6-3 0-15,9-1 0 16,5-4 1-16,1-3-1 16,5-5 1-16,1-1 0 0,-3-4 1 15,2-8-1-15,-3-1 1 16,-9-1-2-16,-2 2 0 15,-1-4 0-15,-7 7 0 0,1-1 0 16,-5 10 0-16,3-10 0 16,-3 10 0-16,0 4 0 15,0 12 0-15,-3 1 0 16,-2 5 0-16,5 5 0 16,-4 4 0-16,4-2 0 15,-3 3 0-15,3-3 0 16,0-1 0-16,0-3 0 0,3-6 0 15,-3-2 0-15,2-5 0 16,0-1 0-16,-2-11-6 16,3 10-14-16,-1-14-50 15,-2 4-20-15</inkml:trace>
  <inkml:trace contextRef="#ctx0" brushRef="#br0" timeOffset="216647.9829">24235 16230 423 0,'0'0'3'0,"0"0"3"15,0 0 0-15,-6 6 2 0,0 6 0 16,-2 3 0-16,1 3 1 16,-2 1-1-16,0 3-2 15,4 5-2-15,1-4-2 16,4-4-1-16,0-1 1 15,4-3-1-15,10-6 0 0,0-4 1 16,4-5-1-16,-1 0 1 16,3-5 0-16,0-9 1 15,-3 1-1-15,1-8 1 0,-9-3-3 16,-4 0 0-16,-2-3 0 16,-6 3 0-16,-6 1 0 15,-4 3 0-15,-4 7 0 0,-6 6 0 16,-4 7 0-16,8 0-3 15,-5 5-14-15,7 3-32 16,3 4-39-16,3-3-1 16</inkml:trace>
  <inkml:trace contextRef="#ctx0" brushRef="#br0" timeOffset="216995.1311">24404 15906 410 0,'0'0'6'0,"0"0"2"0,0 0 2 16,-5-7 1-16,5 7-1 15,0 0 1-15,-14 0 0 16,14 0 1-16,-15 14-6 0,10-2-4 16,2 6 0-16,1 0-1 15,2 2 1-15,5-3 0 16,2 0 0-16,7-7 0 0,4-6 1 15,2-4-3-15,1 0 0 16,-5-9 0-16,2-11 0 16,-3-2 0-16,-9-2 0 15,-4-5 0-15,-4 3 0 16,-12-1 0-16,-7 9 0 0,-4 3 0 16,-5 10 0-16,-2 5 0 15,2 13 0-15,0 6 0 16,12 14 0-16,0 13-86 15,16-13-4-15</inkml:trace>
  <inkml:trace contextRef="#ctx0" brushRef="#br0" timeOffset="218459.5408">24248 15041 338 0,'0'0'9'0,"0"0"4"0,10-7 5 16,-10 7 2-16,5-9 1 16,-5 9 1-16,0 0-1 15,10-11 2-15,-10 11-8 0,2 15-4 16,-2 3-11-16,3 9 0 16,1 5 0-16,2 6 0 15,-1 2 0-15,2 6 0 16,3 0 0-16,-5-3 0 0,5-3 0 15,-5-6 0-15,2-1 0 16,-4-6 0-16,2-3 0 16,-5-4 0-16,0-5 0 15,-3 0 0-15,-4-5 0 0,2-2 0 16,-7-6 0-16,1-2-34 16,11 0-55-16,-19-13-3 15</inkml:trace>
  <inkml:trace contextRef="#ctx0" brushRef="#br0" timeOffset="218832.0598">24022 15275 379 0,'0'0'9'16,"0"0"1"-16,0 0 2 16,0 0 1-16,0 0 2 0,0 0 0 15,0 0 3-15,12 1 1 16,11-1-7-16,6-1-3 0,13-5-9 15,4 2 0-15,11-6 0 16,3 0 0-16,-6 1 0 16,0-2 0-16,-8 1 0 15,-9 3 0-15,-7-1 0 16,-10 3 0-16,-8 2 0 0,-5 3 0 16,-7 0 0-16,0 0 0 15,0 0 0-15,-19 3 0 16,1 2 0-16,-10 3 0 15,-2-1 0-15,-6 0 0 16,-4 4 0-16,0-4 0 0,5 3 0 16,8-3 0-16,5 1 0 15,7-4 0-15,15-4 0 16,7 13 0-16,20-13 0 16,3 0-64-16,23 2-30 0</inkml:trace>
  <inkml:trace contextRef="#ctx0" brushRef="#br0" timeOffset="221849.871">22687 14659 273 0,'0'0'9'0,"0"0"5"15,0 0 1-15,0 0 4 16,0 0 1-16,-8 6 3 0,8-6 2 15,0 0 1-15,0 0-7 16,0 0-3-16,0 0-3 16,0 0-2-16,0-10 0 15,3-5-3-15,4-9 1 16,8-5-9-16,0-7 0 0,2-6 0 16,8-10 0-16,3 0 0 15,1-10 0-15,4 0 0 0,-3-3 0 16,2 6 0-16,-2-2 0 15,-1 0 0-15,-3 8 0 16,-4 5 0-16,-3 6 0 0,-3 2 0 16,2 9 0-1,-6 1 0-15,-5 5 0 0,0 5 0 16,-1 3 0-16,-1 2 0 16,0 5 0-16,-3 0 0 15,-2 10 0-15,2-10 0 16,-2 10 0-16,0 0 0 0,0 0 0 15,0 0 0-15,0 0 0 16,0 0 0-16,0 0 0 16,0 0 0-16,0 0 0 15,0 0 0-15,0 0 0 16,0 0 0-16,0 0 0 0,0 0 0 16,0 0 0-16,0 0 0 15,0 0-33-15,-8-9-57 0,8 9-2 16</inkml:trace>
  <inkml:trace contextRef="#ctx0" brushRef="#br0" timeOffset="222378.1596">22830 13699 359 0,'0'0'6'16,"0"0"3"-16,0 0 3 16,0 0 2-16,0 0 0 0,0 0 2 15,0 0 0-15,-9-10 1 16,9 10-5-16,0 0-1 0,9-5-2 15,4 3-1-15,-1-5 0 16,9-1-8-16,11-2 0 16,3-6 0-16,10 1 0 15,4-6 0-15,3 1 0 0,0 1 0 16,-4 1 0 0,-6 0 0-16,-9 6 0 0,-6 2 0 15,-10 3 0-15,-6 4 0 16,-11 3 0-16,0 0 0 15,0 0 0-15,0 0 0 16,9 10 0-16,-9 4 0 0,0 1 0 16,0 11 0-16,0-2 0 15,0 8 0-15,0 4 0 16,0-2 0-16,0-2 0 16,0-3 0-16,0 0 0 0,0-5 0 15,3-5 0-15,1-1 0 16,-1-7 0-16,5 3 0 0,-8-14 0 15,-6 7-75-15,12-4-20 16</inkml:trace>
  <inkml:trace contextRef="#ctx0" brushRef="#br0" timeOffset="226444.2235">23711 13062 228 0,'0'0'4'16,"0"0"4"-16,0 0 3 15,0 0 3-15,-8 8 2 16,8-8 2-16,0 0 1 0,-7 10 2 16,7-10-4-16,-5 9-1 15,5-9-2-15,-8 8-3 16,8-8-1-16,0 0-2 16,-10 9-1-16,10-9 1 0,0 0 0 15,0 0-3-15,0 0 2 16,0 0 0-16,0 0-1 15,0 0 1-15,0 0-1 16,0 0-1-16,0 0 0 16,0 0-1-16,5-6 1 0,6-5 0 15,1 2-1-15,3-6 1 16,2-3-3-16,3 0-2 16,1-2 0-16,3 1 0 15,1-5 0-15,2-1 0 0,1 0 0 16,-3-5 0-16,2 3 0 15,3-5 0-15,0 2 0 0,-3 1 0 16,-3-1 0-16,4-3 0 16,-1 4 0-16,1 2 0 15,-3-5 0-15,0 6 0 16,0-1 0-16,-4 3 0 16,2-1 0-16,-1-1 0 0,1 5 0 15,-4-1 0-15,2-1 0 16,-4 3 0-16,5 0 0 15,-6 1 0-15,0 1 0 16,0-2 0-16,-2 4 0 16,-3-1 0-16,3 0 0 0,-4 1 0 15,5-2 0-15,0 1 0 16,0-3 0-16,0 4 0 16,-3-2 0-16,5 0 0 0,-4-2 0 15,2 3 0-15,-4 2 0 16,1-1 0-16,-5-1 0 15,3 5 0-15,0-3 0 16,-3 6 0-16,0-4 0 0,2 4 0 16,-6-1 0-16,3 0 0 15,1-4 0-15,1 8 0 16,-3-4 0-16,-5 10 0 0,14-13 0 16,-14 13 0-16,13-14 0 15,-13 14 0-15,0 0 0 16,11-10 0-16,-11 10 0 15,0 0 0-15,0 0 0 16,0 0 0-16,0 0 0 16,0 0 0-16,0 0 0 0,0 0 0 15,0 0 0-15,0 0 0 16,0 0 0-16,0 0 0 16,0 0 0-16,0 0 0 15,0 0 0-15,0 0 0 0,0 0 0 16,0 0 0-16,0 0 0 15,0 0 0-15,0 0 0 16,0 0 0-16,0 0 0 0,0 0 0 16,0 0 0-16,0 0 0 15,-5 5 0-15,5-5 0 16,-16 9 0-16,7-3 0 0,-4 1 0 16,-2 3 0-16,0 5 0 15,-9 0 0-15,4 0 0 16,-1-1 0-16,2 4 0 15,-6 1 0-15,5-1 0 16,1-1 0-16,-2 1 0 16,1-4 0-16,6 1 0 0,-2-2 0 15,2-1 0-15,1-3 0 16,6-1 0-16,7-8 0 16,-12 9 0-16,12-9 0 15,0 0 0-15,0 0 0 0,0 0 0 16,0 0 0-16,0 0 0 15,0 0 0-15,0 0 0 0,0 0 0 16,0 0 0-16,0 0 0 16,0 0 0-16,2-4 0 15,-2 4 0-15,12-14 0 16,1 3 0-16,-3-1 0 16,4 0 0-16,1-1 0 0,0 1 0 15,3-1 0-15,2 0 0 16,-1-1 0-16,-4-1 0 15,5 3 0-15,-5 0 0 0,0-3 0 16,3 3 0-16,-4 0 0 16,-1-5 0-16,1 8 0 15,-2-3 0-15,1 0 0 16,0-1 0-16,-3 4 0 16,-3 1 0-16,-1 0 0 0,-6 8 0 15,11-15 0-15,-11 15 0 16,10-10 0-16,-10 10 0 15,0 0 0-15,0 0 0 16,6-4 0-16,-6 4 0 0,0 0 0 16,0 0 0-16,0 0 0 15,0 0 0-15,0 0 0 16,0 0 0-16,0 0 0 0,0 0 0 16,0 0 0-16,0 0 0 15,0 7 0-15,0-7 0 16,0 15 0-16,-3-3 0 15,0 6 0-15,3 4 0 16,-4 4 0-16,-2 8 0 0,2-3 0 16,-4 8 0-16,3-3 0 15,0 6 0-15,3-5 0 16,0-4 0-16,-2-4 0 16,4-5 0-16,0 0 0 15,0-4 0-15,0-6 0 0,0-14 0 16,4 12 0-16,-4-12 0 15,0 0 0-15,0 0 0 16,0 0 0-16,0 0 0 0,0 0 0 16,0 0 0-16,0 0 0 15,0-10 0-15,0 3-7 16,0 7-88-16,-13-20-3 0</inkml:trace>
  <inkml:trace contextRef="#ctx0" brushRef="#br0" timeOffset="227157.622">24608 11460 423 0,'0'0'6'0,"0"0"3"16,0-9 3-16,0 9 0 16,0 0 1-16,0-15 2 15,0 15 0-15,8-9-9 0,2 7-6 16,2 2 0-16,4 0 0 16,-4 2 0-16,8 6 0 15,-6 1 0-15,2 7 0 0,-5 4 0 16,-5-3 0-16,-2 7 0 15,-4-2 0-15,-2 7 0 16,-6-5 0-16,-3-2 0 0,-5-2 0 16,2 0 0-16,-5-6 0 15,6-1 0-15,0-2 0 16,5-11 0-16,8 0 0 16,-15 0 0-16,13-11 0 15,2-4 0-15,5-8 0 0,7-3 0 16,3-3 0-16,0-8 0 15,5 3 0-15,0 2 0 16,0 3 0-16,-3 1 0 16,-4 6 0-16,-1 8 0 15,-4 3 0-15,-8 11 0 0,0 0 0 16,10 0 0-16,-10 15 0 16,2 7 0-16,-2 3 0 15,0 5 0-15,2 4 0 0,3 3 0 16,0-1 0-16,3-7 0 15,2-2 0-15,4-5 0 16,4 1 0-16,-2-15 0 0,-16-8-73 16,32 12-21-16</inkml:trace>
  <inkml:trace contextRef="#ctx0" brushRef="#br0" timeOffset="229412.0098">23644 13101 43 0,'0'0'2'16,"0"0"4"-16,0 0 1 15,0 0 8-15,-11-4 5 16,11 4 5-16,0 0 4 0,0 0 1 15,-10-5-1-15,10 5 0 16,0 0-2-16,0 0-4 16,0 0-5-16,-9-8-4 15,9 8-1-15,0 0-2 16,0 0-2-16,-12 0-1 0,12 0-1 16,0 0 0-16,0 0 0 15,0 0 1-15,0 5 0 16,0-5 0-16,12 8 1 0,3-5-1 15,2 1 2-15,6 1-2 16,1 0 0-16,11 0 0 16,0 0-1-16,8 3-1 15,-1-3 0-15,3 2 0 0,4 0 0 16,3 1-2-16,-5-1 1 16,6 1-2-16,-3-1 1 15,-6-2-2-15,3 2 1 16,-4-2-2-16,-3 1 1 0,-5-5 0 15,-3 2-2 1,-7-1 0-16,-3 4 0 0,-9-4 0 16,-4-2 0-16,-9 0 0 15,0 0 0-15,10 3 0 16,-10-3 0-16,0 0 0 0,0 0 0 16,0 0 0-16,0 0 0 15,0 0 0-15,0 0 0 16,-5 0 0-16,5 0 0 0,-13 0 0 15,13 0 0-15,-14 0 0 16,4 0 0-16,10 0-21 16,-20 0-19-16,-8 0-49 0,28 0-1 15</inkml:trace>
  <inkml:trace contextRef="#ctx0" brushRef="#br0" timeOffset="230044.9873">24291 13058 315 0,'0'0'9'0,"0"0"2"15,-9-11 3-15,9 11 3 0,0 0 3 16,-7-12-1-16,7 12 2 16,-5-9-1-16,5 9-8 15,0 0-2-15,0 0-3 0,0 0-1 16,8 3-2-16,2 6 0 16,0-1 0-16,4 1 0 15,6 3 0-15,6 1 0 16,-4 1-1-16,6-2 0 0,-4 1-3 15,0 0 0-15,4-3 0 16,-6 2 0-16,-2-2 0 16,-5-3 0-16,0 1 0 15,-5-1 0-15,-10-7 0 16,12 15 0-16,-12-15 0 0,0 9 0 16,0-9 0-16,0 20 0 15,-4-10 0-15,-1 4 0 16,-8-2 0-16,3 2 0 15,-4-1 0-15,-2 2 0 0,-4-1 0 16,0 2 0-16,0 1 0 16,4-5 0-16,-4 3 0 15,-3-3 0-15,6-2 0 0,2 2 0 16,0-4 0-16,5-3 0 16,0-1 0-16,10-4 0 15,-10 9 0-15,10-9 0 16,0 0 0-16,0 0 0 0,0 0 0 15,0 0 0-15,0 0 0 16,0 0 0-16,5 0-6 16,0-10-26-16,-5 10-55 15,12-3-4-15</inkml:trace>
  <inkml:trace contextRef="#ctx0" brushRef="#br0" timeOffset="230926.355">24611 13451 404 0,'0'0'6'0,"0"0"3"16,0 0 1-16,-5-3 2 16,5 3 0-16,0 0 1 15,0 0 1-15,0 0 0 16,0 0-4-16,7 0-3 0,9 3-7 15,-2-3 0-15,4 3 0 16,7-3 0-16,-1 0 0 16,-1 2 0-16,-3-2 0 15,0 3 0-15,-6-3 0 16,-2 3 0-16,-3-1 0 0,-9-2 0 16,4 12 0-16,-6-2 0 15,-16 5 0 1,-4 2 0-16,-2 2 0 15,-1 2 0-15,-5-1 0 16,0-1 0-16,2 3 0 16,1-4 0-16,9-5 0 15,8-4 0-15,6 2 0 0,-1-5 0 16,5-6 0-16,0 13 0 16,7-8 0-16,5-5 0 15,11 0 0-15,2 0 0 16,2 0 0-16,5 0 0 0,-2 0 0 15,2 0 0-15,1 0 0 16,-6 0 0-16,-4 0 0 16,-6 0 0-16,-2 5 0 15,-5-5 0-15,-10 0 0 16,13 5 0-16,-13-5 0 0,0 0 0 16,0 0 0-16,0 0 0 15,0 0 0-15,0 0 0 16,0 0 0-16,0 0 0 0,0 0 0 15,0 0 0-15,0 0 0 16,0 0 0-16,0 0 0 16,0 0 0-16,0 0 0 15,0 0 0-15,0 0-70 0,-11 0-25 16</inkml:trace>
  <inkml:trace contextRef="#ctx0" brushRef="#br0" timeOffset="232725.8647">23657 13065 246 0,'0'0'6'0,"0"0"2"16,0 0 5-16,-4 10 2 0,4-10 3 15,0 0 3-15,-1 9 2 16,1-9 3-16,0 0-3 0,0 0-4 15,0 0-1-15,0 0-3 16,0-7 0-16,5-3-3 16,-3-4-2-16,2-1-2 15,4-8 0-15,-1-2-1 0,1-4-7 16,-1-9 0-16,3-4 0 16,-2-7 0-16,0-8 0 15,-1-3 0-15,-5-1 0 16,3-4 0-16,0 1 0 15,0-1 0-15,1 6 0 0,1-3 0 16,0 4 0-16,1 5 0 16,2-4 0-16,-5 4 0 15,-1 1 0-15,-1 3 0 16,-3-1 0-16,0 8 0 16,-7 6 0-16,2 0 0 0,-2 4 0 15,1 8 0-15,1 3 0 16,0 1 0-16,3 6 0 15,2 1 0-15,-3 1 0 0,3 3 0 16,0 9 0-16,0-12 0 16,0 12 0-16,0 0 0 15,0-8 0-15,0 8 0 0,0 0 0 16,0 0 0-16,0 0 0 16,0 0 0-16,0 0 0 15,0 0 0-15,0 0 0 16,0 0 0-16,0 0 0 0,0 0 0 15,0 0 0-15,0 0 0 16,0 0 0-16,0 0 0 16,0 0 0-16,0 0 0 15,0 0 0-15,0 0 0 16,0 0 0-16,0 0 0 0,0 0 0 16,0 0 0-16,0 5 0 15,0-5 0-15,-7 19 0 16,2-4 0-16,-3 6 0 15,-4 3 0-15,-3 4 0 0,-2 1 0 16,-3 2 0-16,0 2 0 16,-2-1 0-16,2 0 0 15,3-2 0-15,4-5 0 0,1-3 0 16,3-2 0-16,5-8 0 16,-1-4 0-16,5-8 0 15,0 0 0-15,7 0 0 16,4-13 0-16,-2-7 0 15,7-4 0-15,1-9 0 0,5-1 0 16,1-3 0-16,-6-4 0 16,5 5 0-16,-5 1 0 15,-2 1 0-15,0 2 0 16,-4 5 0-16,-2-1 0 0,1 10 0 16,-4-1 0-16,1 6 0 15,-5 4 0-15,-2 9 0 16,0 0 0-16,15 0 0 0,-10 9 0 15,3 4 0-15,1 8 0 16,4 3 0-16,2 3 0 16,3 2 0-16,-2 3 0 15,0 1 0-15,3-3 0 0,-2-1 0 16,3 1 0-16,-7-5 0 16,4 2 0-16,-4-10 0 15,-3-8-70-15,-2 8-25 16</inkml:trace>
  <inkml:trace contextRef="#ctx0" brushRef="#br0" timeOffset="233364.2986">23599 11041 415 0,'0'0'5'0,"0"0"3"16,0 0-1-16,0 0 1 16,-9-8 2-16,9 8 0 15,0 0 1-15,0 0 0 16,0 0-4-16,0 13-3 16,2-3 1-16,10 2-1 0,4-2-1 15,0 5 0-15,5-5-3 16,5-6 0-16,2 1 0 15,-3-5 0-15,4 0 0 0,-4-5 0 16,-2-2 0-16,-5-5 0 16,-1 2 0-16,-10 0 0 15,4 1 0-15,-11 9 0 0,4-16 0 16,-4 16 0-16,0 0 0 16,0 0 0-16,0 0 0 15,3 10 0-15,-2 5 0 16,5 2 0-16,-1 5 0 15,4 3 0-15,0 3 0 0,3 1 0 16,-4-1 0-16,1-2 0 16,-1 3 0-16,-1-5 0 15,-7 1 0-15,-7-6 0 16,-3 1 0-16,-10-4 0 0,-8 1 0 16,-9-5 0-16,-5 0 0 15,-5 1 0-15,2-1 0 16,0 3 0-16,2 13-57 0,10-16-35 15</inkml:trace>
  <inkml:trace contextRef="#ctx0" brushRef="#br0" timeOffset="241374.6643">23144 17043 265 0,'0'0'7'0,"0"0"4"0,0 0 3 16,-3 7 2-16,3-7 3 16,0 0 0-16,0 0 2 15,-1 12 3-15,1-12-5 16,11 0-2-16,19-9-3 16,10-6-2-16,20-9-2 0,15-12 0 15,19-5-2-15,18-12-2 16,15-8-1-16,7-1-3 15,3 0 0-15,2 3-1 16,-7 2 1-16,-8 7 0 0,-18 11 0 16,-11 7-1-16,-22 6 1 15,-15 6-2-15,-18 10 0 16,-14 1 0-16,-9 3 0 16,-17 6 0-16,0 0 0 15,0 0 0-15,0 0 0 0,0 0 0 16,-10 13 0-16,-3 4-85 15,6-5-6-15</inkml:trace>
  <inkml:trace contextRef="#ctx0" brushRef="#br0" timeOffset="273618.7189">4795 4516 96 0,'0'0'6'16,"0"0"3"-16,0 0 6 0,0 0 2 15,0 0 6-15,0 0 3 16,0 0 2-16,0 0 1 16,0 0-6-16,0 0 0 15,0 0-6-15,0 0-2 0,0 0-2 16,0 0-3-16,0 0 0 15,0 0 0-15,0 0 0 16,0 0 0-16,0 0-1 16,0 0-1-16,0 0-1 0,6 0-1 15,-6 0 0-15,14-5-1 16,-2 5-1-16,0-2 0 16,4 2 0-16,2-3 0 15,4 3 0-15,0-2-1 16,3 2 1-16,0-3-1 0,0 0 0 15,3 1 0-15,4 2-1 16,0 0 0-16,3-3-1 16,2 3 1-16,3-1-1 15,0 1 0-15,4-4-1 16,1 4 1-16,1-2 0 0,0 2-1 16,1 0 0-16,-2 0 1 15,-3 2-1-15,1 3 0 0,-1-2 0 16,-6 5 0-16,8-3 0 15,-5-1 0-15,6-1 0 16,0 2 0-16,2-5 0 16,7 0 0-16,1 0 0 0,0 0 1 15,7 0-1-15,3 0 0 16,-1-5 0-16,3 5 1 16,1-5-1-16,1 5 0 15,1-2 0-15,0-1 1 0,-3 3-1 16,2 0 0-16,0 0 0 15,-3 0 0-15,0 0 0 16,-1 0 0-16,2 0 1 16,-5 0-1-16,3 0 0 15,2 0 0-15,-5 0 0 16,8 0 0-16,-3 0 0 0,0 0 0 16,0 0 1-16,1 0-1 15,-4 0 0-15,3 0 1 0,0 0-1 16,-7 0 0-16,7-2 0 15,1 2 0-15,-4 0 0 16,3-3 0-16,0 3 1 16,-3-3-1-16,1 3 0 0,3-2 1 15,-7 2-1-15,4-3 0 16,-2-2 0-16,4 3 1 16,-3-3-1-16,1-1 0 15,-3 2 0-15,2-1 0 0,-3 0 0 16,-2 0 0-16,3 0 0 15,-5 3 0-15,0-4 0 16,-2 2 0-16,0 1 0 16,0 1 1-16,-4-3-1 15,4 3 0-15,-8-1 0 0,3-1 0 16,-2 4 0-16,-4-3 0 16,-5 0 1-16,4 3-1 15,-8 0 0-15,2 0 0 0,-7 0 0 16,-3 0 0-16,1 0 0 15,-6 3 0-15,-1-3-1 16,-7 3 1-16,-1-3 0 16,-6 0 0-16,-7 0 1 0,7 1-1 15,-7-1 0-15,0 0 0 16,0 0 1-16,0 0 0 16,0 0-1-16,0 0 0 15,0 0-1-15,0 0-4 0,0 0-8 16,-13 11-16-16,-3-11-55 15,6 2-1-15</inkml:trace>
  <inkml:trace contextRef="#ctx0" brushRef="#br0" timeOffset="275279.2118">4838 4541 228 0,'0'0'1'16,"0"0"2"-16,0 0 1 15,0 0 2-15,5 4 2 16,-5-4 1-16,12 5 4 0,-12-5 2 16,18 5 0-16,-6-2 0 15,3-1 0-15,2 1-1 16,1-3-1-16,2 3 1 15,5-3-3-15,-3 0-2 0,10 0-1 16,-2 1-2-16,2-1 0 16,6 3-1-16,-1-1-1 15,5 1-1-15,-1 0 0 0,3-1 0 16,-1 0 0-16,6 1-1 16,1 2 0-16,1-3 0 15,2 2 0-15,4-2 1 16,3 0-2-16,-1 0 1 0,4 1 0 15,1-3-1-15,1 3 0 16,1-3 0-16,5 0 0 16,-2 2 0-16,3-2 0 15,3 0 0-15,-3 3 0 16,0-3 0-16,0 0 0 0,0 3-1 16,1-2 1-16,-4 2-1 15,2 0 1-15,-3-1-1 16,-1 1 0-16,-2-1 0 0,-1 0 0 15,1-2 1-15,-5 0-1 16,-1 3 0-16,1-3 0 16,-5 2 1-16,2 1-1 15,3-1 0-15,-6-2 1 16,1 3-1-16,-3-1 0 0,3 0 0 16,-7-2 1-16,6 0-1 15,-4 0 0-15,0 0 1 16,-4 0-1-16,5-2 0 15,-2 0 1-15,1 2-1 0,-3-3 1 16,2 1-1-16,-2-1 0 16,-2 3 1-16,3 0-1 15,-6-2 0-15,-3 2 0 16,2 0 1-16,-4 0-1 0,-2 0 0 16,2 0 0-16,-2 0 0 15,0 0 1-15,2 0-1 16,0 0 0-16,-2-3 0 15,3 3 0-15,-1 0 0 0,-3 0 0 16,4 0 0-16,-4 0-1 16,1 0 2-16,3 0-1 15,-2 0 0-15,4 0 0 16,-5 0 0-16,6 0 0 16,-4-2 0-16,0 0 0 0,0-1 0 15,1 1 0-15,-2 2 0 16,2-3 0-16,-1 3 1 15,0 0-1-15,4 0 0 0,-4 0 0 16,0 0 0-16,0 0 0 16,3 0 0-16,-3 0 1 15,0 0-1-15,0-3 0 16,-1 3 0-16,1 0 0 0,0 0 0 16,-2 0 0-16,-1 0 0 15,1 0 0-15,-2 0 0 16,0 0 0-16,-6 0 0 0,-5 0 0 15,0 0-1 1,-5 3 1-16,-4-3 0 0,-1 3 0 16,-12-3 0-16,13 2 0 15,-13-2 0-15,0 0 0 16,10 3 1-16,-10-3-1 16,0 0 1-16,0 0 0 0,0 0-1 15,0 0 1-15,0 0-1 16,0 0 0-16,0 0-1 15,0 0-2-15,0 0-4 0,0 0-7 16,-12 0-14-16,4-5-53 16,8 5-3-16</inkml:trace>
  <inkml:trace contextRef="#ctx0" brushRef="#br0" timeOffset="275916.274">9253 4578 230 0,'0'0'6'0,"0"0"3"16,0 0 1-16,0 0 0 15,0 0 0-15,0 0 3 16,3 0 2-16,-3 0 3 0,19 0-5 16,-8-3 0-16,8 3 1 15,6 0 0-15,7 0 1 16,3 0-2-16,9 0-2 16,4 3-2-16,4-1-2 15,5 0-1-15,-2-2-2 0,2 0 0 16,0 3 0-16,1-3-1 15,-4 0 1-15,-1 0-1 16,-4 0 0-16,-1 0-1 0,-9 2 0 16,-4 1-1-16,-10-3 0 15,-3 2 0-15,-7 2 0 16,-4-4 1-16,-11 0 0 16,0 0 0-16,0 0 0 15,-14 4 0-15,2-2 1 0,-3-2-1 16,-4 3-2-16,-4-3 0 15,-2 3-3-15,-2-3-1 0,2 0-2 16,1 0-3 0,1 0-7-16,0 0-12 0,3-10-52 15,8 10-4-15</inkml:trace>
  <inkml:trace contextRef="#ctx0" brushRef="#br0" timeOffset="277335.1463">10008 4092 333 0,'0'0'6'0,"0"0"3"0,0 0 2 16,0 0 4-16,-9-4 0 15,9 4-1-15,0 0 0 16,0 0 1-16,0 0-4 16,0 9-3-16,12 3-1 15,3 6-2-15,7-2-1 16,5 10 2-16,6 1-1 0,2 1 0 16,2-2-1-16,0 2-1 15,-2 2-1-15,2-3 0 16,-7 0-1-16,-3-1 0 0,1-5 0 15,-6 2-1-15,-1-6 1 16,-7 0-1-16,2-5 1 16,-7-2-1-16,-9-10 1 0,10 10 0 15,-10-10 1-15,0 0 0 16,0 0-1-16,-12 0 1 16,-6-6-1-16,1-11 1 15,-8 3-2-15,-2-6 0 16,-6-4 0-16,0-4-2 0,-1 1 2 15,2-3 0-15,0 1 0 16,2 1 0-16,3 1 0 16,-1 0 0-16,8 2 0 15,-3 0 0-15,7 3 2 0,0 0-2 16,3 7 0-16,3 0 0 16,6 6 0-16,4 9 0 15,-10-11 0-15,10 11 0 16,0 12 0-16,7 8 0 0,4 3 0 15,3 8 0-15,8 2 0 16,4 6 0-16,1 4 0 16,8-1 0-16,0-3 0 0,-1 2 0 15,1-9 0-15,-3-3 0 16,-7-2 0-16,0-4 0 16,-4-6 0-16,-9-4 0 15,0-6 0-15,-12-7 0 0,0 0 0 16,0 0 0-16,-8-3 0 15,-8-14 0-15,-9-5 0 16,-4-9 0-16,-7-3 0 16,-7-5 0-16,1-1 0 15,-3-5 0-15,3 3 0 0,-1 1 0 16,9 6 0-16,-1 7 0 16,10 3 0-16,3 6 0 15,2 4 0-15,10 3 0 16,10 12 0-16,0 0 0 0,0 0 0 15,5 12 0-15,16 8 0 16,5 10 0-16,7 0 0 16,4 9 0-16,8 3 0 15,0 2 0-15,1 1 0 0,-3-5 0 16,-1-1 0-16,-2-5 0 16,-10-3 0-16,-3-4 0 15,-4-7 0-15,-6-6 0 0,-5-1 0 16,-2-8 0-16,-10-5 0 15,0 0 0-15,0 0 0 16,-12-18 0-16,-8-1 0 16,-4-8 0-16,-1-2 0 0,-11-7 0 15,1 0 0 1,1 4 0-16,2-1 0 0,6 6 0 16,3 4 0-16,7 9 0 15,3 3 0-15,13 11 0 16,0 0 0-16,0 0 0 0,13 16 0 15,7 1 0-15,2 5 0 16,5 5 0-16,3 0 0 16,2 4 0-16,1-2 0 15,-6 0 0-15,1-1 0 0,-6-1-6 16,-2-7-8-16,-3 2-13 16,-1 3-52-16,-7-15-9 15</inkml:trace>
  <inkml:trace contextRef="#ctx0" brushRef="#br0" timeOffset="278117.1868">10431 4560 329 0,'0'0'7'16,"0"0"2"-16,0 0 1 0,0 0 4 15,-12 3 1-15,4 1 1 16,-4 7 0-16,-8 1 2 15,-2 0-6-15,-8 9-1 16,-7 3-2-16,-3 0-1 0,-7 7 0 16,-8 1-2-16,-3 2 0 15,-3 2-2-15,-6-2 0 16,-1 0-1-16,1 4 0 0,2-6-2 16,8-5 1-16,5 0-2 15,7-5 0-15,8-2 0 16,10-7 0-16,9-6 0 15,6 1 0-15,12-8 0 0,0 0 0 16,12-3 0-16,10-9 0 16,11-3 0-16,4-7 0 15,15-4 0-15,6-5 0 16,6-4 0-16,8-7 0 16,1 3 0-16,1-4 0 0,-1-2 0 15,-2 6 0-15,-4 1 0 16,-7 4 0-16,-11 5 0 15,-6 6 0-15,-13 5 0 0,-8 6 0 16,-7 5 0-16,-15 7 0 16,0 0 0-16,-3 5 0 15,-16 12 0-15,-6 0 0 16,-10 7 0-16,-10 5 0 0,-12 5 0 16,-5 1 0-16,-5 0 0 15,-5 2 0-15,-1-2 0 16,2-3 0-16,4-3 0 15,7-1 0-15,10-8 0 0,8-3 0 16,15-7 0-16,6-3 0 16,21-7 0-16,0-7 0 15,23-8 0-15,9-7 0 16,14-11 0-16,10-1 0 0,14-9 0 16,7-6 0-16,3 0 0 15,-4 4 0-15,2 1 0 16,-14 3 0-16,-10 12 0 15,-11 4 0-15,-11 8 0 0,-14 7 0 16,-18 10 0-16,0 0 0 16,-10 10 0-16,-13 7 0 15,-7 3 0-15,-4-1 0 0,-9 6 0 16,-1 3 0-16,5-3 0 16,1-6 0-16,8 1 0 15,5-10-11-15,10 1-11 16,6-11-17-16,9 0-49 15,0 0 0-15</inkml:trace>
  <inkml:trace contextRef="#ctx0" brushRef="#br0" timeOffset="278906.3111">10401 4427 312 0,'0'0'7'0,"0"0"6"0,0 0 2 16,0 0 1-16,0 0 4 15,0 0 0-15,-12-3 0 16,3 0 2-16,-2-4-7 16,-3 0-4-16,-4-3-2 0,-5-3-1 15,-2-1-1-15,-1-4-2 16,-4-2-1-16,-6-4 0 15,1-4-1-15,-4-4-3 0,2 0 0 16,-8-4 0 0,5-5 0-16,-5 2 0 15,3-4 0-15,3 2 0 16,-2-4 0-16,4 8 0 0,2-2 0 16,8 3 0-16,-3 7 0 15,8 1 0-15,2 1 0 0,5 7 0 16,5 7 0-16,0 1 0 15,5 3 0-15,5 9 0 0,0 0 0 16,15 0 0-16,0 4 0 16,10 16 0-16,2 2 0 15,10 11 0-15,6 4 0 16,6 7 0-16,1 3 0 16,5 4 0-16,2 0 0 0,-8-2 0 15,4-1 0-15,-5-6 0 16,-9-2 0-16,-2-8 0 15,-7 0 0-15,-7-9 0 16,-8-3 0-16,0-6 0 0,-8-2 0 16,-7-12 0-16,0 10 0 15,-12-10 0-15,-6-5 0 16,-7-7 0-16,-3-6 0 16,-9-6 0-16,-2-9 0 15,-6-6 0-15,-3-2 0 0,1-9 0 16,1 3 0-16,0-4 0 15,2 4 0-15,6 5 0 0,3 5 0 16,9 2 0-16,3 9 0 16,8 3 0-16,3 6 0 15,5 7 0-15,7 10 0 16,0 0 0-16,4 12 0 16,13 12 0-16,1 9 0 0,7 9 0 15,9 7 0-15,4 9 0 16,4-4 0-16,3 1 0 15,5-3 0-15,-3-5 0 16,0-5 0-16,0-2-19 16,8-8-68-16,-18-10-4 0</inkml:trace>
  <inkml:trace contextRef="#ctx0" brushRef="#br0" timeOffset="283350.2307">6367 4016 344 0,'0'0'6'0,"0"0"4"0,0 0 3 15,-8-10 4-15,8 10-1 16,0 0 2-16,-5-7 0 16,5 7-1-16,0 0-5 15,0 0-3-15,0 0-4 0,3 9-1 16,4 1-1-16,-2 2-1 16,8 3 0-16,-1 3 1 15,6-2 0-15,3-3 0 16,1 0-1-16,2-6 2 0,1 1-4 15,0-8 0-15,-1 0 0 16,-2 0 0-16,-1-11 0 16,-2 2 0-16,-6-6 0 15,-1 0 0-15,-6-3 0 16,1-4 0-16,-7 5 0 0,0-3 0 16,-2 2 0-16,-4 4 0 15,-1 3 0-15,7 11 0 16,-10-15 0-16,10 15 0 0,0 0 0 15,0 0 0-15,-2 11 0 16,4 2 0-16,5 3 0 16,0 8 0-16,4 0 0 15,1 0 0-15,-1 4 0 16,8 2 0-16,-8-1 0 16,5 0 0-16,-6-3 0 0,3-2 0 15,-6-2 0-15,-2 3 0 16,-5-1 0-16,-2-8 0 15,-10 4 0-15,-6-3 0 0,-7-2 0 16,-5 3 0-16,-5-6 0 16,-2-2 0-16,0 0 0 15,-1-3 0-15,1 1 0 16,5-4 0-16,3-1 0 0,8 0 0 16,9-3 0-16,12 0 0 15,-17 12-32-15,17-12-58 16,7 7-4-16</inkml:trace>
  <inkml:trace contextRef="#ctx0" brushRef="#br0" timeOffset="288949.901">8868 4025 245 0,'0'0'6'0,"0"0"3"15,0 0 4-15,-6 3 4 16,6-3 3-16,0 0 1 16,-5 10 1-16,5-10 3 0,0 0-4 15,0 0-4-15,0 0-2 16,0 0-3-16,0 0-2 16,0 0-1-16,0 0-1 15,0 0-2-15,0 0 1 0,0 0-2 16,0 0 0-16,0 0-1 15,0 0-1-15,0 0 1 16,-9-3-1-16,9 3 1 16,-7-10-4-16,7 10 0 0,-11-7 0 15,11 7 0-15,-12-12 0 16,12 12 0-16,-10-13 0 16,10 13 0-16,-15-12 0 15,15 12 0-15,-12-10 0 16,12 10 0-16,-18-8 0 0,18 8 0 15,-14-8 0-15,3 6 0 16,1 2 0-16,1-3 0 16,-2 3 0-16,-1-1 0 0,0-2 0 15,-1 3 0-15,3 0 0 16,-3 0 0-16,1 0 0 16,0 0 0-16,-1-3 0 15,4 3 0-15,-2 0 0 16,-1 0 0-16,0 0 0 15,-2 3 0-15,1-3 0 0,-4 4 0 16,6-1 0-16,-4-1 0 16,0 2 0-16,0 0 0 0,1-1 0 15,-2 4 0-15,2-1 0 16,-2 0 0-16,2 2 0 16,-2-1 0-16,4 1 0 15,0 0 0-15,-1-4 0 0,1 4 0 16,3-4 0-16,-2 3 0 15,1 1 0-15,-3 0 0 16,4 0 0-16,-1 2 0 16,-4-6 0-16,6 4 0 15,-7-1 0-15,7 4 0 16,-4-5 0-16,-1 2 0 0,1 2 0 16,0 0 0-16,1-4 0 15,-1 5 0-15,3-2 0 16,-2-3 0-16,1 5 0 0,1-4 0 15,-2 2 0-15,4 4 0 16,-3-4 0-16,-1 4 0 16,4-3 0-16,-2 4 0 15,-2-3 0-15,4-2 0 0,-3 4 0 16,3-3 0-16,1 0 0 16,2 2 0-16,-1-4 0 15,-2 1 0-15,1 4 0 0,2-4 0 16,-3 2 0-16,1 1 0 15,1-2 0-15,0 0 0 16,-2 2 0-16,0 1 0 16,3-1 0-16,2-2 0 0,-3 2 0 15,3-2 0 1,-1 2 0-16,1 1 0 0,0-3 0 16,-1 2 0-16,1 1 0 15,2-1 0-15,0-2 0 16,0 3 0-16,-5-1 0 15,5 0 0-15,0-2 0 0,0 6 0 16,0-4 0-16,0 2 0 16,0 1 0-16,5-4 0 15,-3 5 0-15,1 0 0 0,-1-4 0 16,0 2 0-16,3 1 0 16,0-3 0-16,-3 3 0 15,2-5 0-15,3 3 0 0,-4 2 0 16,1-3 0-16,4-2 0 15,-4 0 0-15,5 2 0 16,-5 1 0-16,6-1 0 16,-3 3 0-16,0-1 0 0,1 2 0 15,0-4 0-15,-1-2 0 16,4 2 0-16,-4-2 0 16,2 2 0-16,1-2 0 15,1-2 0-15,-2-2 0 16,1 2 0-16,3 2 0 15,-1-2 0-15,-1 2 0 0,1-5 0 16,-3 0 0-16,2 2 0 16,1 1 0-16,-4-3 0 15,7 2 0-15,-6 0 0 0,4-2 0 16,-3 1 0-16,-1-2 0 16,2 1 0-16,1-1 0 15,-2 4 0-15,0-2 0 0,0 1 0 16,-1-2 0-16,2 1 0 15,-4-1 0-15,3-1 0 16,0 4 0-16,0-1 0 16,-3-2 0-16,3 0 0 15,-2-3 0-15,2 3 0 0,-3-3 0 16,4 1 0-16,-11-3 0 16,16 2 0-16,-16-2 0 15,16 0 0-15,-16 0 0 16,14 3 0-16,-14-3 0 15,12 0 0-15,-12 0 0 0,16 0 0 16,-16 0 0-16,8 0 0 16,-8 0 0-16,11 0 0 15,-11 0 0-15,0 0 0 0,10-3 0 16,-10 3 0-16,0 0 0 16,0 0 0-16,0 0 0 15,0 0 0-15,0 0 0 0,0 0 0 16,0 0 0-16,0 0 0 15,0 0 0-15,0 0 0 16,0 0 0-16,0 0 0 16,0 0 0-16,0 0 0 15,0 0 0-15,-10 0 0 0,10 0 0 16,0 0-23-16,-22 0-70 16,22 0-1-16</inkml:trace>
  <inkml:trace contextRef="#ctx0" brushRef="#br0" timeOffset="290097.0599">8209 5306 247 0,'0'0'8'0,"0"0"5"15,0 0 4-15,0 0 3 16,-10-7 3-16,10 7 1 15,0 0 3-15,0 0 1 0,0 0-7 16,0 0-5-16,0 0-3 16,0 0-3-16,0 0-2 15,0 0-1-15,10 0-2 16,-10 0 0-16,13 0-1 16,-2 0-1-16,2 0 1 15,2 1 0-15,5 2 0 16,0 0-4-16,0-3 0 0,-1 2 0 15,4-2 0-15,-3 3 0 16,-1-3 0-16,2 2 0 0,-1 2 0 16,-6-3 0-16,3 1 0 15,-1 1 0-15,-2 3 0 0,-1-4 0 16,-1 1 0-16,-1-3 0 16,-2 2 0-16,1-2 0 15,-10 0 0-15,13 2 0 16,-13-2 0-16,10 3 0 15,-10-3 0-15,0 0 0 16,9 2 0-16,-9-2 0 0,0 0 0 16,0 0 0-16,0 0 0 15,0 0 0-15,0 0 0 16,0 0 0-16,0 0 0 16,0 0 0-16,0 0 0 15,0 0 0-15,0 0 0 0,0 0 0 16,0 0 0-16,0 0 0 15,0 0 0-15,0 0 0 16,0 0 0-16,0 0 0 0,0 0 0 16,8-2 0-16,-8 2 0 15,0-10 0-15,0 2 0 16,3-4 0-16,-3-3 0 0,0-2 0 16,0-5 0-16,-5-6 0 15,2-2 0-15,-2 1 0 16,-2 0 0-16,-1 0 0 15,3 8 0-15,-2-2 0 16,1 6 0-16,3 7 0 0,-1 1 0 16,4 9 0-16,-2-11 0 15,2 11 0-15,0 0 0 16,0 0 0-16,0 0 0 16,0 0 0-16,0 0 0 0,0 0 0 15,0 0 0-15,0 0 0 16,0 0 0-16,0 0 0 15,0 0 0-15,0 0 0 16,0 0 0-16,0 0 0 0,0 0 0 16,0 0 0-16,0 0 0 15,0 0 0-15,0 0 0 16,-7 0 0-16,7 0 0 0,0 0 0 16,-6 5 0-16,6-5-68 15,0 0-27-15</inkml:trace>
  <inkml:trace contextRef="#ctx0" brushRef="#br0" timeOffset="293963.782">12023 4420 349 0,'0'0'7'0,"0"0"5"16,0 0 0-16,-11-11 3 0,11 11 0 15,-12-4 0-15,1 1 1 16,2 3 0-16,-1 0-6 15,-5 5-4-15,3 8-1 16,-1 3-1-16,0 4 0 0,7-1-2 16,1 7 0-16,5-2 0 15,0-1 0-15,9-5-1 16,9-2 0-16,-1-2 1 16,6-8 0-16,2-3 0 0,2-3 0 15,1-3 0-15,-2-3 1 16,1-8-1-16,-5-5-2 15,-2-1 0-15,-2-7 0 16,-7 3 0-16,-4-5 0 16,-7 2 0-16,-6 0 0 0,-3 7 0 15,-12 2 0-15,0 9 0 16,-7 2 0-16,1 7 0 16,-3 7 0-16,0 2 0 15,5 9 0-15,5 0 0 16,3 7 0-16,7-1 0 0,3-2 0 15,7 1 0-15,4-3 0 16,11-3 0-16,3-2 0 16,10-10 0-16,-1-3 0 0,3-2 0 15,2-5 0-15,-2-7 0 16,-3-3 0-16,-5-4 0 16,-6-2 0-16,-7 1 0 0,-4 1 0 15,-7-1 0-15,-10 0 0 16,-9 8 0-16,-4 4 0 15,-7 1 0-15,2 7 0 16,-4 2 0-16,1 8 0 0,6 1 0 16,4 4 0-16,6-1 0 15,4 1 0-15,9-3 0 16,1-2 0-16,8 0 0 16,-5-10-22-16,27 11-65 15,-6-10-3-15</inkml:trace>
  <inkml:trace contextRef="#ctx0" brushRef="#br0" timeOffset="294709.5286">11985 4030 309 0,'0'0'8'0,"0"0"6"0,0 0 1 16,4-5 4-16,-4 5 3 16,9-7-1-16,-9 7 2 15,12-12 1-15,-3-1-8 0,2 4-3 16,3-2-4-16,4-1-2 15,5 1-1-15,3 4-1 16,2-1-5-16,4 7 0 16,0 1 0-16,4 0 0 15,-1 9 0-15,-1 1 0 0,-2 5 0 16,3 5 0-16,2 5 0 16,-1 0 0-16,-2 4 0 15,1-1 0-15,-5 1 0 16,0 1 0-16,-3 3 0 15,-5-7 0-15,-2 4 0 0,-2 0 0 16,-2-5 0-16,0 2 0 16,1 0 0-16,-2-5 0 15,2 1 0-15,1-3 0 0,5 2 0 16,-2-5 0-16,2-2 0 16,0 0 0-16,-1-3 0 15,6-4 0-15,-10 2 0 0,6-1 0 16,-2-3 0-16,-3-1 0 15,-1-3 0-15,-1 1 0 16,-4-1 0-16,2 0 0 16,-5 1 0-16,-3-3 0 15,-7 0 0-15,12 0 0 0,-12 0 0 16,0 0 0-16,9-15-60 16,-9 15-31-1,0 0-1-15</inkml:trace>
  <inkml:trace contextRef="#ctx0" brushRef="#br0" timeOffset="295670.7167">11841 4996 331 0,'0'0'6'0,"0"0"3"16,0 0 1-16,0 0 3 15,0 0 2-15,0-12 0 16,0 12 1-16,6-13 1 0,5 3-4 16,2 6-3-16,1-6-1 15,7 3 0-15,6-1-2 16,3 1 0-16,2 2-1 0,1-1-2 16,1 6 1-16,3 0-2 15,0 0 0-15,-2 0 0 16,-3 3-3-16,-2 2 0 15,-5-2 0-15,3 4 0 0,-1-5 0 16,-4 4 0-16,4-1 0 16,-5-3 0-16,3-2 0 15,0 0 0-15,5 0 0 16,-3-2 0-16,5-3 0 0,-2-5 0 16,5-6 0-1,-3 4 0-15,0-6 0 0,1 1 0 16,-1-5 0-16,1 2 0 15,-4-1 0-15,4-5 0 16,-6 4 0-16,2-5 0 0,1 3 0 16,-5-2 0-16,5 6 0 15,-5-2 0-15,-5 1 0 16,-3 5 0-16,1 1 0 0,-3 5 0 16,-5 1 0-16,-10 9 0 15,10-8 0-15,-10 8 0 16,0 0 0-16,0 0 0 0,0 0 0 15,0 0 0-15,0 0 0 16,0 0 0-16,-7 2 0 16,7-2 0-16,-11 0-19 15,-6 0-71-15,17 0-3 16</inkml:trace>
  <inkml:trace contextRef="#ctx0" brushRef="#br0" timeOffset="296348.0309">11901 3599 350 0,'0'0'7'0,"0"0"5"0,0 0 2 16,-8-15 1-16,8 15 2 16,-6-12 1-16,6 3 2 0,0-5 0 15,8 2-5-15,10-3-3 16,9 0-1-16,10-1-11 15,11 0 0-15,14-3 0 16,12 4 0-16,11-1 0 0,9 1 0 16,10 6 0-16,-3 2 0 15,5 7 0-15,3 0 0 16,-7 12 0-16,-3 5 0 16,-9 6 0-16,-15 2 0 15,-6 6 0-15,-4 1 0 16,-10 11 0-16,-10-6 0 0,-10 2 0 15,-5 1 0-15,-3 0 0 16,-8-2 0-16,-1-4 0 16,-6-2 0-16,1-10 0 0,-6 3 0 15,-2-10 0-15,-2 0 0 16,-1-8 0-16,-2-7 0 16,0 10 0-16,0-10 0 0,0 0 0 15,0 0-89-15,-10-10-3 16</inkml:trace>
  <inkml:trace contextRef="#ctx0" brushRef="#br0" timeOffset="296782.7182">12049 3555 385 0,'0'0'6'0,"0"0"3"16,-7-18 2-16,9 11 2 16,14-9 2-16,9 4 2 15,8-2 1-15,18-1 1 0,19 2-5 16,11 6-10-16,11 2-4 15,8 5 0-15,4 8 0 16,1 7 0-16,-1 5 0 0,-9 2 0 16,-4 4 0-16,-13 7 0 15,-6 4 0-15,-13 0 0 16,-7 1 0-16,-7 1 0 16,-8 1 0-16,-9-1 0 15,-7 1 0-15,-2-5 0 16,-8-3 0-16,-3-3 0 15,-3-4 0-15,-5-3 0 0,-2-4 0 16,-5-5 0-16,3-4-10 16,4-9-79-16,-13 0-1 15</inkml:trace>
  <inkml:trace contextRef="#ctx0" brushRef="#br0" timeOffset="298961.1673">10819 4587 214 0,'0'0'5'0,"0"0"-1"15,0 0 6-15,0 0 2 0,5 0 2 16,5 0 2-16,3 0 2 16,1 0 1-16,6 0-1 15,2 0-3-15,6 0-1 16,5 0-1-16,1 0-2 15,3 3-2-15,3-3-2 0,-1 2 0 16,6-2-1-16,-5 0-1 16,5 4-1-16,-3-4 0 15,1 0 0-15,-4 0-1 16,-4 0 0-16,-3-4 0 0,-2 4-1 16,-5-2 1-16,-7-1 0 15,-6 3 0-15,-2-2 1 16,-10 2 0-16,10 0 0 0,-10 0-1 15,0 0 0-15,0 0 0 16,-8-3-1-16,8 3-1 16,-12 0 0-16,5 0-2 15,7 0 0-15,-18 0-3 16,8 0-3-16,-3 0-8 0,6 0-16 16,7 0-50-16,-12 10-3 15</inkml:trace>
  <inkml:trace contextRef="#ctx0" brushRef="#br0" timeOffset="299654.1484">11047 4443 287 0,'0'0'9'0,"0"0"4"15,0 0 4-15,0-9 1 16,0 9 1-16,0 0 3 16,0 0-2-16,-4-7 0 0,4 7-7 15,-13 2-4-15,4 5-4 16,-4 0-2-16,1 6 0 15,-1-1 0-15,-4 1-1 16,2 2 0-16,-5-2 0 0,0 2 0 16,2-3 0-16,-2 0-1 15,3-5 0-15,-3 4 0 16,3-5 0-16,-1 0 0 16,6-4 0-16,3 0 1 0,-2-2-1 15,11 0 0-15,-10 3 0 16,10-3 0-16,0 0 0 15,0 0 0-15,0 0 0 16,10 0 0-16,3 0 0 16,6 5 0-16,4-3 0 0,4 6 1 15,5 2-1-15,1 3 1 16,4-1-1-16,-5 2 0 16,4 1 0-16,-4 3 0 0,-8-4 0 15,1 4-1-15,-3-3 2 16,-7-3-1-16,0 0 0 15,-5-2-1-15,0 2-2 16,-10-12-8-16,13 18-27 0,-13-18-46 16,18 13-4-16</inkml:trace>
  <inkml:trace contextRef="#ctx0" brushRef="#br0" timeOffset="308893.3907">8878 4057 225 0,'0'0'8'16,"0"0"4"-16,-3 6 5 16,3-6 2-16,0 0 3 0,-7 12 2 15,7-12 0-15,-4 10 3 16,4-10-5-16,0 0-4 16,0 0-3-16,6 3-2 15,-6-3-2-15,0 0 0 0,10 0-1 16,-10 0-1-16,0 0 0 15,0 0-1-15,0 0-1 16,5-11-7-16,-5 11 0 16,0 0 0-16,-3-12 0 0,3 12 0 15,-4-13 0-15,4 13 0 16,-10-13 0-16,10 13 0 16,-6-11 0-16,6 11 0 0,-7-12 0 15,7 12 0-15,-5-17 0 16,5 17 0-16,-9-14 0 15,9 14 0-15,-11-14 0 16,11 14 0-16,-12-16 0 0,12 16 0 16,-13-9 0-16,13 9 0 15,-12-12 0-15,12 12 0 16,-12-8 0-16,12 8 0 16,-17-8 0-16,17 8 0 15,-13-2 0-15,6 0 0 0,7 2 0 16,-18-2 0-16,7-1 0 15,-1 3 0-15,3-3 0 16,-4 3 0-16,-2 0 0 16,3-2 0-16,-3 2 0 0,-3-2 0 15,6 2 0-15,-6 0 0 16,6 0 0-16,-3 0 0 16,0 0 0-16,0 0 0 0,3 0 0 15,0 0 0 1,-5 4 0-16,6-4 0 0,-2 0 0 15,1 0 0-15,-2 3 0 16,1 0 0-16,-2-3 0 16,2 4 0-16,-1-2 0 15,-1 4 0-15,-2-2 0 0,-1 3 0 16,3-1 0-16,0 2 0 16,0-2 0-16,0 2 0 15,0 0 0-15,3 0 0 0,0-2 0 16,2 5 0-16,-5-4 0 15,4 3 0-15,-1 0 0 16,0-3 0-16,2 5 0 16,-3 1 0-16,1-1 0 0,-1 0 0 15,1 4 0-15,-3-4 0 16,3 3 0-16,0-3 0 16,-1 3 0-16,3-5 0 15,1 2 0-15,-2-2 0 16,1 1 0-16,3 1 0 0,-2 0 0 15,0-2 0-15,-1 5 0 16,4-3 0-16,-5 1 0 16,6-1 0-16,-4 3 0 15,-1 0 0-15,4 0 0 0,1-1 0 16,0 1 0-16,1 3 0 16,-1-4 0-16,-1 2 0 15,4 1 0-15,-1-2 0 0,1 2 0 16,-3-5 0-16,5 5 0 15,-2-2 0-15,-1 1 0 16,3 3 0-16,-2-2 0 16,2 1 0-16,0 1 0 0,-3 1 0 15,1-2 0-15,2 2 0 16,0-3 0-16,0-3 0 16,0 1 0-16,5 4 0 0,-3-7 0 15,3 3 0 1,0-1 0-16,-3-1 0 0,3 1 0 15,1 1 0-15,-1 3 0 16,-3-6 0-16,3 6 0 16,0-6 0-16,-1 3 0 0,5 2 0 15,-3-2 0-15,2 0 0 16,-3 0 0-16,1 0 0 16,3-3 0-16,-1 3 0 15,-1-3 0-15,-1 3 0 0,3-3 0 16,-2 0 0-16,1 2 0 15,-2-2 0-15,5-3 0 16,-1 4 0-16,-1-1 0 0,2 1 0 16,-1-1 0-16,0 0 0 15,3 3 0-15,-1-3 0 16,-2-1 0-16,2 1 0 16,-2 0 0-16,3 0 0 15,-4-2 0-15,1 0 0 0,2 0 0 16,-1 0 0-16,-3 0 0 15,3-3 0-15,0 1 0 16,-11-8 0-16,15 10 0 16,-15-10 0-16,14 7 0 15,-14-7 0-15,9 3 0 0,-9-3 0 16,0 0 0-16,0 0 0 16,0 0 0-16,9 0 0 15,-9 0 0-15,0 0 0 0,0 0 0 16,7-8 0-16,-7 8 0 15,0 0 0-15,0-9-39 16,0 9-53-16,0-11-2 16</inkml:trace>
  <inkml:trace contextRef="#ctx0" brushRef="#br0" timeOffset="310054.0658">8751 3973 356 0,'0'0'6'0,"0"0"4"0,-6-12 2 16,6 12 2-16,-7-15 1 15,0 4 1-15,-3 4 1 16,0-3 1-16,-2 1-5 0,-3 6-3 16,-3-1-3-16,-2 4-1 15,1 0-1-15,-4 0-1 16,-2 4-2-16,2 6-2 0,-1 0 0 16,-4-1 0-16,2 9 0 15,-4 0 0-15,0 7 0 16,0-1 0-16,-2 1 0 15,-1 5 0-15,6-2 0 0,-3-1 0 16,5 2 0-16,0-1 0 16,1-2 0-16,6 7 0 15,0-4 0-15,4 4 0 0,-1-2 0 16,3 4 0-16,1 0 0 16,6-1 0-16,0 4 0 15,5-3 0-15,0 4 0 16,0-2 0-16,3 3 0 15,4-5 0-15,4 0 0 0,-2-3 0 16,7 0 0-16,-2 0 0 16,1-5 0-16,0 1 0 15,3-4 0-15,-1 1 0 16,0-2 0-16,-1 1 0 0,3-2 0 16,-1 1 0-16,1-3 0 15,-1 2 0-15,1-5 0 16,-1 3 0-16,2-2 0 15,-1 0 0-15,2-2 0 0,-1 0 0 16,-3-4 0-16,3 0 0 16,-3 0 0-16,-2-2 0 15,0-2 0-15,0 1 0 0,-4 0 0 16,3-6 0-16,-4 3 0 16,-10-6 0-16,14 5 0 15,-14-5 0-15,11 2 0 16,-11-2 0-16,0 0 0 0,0 0 0 15,0 0 0-15,0 0 0 16,0-7 0-16,0 7 0 16,-13-20 0-16,3 10 0 15,-5-5-46-15,-2 5-47 16,-3 0-1-16</inkml:trace>
  <inkml:trace contextRef="#ctx0" brushRef="#br0" timeOffset="310753.1589">7962 5136 374 0,'0'0'7'0,"0"0"3"15,-12-3 2-15,12 3 1 16,-7-8 2-16,7 8 2 15,-10-2 0-15,10 2 0 0,0 0-7 16,0 0-1 0,0 0-3-16,0 0-2 0,2 7-4 15,13 1 0-15,5-1 0 16,10 5 0-16,5-2 0 16,12 5 0-16,2-2 0 0,4-4 0 15,4 1 0-15,-2 3 0 16,0-6 0-16,-6 4 0 15,-1-4 0-15,-9 0 0 16,-3 0 0-16,0 1 0 0,-6-3 0 16,-5 0 0-16,-3 2 0 15,-4-2 0-15,-6-2 0 16,-2 1 0-16,-10-4 0 0,13 5 0 16,-13-5 0-16,0 0 0 15,0 0 0-15,0 10 0 16,0-10 0-16,-5 0 0 15,5 0 0-15,-15 0 0 16,5-7 0-16,-1-5 0 16,4-6 0-16,-5-4 0 0,-1-8 0 15,1-4 0-15,-1-6 0 16,6-5 0-16,-3 1 0 16,5-1 0-16,-2 3 0 0,4 3 0 15,0 1 0-15,3 6 0 16,-3 3 0-16,3 6 0 15,0 3 0-15,-1 5 0 0,1 3 0 16,0 12 0-16,0 0 0 16,0 0 0-16,-5 9 0 15,5 11 0-15,0 8 0 16,0 4 0-16,2 10 0 16,2 5 0-16,2 3 0 0,4 0 0 15,0 1 0-15,2-3 0 16,4-1 0-16,-4-10-14 15,5-5-79-15,4 0-2 16</inkml:trace>
  <inkml:trace contextRef="#ctx0" brushRef="#br0" timeOffset="313162.7775">13232 2397 415 0,'0'0'6'16,"0"0"3"-16,3-8 3 16,-3 8 1-16,0 0 0 15,3-12 1-15,-3 12 0 0,0 0 1 16,12 15-15-16,-4 16 0 15,-4 3 0-15,6 13 0 16,-2 3 0-16,2 10 0 0,0-1 0 16,0 0 0-16,-5-2 0 15,0-7 0-15,-1-8 0 16,2-7 0-16,-3-5 0 16,-1-9 0-16,-2-8 0 0,0-13 0 15,0 0 0 1,0-20 0-16,0-10 0 0,0-15 0 15,0-9 0-15,-2-13 0 16,-1-3 0-16,-7 2 0 16,2-2 0-16,-4 10 0 15,-1 6 0-15,1 15 0 0,5 6 0 16,-3 14 0-16,2 9 0 16,8 10 0-16,0 10 0 15,2 12 0-15,8 8 0 16,6 9 0-16,-2 13 0 0,6 0 0 15,1 3 0-15,-2-1 0 16,-1-2 0-16,-4-4 0 16,2-9 0-16,-7-9 0 0,-2-5 0 15,-1-8 0-15,-1-7 0 16,-5-10 0-16,0 0 0 16,-5-17 0-16,-3-11 0 0,-3-11 0 15,0-11 0-15,-7-7 0 16,4-5 0-16,-4 0 0 15,0 0 0-15,4 5 0 16,2 10 0-16,-1 10 0 16,3 13 0-16,3 11 0 15,7 13 0-15,0 0 0 0,3 17 0 16,6 10 0-16,3 11 0 16,6 6 0-16,-4 8 0 15,7 0 0-15,-4 5 0 16,0-7 0-16,1-1 0 0,-6-4 0 15,-1-11 0-15,-4-4 0 16,-2-7 0-16,-4-3-4 0,-1-8-62 16,0-12-23-16,-11 7-1 15</inkml:trace>
  <inkml:trace contextRef="#ctx0" brushRef="#br0" timeOffset="313936.5059">12954 2759 402 0,'0'0'8'16,"0"0"2"0,0 0 3-16,0 0 1 0,-13 0 1 15,13 0 1-15,0 0 1 16,0 0-1-16,16-9-16 0,8-3 0 16,11-5 0-16,15-4 0 15,10-6 0-15,9-3 0 16,7-5 0-16,2 3 0 0,0 0 0 15,-6 1 0-15,-8 7 0 16,-11 2 0-16,-11 5 0 16,-10 7 0-16,-10 5 0 15,-10 0 0-15,-12 5 0 16,-1 3 0-16,-19 4 0 0,-10 3 0 16,-9 9 0-16,-7 1 0 15,-9 3 0-15,-12 9 0 16,-2 0 0-16,-4-3 0 0,4 1 0 15,2 3 0 1,5-7 0-16,7 0 0 0,13-11 0 16,10-3 0-16,12-7 0 15,10-2 0-15,10-3 0 16,14-8 0-16,14-1 0 0,12-11 0 16,10-1 0-16,7-8 0 15,9 2 0-15,4-6 0 16,0 3 0-16,-3 3 0 15,-7 3 0-15,-7 4 0 0,-16 5 0 16,-5 4 0-16,-13 4 0 16,-6 5 0-16,-13 2 0 15,0 0 0-15,-23 12 0 0,-2 3 0 16,-12 3 0-16,-7 7 0 16,-11 2 0-16,-4 7 0 15,-6-3 0-15,-2 3 0 16,4 0 0-16,7-1 0 0,6-11 0 15,8-5 0-15,12-2 0 16,7-8 0-16,10-5 0 16,13-2 0-16,10-4 0 15,18-9 0-15,9-6 0 16,16-5 0-16,9-7 0 0,7-6 0 16,11 2 0-16,-1-4 0 15,-5 4 0-15,-4 1 0 16,-12 11 0-16,-14 3 0 0,-12 10 0 15,-11 5 0-15,-21 5 0 16,-4 11 0-16,-13 5 0 16,-12 5 0-16,-1 4 0 15,-7 2 0-15,2 2 0 0,0 11-80 16,1-13-10-16</inkml:trace>
  <inkml:trace contextRef="#ctx0" brushRef="#br0" timeOffset="370876.455">2524 13154 31 0,'0'0'0'15,"0"0"-4"-15,0 0-13 0</inkml:trace>
  <inkml:trace contextRef="#ctx0" brushRef="#br2" timeOffset="375798.4656">2690 13067 203 0,'0'0'9'16,"0"0"3"-16,0 0 7 0,-12-9 2 15,12 9 3-15,-8-11 2 16,8 11 3-16,-10-9 0 16,10 9-7-16,0 0-5 15,-7-5-4-15,7 5-4 16,0 0-2-16,0 0-3 0,5 0-1 15,-5 0-2-15,12 10 2 16,3-6 0-16,0 7 1 16,0-4-1-16,5 5 1 15,2-2 1-15,0 3-1 16,4-1 0-16,-4 0-1 0,6 1 0 16,-4 1-1-16,3-1 0 15,1-3-1-15,4-1 0 16,-2 6 0-16,-1-5-1 15,1 0 1-15,0 2-1 0,0 4 0 16,2 1 1-16,-4 0 0 16,2 0-1-16,-5 3 1 15,0 1 0-15,0-1-1 0,-4-3 0 16,1-1 1-16,-1 2-1 16,-2-6 0-16,-3-1-1 15,1-1 1-15,-2-1 0 0,0-1 0 16,0-1 0-16,-3 1 0 15,1-1 0-15,1 1 0 16,-4-1-1-16,3 2 2 16,-3-1-1-16,0 1 0 15,0-1 0-15,0-1 0 16,2 4 0-16,-3-1 1 0,1 0 0 16,4 0-1-16,0-1 0 15,2 1 1-15,-4 2 0 16,3-2-1-16,2 0 1 15,-2 2 0-15,0-3 0 0,5 3 0 16,-8 1 0-16,6-1 0 16,-1 0 0-16,-2 3 0 0,4 0 2 15,-3 2-3-15,4-2 0 16,-4 3 0-16,7-1 0 16,-2-3 0-16,-2 3 0 15,4 1 0-15,-3 2 0 0,1-5 0 16,0 5 0-16,4-1 0 15,-7 3 0-15,8-2 0 16,-2 3 0-16,-3-3 0 16,2-1 0-16,-1-1 0 15,0 2 0-15,1-2 0 16,2-1 0-16,-6-1 0 0,4 2 0 16,-1 2 0-16,-1-4 0 15,5 5 0-15,-3-6 0 16,-3 5 0-16,4-6 0 15,-1 4 0-15,-1-3 0 0,1 0 0 16,1 0 0-16,-4-1 0 16,3 1 0-16,-1 2 0 15,-2-3 0-15,0 4 0 0,-3 0 0 16,3-1 0-16,0 1 0 16,-1-1 0-16,2 2 0 15,-1-2 0-15,1 4 0 16,0-4 0-16,1 1 0 0,1-2 0 15,-1-1 0-15,0 2 0 16,1 0 0-16,-1-3 0 16,0 4 0-16,1-4 0 15,-1 1 0-15,1-1 0 16,-1 7 0-16,0-4 0 16,1-2 0-16,-1 2 0 0,-2 0 0 15,5 0 0-15,-5 1 0 16,4 0 0-16,-2-1 0 15,1-2 0-15,2 4 0 0,1-2 0 16,-2 1 0-16,3 5 0 16,-2-4 0-16,0 1 0 15,5 3 0-15,-3-4 0 0,3 4 0 16,0-1 0-16,2-2 0 16,-4 1 0-16,4 2 0 15,-2 0 0-15,0-1 0 16,2-1 0-16,-2 3 0 0,2-2 0 15,-4 3 0-15,4-4 0 16,0 2 0-16,-2 0 0 16,2-1 0-16,-2 3 0 15,5-3 0-15,-6 3 0 16,6-3 0-16,-3 1 0 0,1 0 0 16,-1 0 0-16,-2 0 0 15,4-1 0-15,2 3 0 16,-6-1 0-16,2 1 0 15,0-2 0-15,-4 1 0 0,6-2 0 16,-4 6 0-16,5-3 0 16,-3 0 0-16,3-1 0 15,0-2 0-15,-1 4 0 0,4-2 0 16,-1-2 0-16,-2 0 0 16,4-2 0-16,-4 3 0 15,3-6 0-15,-3 3 0 16,-3 2 0-16,0-5 0 0,-2 0 0 15,0 1 0-15,-3 2 0 16,-2-5 0-16,-3-1 0 16,-2-1 0-16,1-1 0 15,-7 0 0-15,4 1 0 16,-9-5 0-16,1-1 0 0,-2-2 0 16,-8-5 0-16,10 8 0 15,-10-8 0-15,0 0 0 16,0 0 0-16,0 0 0 15,0 0 0-15,0 0 0 0,0 0 0 16,0 0 0-16,0 0 0 16,0 0 0-16,-5-6-8 15,5 6-72-15,-7 0-12 0</inkml:trace>
  <inkml:trace contextRef="#ctx0" brushRef="#br2" timeOffset="378230.9501">6680 16177 330 0,'0'0'6'0,"0"0"4"16,0 0 3-16,-10-3 4 0,10 3 2 15,-12-5 1-15,12 5 1 16,-13-6 0-16,13 6-6 15,-7-4-4-15,7 4-3 16,0 0-1-16,0 0-2 0,15 4-1 16,4-1 0-16,5 2-4 15,12-2 0-15,-2 4 0 16,12-4 0-16,1-3 0 16,-2 2 0-16,5 0 0 15,-6 1 0-15,0 0 0 0,-1 1 0 16,-1-1 0-16,-5 2 0 15,-4-3 0-15,-1 3 0 16,-4 0 0-16,-1-3 0 16,-5 1 0-16,-2-1 0 0,-5 3 0 15,-4-2 0-15,-2-3 0 16,-9 0 0-16,12 3 0 16,-12-3 0-16,0 0 0 0,-7 0 0 15,-3 0 0-15,-5-3 0 16,0-2 0-16,-7 0 0 15,-3-2 0-15,0-3 0 16,-5 2 0-16,0 1 0 16,-6 0 0-16,0 0 0 0,-3-1 0 15,-2-2 0-15,2 1 0 16,-3-5 0-16,-3 5 0 16,5-6 0-16,1 0 0 0,1 3 0 15,5-3 0-15,1 4 0 16,7 5 0-16,6 0 0 15,4 2 0-15,-2 1 0 16,10-2 0-16,7 5 0 16,-13 0 0-16,13 0 0 0,0 0 0 15,-10-6 0-15,10 6 0 16,0 0 0-16,0 0 0 16,0 0 0-16,0 0 0 15,0 0 0-15,7 6 0 0,-7-6 0 16,0 0 0-16,0 0 0 15,7 2 0-15,-7-2 0 0,0 0 0 16,0 0 0-16,0 0 0 16,0 0 0-16,0 0 0 15,0 0 0-15,0 0 0 16,-2 10 0-16,2-10 0 16,-12 6 0-16,12-6 0 0,-13 5 0 15,13-5 0-15,-15 4 0 16,15-4 0-16,-15 5 0 15,15-5 0-15,-12 0 0 16,12 0 0-16,-7 3 0 16,7-3 0-16,0 0 0 0,0 0 0 15,0 0 0-15,0 10 0 16,12-5 0-16,3 0 0 16,13 2 0-16,4 0 0 0,7 2 0 15,8-1 0-15,8 0 0 16,0-1 0-16,2-2 0 15,0 4 0-15,-4-2 0 16,-4-1 0-16,-4 2 0 0,-8 2 0 16,-7 0 0-16,-2-3 0 15,-9 3 0-15,-6-2 0 16,-13-8 0-16,5 14 0 16,-10-11 0-16,-14 0 0 15,-2-3 0-15,-12 0 0 16,-6 0 0-16,-10-3 0 0,-6-5 0 15,-5-1 0-15,-2-1 0 16,-3 0 0-16,0 0 0 16,5 3 0-16,4-1 0 0,6 0 0 15,2 2 0-15,11 0 0 16,7 2 0-16,11 1 0 16,1-2 0-16,18 5 0 0,0 0 0 15,0 0 0-15,25 0 0 16,8 2 0-16,6 4 0 15,11 0 0-15,10 3 0 16,7 0 0-16,4-1 0 16,2-1 0-16,-6 1 0 0,0-4 0 15,-5 2 0-15,-7-2 0 16,-6 1 0-16,-9-2 0 16,-7 1 0-16,-8-1 0 15,-3 2 0-15,-10-3 0 16,-12-2 0-16,10 7 0 0,-10-7 0 15,-10 8 0-15,-4-8 0 16,-6 3 0-16,-3-3 0 16,-7 0 0-16,0-3 0 0,-4-1 0 15,2-1 0-15,-3-3 0 16,5 3 0-16,0-5 0 16,5 3 0-16,-2-1 0 0,6 1 0 15,2 0 0-15,4 0 0 16,3 4 0-16,2-2 0 15,10 5 0-15,-13-7 0 16,13 7 0-16,0 0 0 16,0 0 0-16,0 0 0 15,6 0 0-15,6 4 0 0,0 1 0 16,3 3 0-16,2-1 0 16,3 3 0-16,3 0 0 15,-4 4 0-15,4-1 0 16,2-1 0-16,0 4 0 0,-3-4 0 15,0 1 0-15,1-1 0 16,0 0-14-16,-9-2 1 16,3-5 1-16,-4-1 2 0,-3-4 2 15,-10 0 1-15,10-2 3 16,-10 2 3-16,0-22 2 16,0 3 3-16,-10-1 0 0,-3-5 2 15,-4-5 0-15,0-7 0 16,-8-4 0-16,-5-2 0 15,0-4-1-15,-5-6-1 16,1 1 0-16,-1 2 0 16,3 1-1-16,2 7 1 0,3 6 2 15,6 5-6-15,4 9 0 16,7 9 0-16,10 13 0 16,0 8 0-16,13 18 0 15,4 3 0-15,8 5 0 16,7 11 0-16,0 4 0 0,5 1 0 15,-2-5 0-15,1-1 0 16,-6-10 0-16,-6-1 0 16,-4-6 0-16,-1-13 0 0,-8 0 0 15,-11-14 0-15,8 12 0 16,-8-12 0-16,-1-6 0 16,-9-11 0-16,-3-6 0 15,-6-5 0-15,-4-14 0 16,-4-3 0-16,-3-8 0 0,3 2 0 15,-4 2 0-15,8 4 0 16,0 7 0-16,3 11 0 16,7 9 0-16,13 18 0 0,0 0 0 15,0 12 0-15,8 7 0 16,10 8 0-16,5 5 0 16,3 3 0-16,6 2 0 15,-2 3-56-15,7-5-33 16,-7-8-2-16</inkml:trace>
  <inkml:trace contextRef="#ctx0" brushRef="#br2" timeOffset="381464.1602">6435 13872 305 0,'0'0'9'16,"0"0"4"-16,0 0 3 15,0 0 1-15,0 0 3 16,0 0 2-16,0 0 0 0,0 0 2 16,0 0-7-16,0 0-4 15,0 0-1-15,0 0-2 16,0 0-2-16,0 0-5 0,0 0-3 15,0 0 0-15,0 0 0 16,0 0 0-16,0 0 0 16,-6 0 0-16,6 0 0 15,-10-4 0-15,10 4 0 16,-18-3 0-16,9 1 0 0,-1-4 0 16,2 3 0-16,-2 1 0 15,0 1 0-15,0-5 0 16,-2 1 0-16,0 2 0 15,1 0 0-15,2-1 0 0,-3 4 0 16,-1-3 0-16,-4 3 0 16,1 0 0-16,4 0 0 15,-6 3 0-15,1 0 0 16,0 1 0-16,-1 4 0 0,-1-2 0 16,-4 0 0-16,3 5 0 15,-2-4 0-15,0 5 0 16,-3 1 0-16,0-1 0 0,-6 2 0 15,4 1 0-15,-3 2 0 16,-3 0 0-16,2-1 0 16,-6 1 0-16,5 3 0 15,-3-5 0-15,7 3 0 16,-1 0 0-16,-1 1 0 16,1-2 0-16,5 0 0 15,3 3 0-15,-4-3 0 0,2 3 0 16,-2 0 0-16,0 5 0 15,-5-5 0-15,5 2 0 16,-1 3 0-16,1-3 0 0,-3 0 0 16,3 6 0-16,2-4 0 15,-4 1 0-15,1 0 0 16,0 2 0-16,-1 3 0 0,2-2 0 16,2 3 0-16,-4-3 0 15,8 1 0-15,-6 1 0 16,3-1 0-16,1 4 0 15,2-6 0-15,-4 5 0 0,0-2 0 16,4 5 0-16,-6-3 0 16,2 5 0-16,1-2 0 15,2 1 0-15,0 5 0 16,2 1 0-16,2-3 0 16,0 4 0-16,2-4 0 15,4 1 0-15,0 2 0 0,0-2 0 16,0-2 0-16,2 1 0 15,1 0 0-15,2 1 0 16,0 2 0-16,0 0 0 0,-3-2 0 16,6 3 0-16,-3-2 0 15,3-2 0-15,-3 6 0 16,5-8 0-16,-3 3 0 0,3-1 0 16,0 3 0-16,0-1 0 15,0-4 0-15,0 2 0 16,0-6 0-16,0 3 0 15,3-3 0-15,-1-3 0 16,3-3 0-16,-3 2 0 0,3-1 0 16,1-1 0-16,-6 0 0 15,2-2 0-15,1 2 0 16,-3 1 0-16,0-4 0 16,0-2 0-16,0 1 0 0,0-4 0 15,0 1 0 1,0-5 0-16,0 0 0 0,0-5 0 15,0 0 0-15,0-10 0 16,2 15 0-16,-2-15 0 0,0 9 0 16,0-9 0-16,0 0 0 15,0 0 0-15,0 0 0 16,0 0 0-16,0 0 0 0,0 0 0 16,-2-15 0-16,-3 1 0 15,-1-8 0-15,1-1 0 16,-2-7 0-16,0-4 0 15,0-3 0-15,1-5 0 16,1-3 0-16,0 1 0 0,3-3 0 16,2-4 0-16,0 2 0 15,0-2 0-15,2-4 0 16,3 2 0-16,2-1 0 16,4 0 0-16,-4-1 0 15,5 3 0-15,1-5 0 0,-1 3 0 16,4 0 0-16,-2-7 0 15,4 5 0-15,-5-1 0 16,4 0 0-16,-5 2 0 0,6 4 0 16,-5-2 0-16,1 7 0 15,-2 0 0-15,6 0 0 16,-4 0 0-16,7 2 0 16,-2-5 0-16,3-1 0 0,3 2 0 15,1-5 0-15,1 3 0 16,-3-2 0-16,3 6 0 15,1-5 0-15,-1 7 0 0,0-1 0 16,4 6 0-16,-2-1 0 16,6 0 0-16,1 4 0 15,3-5 0-15,6 4 0 16,-3 0 0-16,7 0 0 16,-3 3 0-16,4-1 0 0,-1 5 0 15,1 0 0-15,-1 6 0 16,-6 1 0-16,1 5 0 15,4 1 0-15,-4 2 0 16,-1 3 0-16,1 0 0 0,1 0 0 16,-3 2 0-16,-1 1 0 15,0 3 0-15,-6-5 0 16,-5 8 0-16,-5-1 0 16,-3 2 0-16,-7 2 0 0,-3 0 0 15,-4 0 0-15,-8 0 0 16,10 2 0-16,-10-2 0 15,0 0 0-15,10 10 0 0,-10-10 0 16,0 0 0-16,0 0 0 16,12 11 0-16,-12-11 0 15,0 0 0-15,0 0 0 16,0 0 0-16,0 0 0 16,0 0 0-16,0 0 0 15,0 0 0-15,0 0 0 0,-7 0 0 16,7 0 0-16,-12 0 0 15,12 0 0-15,-18-3 0 16,8-5 0-16,-3 5 0 0,-4 0 0 16,0-1 0-16,-5-1 0 15,-1 3 0-15,-4-1 0 16,2 3 0-16,-5 0 0 0,0 0 0 16,0 3 0-16,-2 4 0 15,0 0 0-15,-3 7 0 16,3 1 0-16,-3-3 0 15,-3 7 0-15,1-4 0 0,2 7 0 16,-4-2 0-16,7 3 0 16,-9 1 0-16,4 1 0 15,-5 7 0-15,5-2 0 16,-3 2 0-16,0 6 0 0,-2-4 0 16,2 3 0-1,3 1 0-15,2-2 0 0,3 2 0 16,0-1 0-16,2 2 0 15,2 4 0-15,1-1 0 16,1 2 0-16,0 1 0 16,0 2 0-16,-1 0 0 0,3-2 0 15,-1 2 0-15,0-2 0 16,2 2 0-16,2-5 0 16,0 2 0-16,1 1 0 0,3-1 0 15,-3 1 0-15,5 4 0 16,-2 0 0-16,4 2 0 15,-4-2 0-15,5 1 0 16,-1 2 0-16,-1-3 0 0,1-2 0 16,3 3 0-16,-2-3 0 15,1 0 0-15,4 2 0 16,0-1 0-16,2-1 0 0,3-3 0 16,-4 3 0-1,6 0 0-15,-3-2 0 16,3-1 0-16,0-2 0 0,3-1 0 15,-3-2 0-15,2-1 0 16,4-4 0-16,-1-2 0 16,0-2 0-16,-1-1 0 0,-1-2 0 15,4-1 0-15,-1-4 0 16,-4 0 0-16,1-5 0 16,1 3 0-16,-1-3 0 0,-1 1 0 15,1 0 0-15,-1-6 0 16,-2 0 0-16,3 0 0 15,-1 0 0-15,-2-12 0 0,6 15 0 16,-6-15 0 0,0 14 0-16,0-14 0 0,2 9 0 15,-2-9 0-15,0 0 0 16,0 0 0-16,0 0 0 16,0 0-3-16,-8-13-70 15,-7-4-23-15</inkml:trace>
  <inkml:trace contextRef="#ctx0" brushRef="#br2" timeOffset="382533.0989">4370 16315 398 0,'0'0'6'0,"0"0"1"16,0 0 2-16,0 0 0 16,0 0 0-16,0 0 0 15,0 0 1-15,3 5 2 0,5 2-5 16,1 6-2-16,7 2 0 16,3 2-1-16,4 5 2 15,4 3-1-15,0 1-1 16,3 3-1-16,0-2 0 0,0-3-3 15,-3 0 0-15,-5 2 0 16,1-8 0-16,-5-1 0 16,-4-5 0-16,-7 0 0 15,1-5 0-15,-8-7 0 0,0 0 0 16,0 0 0-16,-15-12 0 16,-2-7 0-16,-8-5 0 15,-2-10 0-15,-6-7 0 0,-1-1 0 16,-1-6 0-16,5 6 0 15,-3 3 0-15,7 4 0 16,3 8 0-16,3 6 0 0,8 7 0 16,1 7 0-1,11 7 0-15,0 0 0 0,0 7 0 16,13 13 0-16,10 4 0 16,1 9 0-16,8 2 0 15,4 4 0-15,1 3 0 16,2-2 0-16,-2-3 0 15,-1-1 0-15,-6-5 0 0,-4-4 0 16,-1-2 0-16,-5-3 0 16,-5-4 0-16,-2-8 0 15,-13-10 0-15,7 12 0 0,-7-12 0 16,-9-12 0-16,-9-9 0 16,-3-6 0-16,-3-5 0 15,-3-2 0-15,-3-4 0 0,0 3 0 16,4 3 0-16,5 10 0 15,4 0 0-15,-1 12 0 16,18 10 0-16,-7 0 0 16,7 15 0-16,12 5 0 15,6 5 0-15,1 0 0 0,8 4 0 16,3 5 0-16,2-1 0 16,2-6 0-16,-6 0 0 15,0-1 0-15,-3-9 0 16,-5-2 0-16,-3-3 0 15,-6-3 0-15,-11-9 0 0,12 8 0 16,-12-8 0-16,0 0 0 16,-3-12 0-16,-3 4 0 15,3-6 0-15,-3-7 0 0,3-6 0 16,3-5 0-16,3 1 0 16,6-13 0-16,7-4 0 15,2-8 0-15,7 3 0 16,2-3 0-16,3 5 0 0,-5 6 0 15,-3 6 0-15,-2 7 0 16,-6 9 0-16,-1 11 0 16,-8 4 0-16,-5 8 0 15,0 0 0-15,0 0 0 0,0 0 0 16,0 0 0-16,0 0 0 16,0 0 0-16,0 0 0 15,0 0 0-15,0 0 0 16,0 5 0-16,0-5 0 15,0 0 0-15,-2 9 0 0,2-9 0 16,0 0 0-16,12 6-3 16,1-6-91-16,-1-15-3 15</inkml:trace>
  <inkml:trace contextRef="#ctx0" brushRef="#br2" timeOffset="385885.0257">9114 17216 303 0,'0'0'7'0,"0"0"6"16,0 0 1-16,0 0 3 16,-11 0 3-16,11 0 2 0,0 0 0 15,-9-4 1-15,9 4-7 16,0 0-3-16,-10-2-3 15,10 2-3-15,-9 0-1 16,9 0-2-16,-9 12-2 16,7-3-1-16,-3 1 0 0,2 3-1 15,1-1 0-15,0 0 0 16,2 6 0-16,0-3-1 16,2 2 3-16,3 0-1 15,2 0 0-15,2 1 0 0,5-4 1 16,0 4 0-16,2-6 0 15,1 1-2-15,3-6 0 16,2-2 0-16,-2-2 0 16,2-3 0-16,1-3 0 15,-13-6 0-15,23-19 0 0,-4-7 0 16,-14-4 0-16,-12 0 0 16,-9-2 0-16,-14 5 0 15,-9 9 0-15,-6 9 0 0,0 7 0 16,-2 10 0-16,-1 1 0 15,6 7 0-15,0 10 0 16,19-7 0-16,-2 3 0 16,8 4 0-16,-3 3 0 15,6 0 0-15,-2 4 0 0,6 2 0 16,1 0 0-16,10-1 0 16,-1-3 0-16,6 4 0 15,1-2 0-15,5-2 0 16,1-2 0-16,2-6 0 15,1 4 0-15,2-7 0 0,2-7 0 16,-3-4 0-16,1-2 0 16,10-18 0-16,-1-20 0 15,-18-9 0-15,-14-1 0 0,-15-4 0 16,-17 7 0-16,-16 12 0 16,-4 8 0-16,-5 22 0 15,3 5 0-15,-1 5 0 16,26 4 0-16,1 4 0 15,5 4 0-15,-2 0 0 0,5 3 0 16,1 3 0-16,13 2 0 16,-1-3 0-16,4 2 0 15,9 2 0-15,5-6 0 16,7-1 0-16,2 1 0 16,2-5 0-16,6-1 0 15,1 2 0-15,1-11 0 0,0-1 0 16,-3-4 0-16,-1-7 0 15,10-16 0-15,2-16 0 16,-26-8 0-16,-17 0 0 0,-17 5 0 16,-20 7 0-16,-10 8 0 15,-2 14 0-15,25 13 0 16,-1 3 0-16,2 4 0 16,-3 3 0-16,3 7 0 0,3 0 0 15,6 4 0-15,-2 4 0 16,9-3 0-16,2 2 0 15,5 5 0-15,5-5 0 16,7-2 0-16,3-2 0 0,8 0 0 16,-1-1 0-16,5-1 0 15,3-8 0-15,0-3 0 16,2-7 0-16,0 0 0 16,-4-12 0-16,4-11 0 15,5-16 0-15,-21-14 0 16,-16 3 0-16,-21 7 0 0,-13 2 0 15,-11 14 0-15,20 22 0 16,-2 3 0-16,2 4 0 16,-2 6 0-16,1 7 0 0,2 0 0 15,4 5 0-15,2 2 0 16,6 1 0-16,5-2 0 16,5 8 0-16,2-5 0 15,4-2 0-15,9-2 0 0,2 1 0 16,4 0 0-16,6-6 0 15,3-5 0-15,-1-6 0 16,3-4 0-16,0 0 0 16,-6-7 0-16,0-5 0 0,-10-5 0 15,-3-4 0-15,-8 7 0 16,-3-6 0-16,-4 5 0 16,-8 0 0-16,-6 3 0 15,-4 0 0-15,-4 3 0 16,0 7 0-16,-2 2 0 0,3 0 0 15,6 8 0-15,-4 4 0 16,8 0 0-16,5 6 0 16,5-3 0-16,5-3 0 15,3 3 0-15,4-4 0 0,6-2 0 16,1-4 0-16,4-2 0 16,-1-3 0-16,-4 0 0 15,-1-8 0-15,0-1 0 0,-4-2 0 16,-4-2 0-16,0-1 0 15,-4-1-7-15,0 3-69 16,-5-3-16-16</inkml:trace>
  <inkml:trace contextRef="#ctx0" brushRef="#br2" timeOffset="386582.9174">9066 16580 289 0,'0'0'9'0,"0"0"4"0,-10 0 4 15,10 0 1 1,0 0 4-16,-12 0 1 0,12 0-1 15,-8 0 1-15,8 0-8 16,0 0-3-16,0 0-4 16,3-7-1-16,10 2-1 0,6 3-1 15,9-2 0-15,1 2 0 16,12 2 1-16,3 2 0 0,9 6-6 16,4 9 0-16,-1 3 0 15,2 2 0-15,1 10 0 16,-2 4 0-16,-2 3 0 0,-2 8 0 15,-4 0 0-15,-1 6 0 16,-4 1 0-16,1 3 0 16,-3-1 0-16,-22-26 0 15,1 5 0-15,3-1 0 16,-2 6 0-16,1 0 0 16,-2 1 0-16,2 0 0 0,2 3 0 15,-5-5 0 1,0 7 0-16,0-7 0 0,0 6 0 15,-6-8 0-15,4 1 0 16,-3-1 0-16,0-3 0 16,-3-1 0-16,1-7 0 0,-6-3 0 15,-2-4 0-15,0-7 0 16,-3-1 0-16,-2-11 0 16,0 9 0-16,0-9-79 0,0 0-16 15</inkml:trace>
  <inkml:trace contextRef="#ctx0" brushRef="#br2" timeOffset="387363.7149">8907 17691 297 0,'0'0'7'0,"0"0"4"0,0 0 5 16,0 0 2-16,0 0 2 15,0 0 3-15,0 0 0 0,0 0 2 16,-9-6-7-16,9 6-5 16,0 0-1-16,0 0-3 15,0 0-1-15,0 0-1 0,9 6-3 16,1 2-4-16,5-1 0 15,5 7 0-15,-20-14 0 16,27 9 0-16,1 6 0 16,9-3 0-16,45 21 0 15,-32-16 0-15,2-2 0 16,6 3 0-16,2-4 0 16,3 1 0-16,3-5 0 0,0-2 0 15,-1-4 0-15,-3-1 0 16,-2-1 0-16,-3-2 0 15,-8 0 0-15,-1 0 0 16,-9-2 0-16,-4-1 0 16,1-1 0-16,-9-4 0 0,-5 0 0 15,-4 1 0-15,-4 2 0 16,-1 0 0-16,-13 5 0 16,12-2 0-16,-12 2 0 0,0 0 0 15,0 0 0-15,0 0 0 16,0 0-54-16,0-10-40 15</inkml:trace>
  <inkml:trace contextRef="#ctx0" brushRef="#br2" timeOffset="388861.7169">9297 15787 221 0,'0'0'9'0,"0"0"4"16,0 0 6-16,-4-10 4 0,4 10 2 15,0 0 2-15,-7-12-1 16,7 12 3-16,0 0-8 16,7 0-3-16,10 5-4 15,8 9-4-15,10 4-1 16,10 4-2-16,6 6 0 0,10 4 0 15,6 3 0-15,2 2-2 16,-2 2-1-16,-2 1-1 16,-8 2-1-16,-5 0 0 15,-5 2 1-15,-9-1-3 16,-7-4 0-16,-8 2 0 0,-6-7 0 16,-4-2-2-16,-11-5 0 15,-2-2 0-15,-2-13 0 16,-5 1-1-16,-9-9 0 15,-1-4 0-15,-3-12-1 16,-1-10 1-16,-7-7-1 0,-2-12 1 16,-2-5 0-16,-1-9-1 15,-4-4 2-15,-3-4-1 16,1 4 2-16,-2 0 1 0,4 7 0 16,-2 4 1-16,1 10 0 15,4 4 2-15,4 8 0 16,8 6 0-16,-1 3 0 0,11 9 0 15,1 4-1-15,11 4 0 16,5 17 1-16,13 2-1 16,12 11-1-16,4 5 1 15,11 7 1-15,7 5 0 0,6 0 0 16,1 0-1-16,2-5 0 16,-5 3 0-16,-1-10-2 15,-8-1 0-15,-7-7 0 16,-10-2 0-16,-2-4 0 15,-12-5-2-15,-6 0 1 16,-4-7 0-16,-6-9 0 0,-8 7-1 16,-4-7 1-16,-9-9-1 15,-6-6 0-15,-2-8 1 16,-9-4 0-16,1-5-1 0,-5-5 1 16,-1-6-1-16,-1 2 1 15,-4 1-1-15,6-2 1 16,3 5 1-16,3 6-1 15,4 5 0-15,10 6 1 0,2 7 0 16,8 6 0-16,12 7 0 16,0 0 0-16,0 15-1 15,12-1 1-15,-1 4-1 0,8 4 1 16,1 4 1-16,4-7 1 16,-1 6-1-16,0-6 0 15,-1-1-1-15,-3-4 0 16,-1-4 0-16,-6 1-1 15,-1-6-1-15,-11-5-1 16,0 0-1-16,0 0 0 16,-8 0-2-16,-4-8 1 0,-6-6-1 15,-4-2 1-15,-3 2 1 16,2-4-1-16,1 1 2 0,2 2 1 16,3 5-1-16,4 5 1 15,13 5-3-15,-11 0-15 16,5 5-57-16,12 10-2 0</inkml:trace>
  <inkml:trace contextRef="#ctx0" brushRef="#br2" timeOffset="390165.3292">9293 15705 342 0,'0'0'4'0,"0"0"2"0,0 0-1 15,0 0 0-15,0 0 1 16,0 0 2-16,0 0 2 0,14 10 1 16,12 8-3-16,8 2-1 15,8 4 0-15,13 3 0 16,5 8 0-16,3-5-2 0,3 5-2 16,2-3 0-16,-10 1-2 15,2-2 0-15,-10 1 0 16,-5-2-2-16,-10-2-3 0,-3-2 0 15,-7-3-5-15,-13-3-1 16,0-5-4-16,-8-5-7 16,-4-10-18-16,-4 12-21 15,-10-12-19-15</inkml:trace>
  <inkml:trace contextRef="#ctx0" brushRef="#br2" timeOffset="392062.3043">8559 16811 307 0,'0'0'7'16,"0"0"4"-16,0 0 2 15,-10-5 3-15,10 5 3 16,-17-11 1-16,4 2 0 0,-7-3 2 16,-1-4-6-16,-7-1-2 15,-4-5-3-15,-3-3-2 16,-8-3-2-16,-1-1-1 15,-4-3 0-15,2 0-2 16,-4-1-1-16,-3 4-3 0,9 1 0 16,-1 4 0-16,5 1 0 15,5 6 0-15,3 4 0 16,12 1 0-16,3 5 0 0,4 2 0 16,13 5 0-16,-12-3 0 15,12 3 0-15,5 11 0 16,7-2 0-16,6 6 0 15,0 4 0-15,6 4 0 16,3 7 0-16,8-3 0 16,-1 0 0-16,2 3 0 0,1-1 0 15,-5-4 0-15,1-3 0 16,-6-2 0-16,-3-4 0 16,-6-4 0-16,-6-4 0 0,-12-8 0 15,11 2 0-15,-11-9 0 16,-11-3 0-16,-6-7 0 15,-8-9 0-15,0-1 0 0,-12-4 0 16,-2-6 0-16,-7 4 0 16,7 6 0-16,-4 0 0 15,2-2 0-15,8 10 0 16,3 2 0-16,2 5 0 16,9 4 0-16,1 1 0 15,9 2 0-15,9 5 0 16,-14 0 0-16,14 0 0 0,0 12 0 15,9 2 0-15,3 1 0 16,6 5 0-16,-1 5 0 16,3 3 0-16,5-6 0 0,-2 0 0 15,-4-3 0-15,3-1 0 16,-7-8 0-16,0 0 0 16,-5-3 0-16,-10-7 0 0,11 6 0 15,-11-6 0-15,-11 0 0 16,-2-10 0-16,-4 0 0 15,-2-6 0-15,-6-1 0 16,0-3 0-16,-5 3 0 0,5-3 0 16,0 2 0-16,-1 4 0 15,10 4 0-15,1 0 0 16,5 3 0-16,10 7 0 16,-12-5 0-16,12 5 0 0,0 7 0 15,12 3 0-15,-1 5 0 16,5-1 0-16,5 4 0 15,0 5 0-15,4-4 0 16,0 1 0-16,0 1 0 16,-2-9-11-16,-1 5-12 0,-5-7-9 15,-2-3-28-15,5-2-30 16,-20-5-3-16</inkml:trace>
  <inkml:trace contextRef="#ctx0" brushRef="#br2" timeOffset="392949.4101">7796 16424 69 0,'0'0'1'16,"0"0"0"-16,0 0 1 16,0 0-1-16,4 12 0 15,-4-12 0-15,6 9 0 16,-6-9 2-16,5 14-1 15,-5-14 4-15,0 0 3 0,0 0 5 16,0 0 3-16,0 0 3 16,0 0 4-16,-11-14 6 15,4 7 4-15,-2-5 1 0,2 2-1 16,-4-2-2-16,1 5-3 16,10 7 0-16,-16-15-5 15,16 15-5-15,0 0-7 0,-6 12-3 16,6 8-2-16,0 4-2 15,2 9-1-15,11 4 0 16,-6 4 1-16,7 5-1 16,2-4 1-16,2-3-1 15,-1-4-1-15,-4-2 1 0,4-7-1 16,-4-2 1-16,-4-7-4 16,-1-5 0-16,-4-2 0 15,-4-10 0-15,0 0 0 16,5-10 0-16,-5-10 0 15,-5-7 0-15,-2-8 0 0,-5-7 0 16,-3-3 0-16,-2-4 0 16,4-1 0-16,-4 1 0 15,-1 5 0-15,2 1 0 0,0 6 0 16,2 2 0-16,3 5 0 16,-1 6 0-16,4 1 0 15,-2 8 0-15,5 3 0 16,0 5 0-16,5 7 0 0,-4-8 0 15,4 8 0-15,0 0 0 16,0 0 0-16,0 0 0 16,0 0 0-16,0 0 0 15,0 0 0-15,0 0 0 0,0 0 0 16,0 0 0-16,0 0 0 16,0 0 0-16,4 5 0 15,6-2 0-15,1-2 0 16,8 3 0-16,1-4 0 15,10 0 0-15,2 0 0 16,8-5 0-16,3 2 0 0,1-2 0 16,-1 2 0-16,1 3 0 15,-2 0 0-15,-7 0 0 16,-3 3 0-16,-7 2 0 0,-5-2 0 16,-8 2 0-16,0-3 0 15,-12-2 0-15,11 2 0 16,-11-2 0-16,0 0 0 15,0 0 0-15,0 0 0 0,0 0 0 16,-11 6 0-16,11-6 0 16,-14 3 0-16,14-3 0 15,-15 1 0-15,15-1 0 0,-13 2 0 16,13-2 0-16,-2 21-60 16,2-21-36-16</inkml:trace>
  <inkml:trace contextRef="#ctx0" brushRef="#br2" timeOffset="395648.6327">6628 13900 255 0,'0'0'10'0,"0"0"3"16,0 0 5-16,0 0 1 16,0 0 3-16,0 0 1 15,0 0 3-15,0 0 0 16,0 0-6-16,0 0-4 0,0 0-3 16,0 0-1-16,0 0-1 15,0 0-1-15,0 0-1 16,0 0-1-16,0 0-8 0,0 0 0 15,0 0 0-15,0 0 0 16,0 0 0-16,0 0 0 16,0 0 0-16,-5 0 0 0,5 0 0 15,0 0 0-15,-13-10 0 16,13 10 0-16,0 0 0 16,-12-12 0-16,12 12 0 15,-11-7 0-15,11 7 0 0,-9-8 0 16,9 8 0-16,-12-12 0 15,12 12 0-15,-13-9 0 16,13 9 0-16,-12-9 0 16,12 9 0-16,-16-11 0 15,16 11 0-15,-14-7 0 16,14 7 0-16,-18-10 0 0,11 5 0 16,-3 3 0-16,3 0 0 15,-4-1 0-15,2-2 0 16,-5 3 0-16,3-4 0 15,-1 5 0-15,1-4 0 0,-3 2 0 16,7 0 0-16,-6 1 0 16,0-3 0-16,3 3 0 15,-2 2 0-15,2-5 0 0,-3 5 0 16,4-4 0-16,-3 2 0 16,1 0 0-16,-1-1 0 15,-1 1 0-15,1 2 0 16,0 0 0-16,-2 0 0 15,0 0 0-15,-3 0 0 0,-1 0 0 16,1 0 0-16,-3 5 0 16,3-1 0-16,-1 0 0 15,1 3 0-15,-1-2 0 16,-2-3 0-16,6 6 0 0,-4-5 0 16,1 4 0-16,-3-2 0 15,5 0 0-15,-5 2 0 16,2 0 0-16,-4 4 0 0,5-2 0 15,-1 1 0-15,1 1 0 16,2 1 0-16,-2-3 0 16,-1 3 0-16,-1 1 0 15,4-1 0-15,-2 4 0 0,-1-2 0 16,-3 2 0-16,2-2 0 16,-2 1 0-16,8 0 0 15,-5 0 0-15,-1-1 0 16,6-1 0-16,-5 5 0 15,1-6 0-15,-3 0 0 16,5 5 0-16,0-2 0 0,-2 0 0 16,-1 0 0-16,6 3 0 15,-3-6 0-15,3 2 0 16,-1-3 0-16,1 3 0 16,-2 3 0-16,3-2 0 0,-4 2 0 15,0-1 0-15,-4 1 0 16,6 3 0-16,-5-3 0 15,1 3 0-15,-3 0 0 0,3-2 0 16,-1 1 0-16,4 1 0 16,-2-3 0-16,2 2 0 15,-2-2 0-15,2 4 0 0,3-4 0 16,-1 1 0-16,1-2 0 16,0 4 0-16,-1 4 0 15,-1-5 0-15,3 3 0 16,-5 0 0-16,-2 3 0 15,1 0 0-15,0 2 0 16,-2 0 0-16,3 1 0 16,0-1 0-16,-2-2 0 0,4-1 0 15,1-1 0-15,-1 0 0 16,3-2 0-16,3 1 0 0,-3 1 0 16,-1-1 0-16,5 3 0 15,-2 3 0-15,-2 1 0 16,4-2 0-16,-4 4 0 0,4-7 0 15,-2 0 0-15,2 2 0 16,2-4 0-16,0 0 0 16,-1 3 0-16,0-5 0 15,-1-1 0-15,4 4 0 0,-3-6 0 16,-2 3 0 0,2 0 0-16,0 3 0 0,3-7 0 15,-4 9 0-15,4-5 0 16,-1 2 0-16,-2 0 0 15,3 6 0-15,-1-3 0 0,3-1 0 16,-2 3 0 0,0-2 0-16,2 0 0 0,0 2 0 15,0-1 0-15,0-2 0 16,2 1 0-16,0 0 0 0,1 2 0 16,-3-4 0-16,5 3 0 15,-3 2 0-15,-2-2 0 16,5 2 0-16,1-1 0 15,-4 2 0-15,3 0 0 0,-3-2 0 16,1 0 0-16,-1-3 0 16,3-3 0-16,-4 3 0 15,3-1 0-15,-2-2 0 16,4-1 0-16,-1 3 0 0,-3-1 0 16,3-2 0-16,0-1 0 15,0 4 0-15,-1 0 0 16,2-7 0-16,-1 2 0 15,0-3 0-15,0 2 0 16,-4-7 0-16,2 2 0 16,-3-12 0-16,5 13 0 0,-5-13 0 15,3 10 0-15,-3-10 0 16,0 0 0-16,0 0 0 0,3 9 0 16,-3-9 0-16,0 0 0 15,0 0 0-15,0 0 0 16,0 0 0-16,0 0 0 0,0-6 0 15,-8-9 0-15,2 4-5 16,0-7-71-16,-4-6-19 16</inkml:trace>
  <inkml:trace contextRef="#ctx0" brushRef="#br2" timeOffset="396794.7869">4340 16085 314 0,'0'0'9'0,"0"0"1"15,-5-10 5-15,5 10 2 16,-8-13 4-16,8 13 0 15,-8-13 1-15,8 13 2 0,-16-14-6 16,16 14-3-16,-9-10-2 16,9 10-1-16,0 0-12 15,-10-10 0-15,10 10 0 16,0 0 0-16,0 10 0 16,0 0 0-16,10 8 0 15,-1 4 0-15,9 7 0 0,7 6 0 16,-1 7 0-16,6 2 0 15,2-1 0-15,-2 1 0 16,0-1 0-16,-4 1 0 16,3-2 0-16,-8-4 0 15,3-9 0-15,-12 0 0 0,1-4 0 16,-3-4 0-16,-3-6 0 16,-3-6 0-16,-4-9 0 0,6 8 0 15,-6-8 0-15,0-5 0 16,-8-7 0-16,-1-8 0 15,-7-9 0-15,-3-7 0 16,-6-8 0-16,0-11 0 0,-7 0 0 16,2-4 0-16,-2 4 0 15,2 4 0-15,-2 7 0 16,6 6 0-16,3 6 0 16,2 10 0-16,6 4 0 15,0 7 0-15,6 5 0 0,9 6 0 16,0 0 0-16,0 20 0 15,14 4 0-15,9 6 0 16,0 12 0-16,13 3 0 16,4 7 0-16,-1-1 0 15,7 7 0-15,-2-6 0 0,-2-4 0 16,-2 2 0-16,0-5 0 16,-8-2 0-16,-5-4 0 0,1 0 0 15,-10-1 0-15,-1-6 0 16,-8-2 0-16,2-5 0 15,-4 0 0-15,-2-11 0 16,0-2 0-16,-3-4 0 16,-2-8 0-16,5 9 0 0,-5-9 0 15,0 0 0-15,0 0 0 16,0 0 0-16,0 0 0 16,0 0 0-16,0 0 0 15,0 0 0-15,0 0 0 0,0 0 0 16,0 0 0-16,0 0 0 15,0 0 0-15,-3-5 0 16,3 5 0-16,0-12 0 16,0-5 0-16,0-2 0 15,3-14 0-15,5-6 0 0,3-14 0 16,5-13 0-16,1-7 0 16,6-11 0-16,4-4 0 0,1-4 0 15,2 5 0-15,0 3 0 16,-5 11 0-16,1 7 0 15,-7 14 0-15,0 7 0 16,-9 16 0-16,-3 7 0 16,1 4 0-16,-5 5 0 0,-3 13 0 15,2-9 0-15,-2 9 0 16,0 7 0-16,0 6 0 16,-2 1 0-16,-5 6 0 15,3 8 0-15,-3 3 0 16,-2 4 0-16,-3 3 0 0,3 1 0 15,-3-2 0-15,4-1 0 16,-2-3 0-16,3-6 0 16,4-1 0-16,-4-11 0 15,7-15-81-15,17-8-15 0</inkml:trace>
  <inkml:trace contextRef="#ctx0" brushRef="#br2" timeOffset="413566.1792">2518 12996 231 0,'0'0'7'0,"0"0"2"16,0 0 6-16,0 0 3 0,0 0 1 15,0-8 1-15,0 8 3 16,0 0 0-16,0 0-7 15,0 0-3-15,0 0-5 16,0 0-2-16,0 0-3 0,0 0-1 16,18 5 0-1,-8 2 1-15,5 2 0 0,8 8 2 16,-4 0 1-16,8 2 0 16,1 6 0-16,2-6-1 15,-1 7 1-15,4-1-1 0,1 1-1 16,-1-4 0-16,-1 3-1 15,0-1 0-15,4 0 1 16,-2-2-1-16,3 0-1 16,-3-1 1-16,4 3-1 0,0-4 1 15,-1 2-1-15,3 1-1 16,-3-1 1-16,-3-2-1 16,5-1 0-16,-7 3 0 0,2-4 0 15,-4 1 0-15,-2 0 0 16,2-3-1-16,-5 4 1 15,-5-2 0-15,6-2 0 16,-3 0 0-16,2 2-1 16,-1-4 1-16,-2 3 1 15,1 0 0-15,2 1-2 16,-2 0 0-16,-1 2 0 0,0-3 0 16,-2 0 0-16,0 3 0 15,2-2 0-15,-1 2 0 16,0-4 0-16,1 1 0 15,1 1 0-15,-2-3 0 0,-2-3 0 16,1 0 0-16,3 2 0 16,-4-2 0-16,-1-3 0 15,1 3 0-15,-1-2 0 0,2 2 0 16,1-1 0-16,2 3 0 16,-2-4 0-16,1 4 0 15,0-2 0-15,-2 2 0 0,3 1 0 16,-2-3 0-16,0 6 0 15,-1-3 0-15,3 0 0 16,-4 2 0-16,3-2 0 16,1-1 0-16,-4 3 0 15,3-2 0-15,2 3 0 16,-3-3 0-16,2 2 0 0,-1 1 0 16,3-4 0-16,-5 4 0 15,5-3 0-15,-4 3 0 16,5-4 0-16,-6 1 0 0,4 2 0 15,-1-3 0-15,0 1 0 16,0 2 0-16,-2 0 0 16,2-3 0-16,0 1 0 0,-4-1 0 15,1 1 0-15,5 0 0 16,-6-1 0-16,3 3 0 16,-1-3 0-16,2-2 0 0,-4 1 0 15,4 2 0-15,-3-3 0 16,-3 0 0-16,1-3 0 15,-4 2 0-15,1-1 0 16,-4-5 0-16,0 5 0 16,0-5 0-16,-11-5 0 15,14 10 0-15,-14-10 0 0,0 0-4 16,0 0-84-16,0 0-3 16</inkml:trace>
  <inkml:trace contextRef="#ctx0" brushRef="#br3" timeOffset="470028.883">4827 16424 195 0,'0'0'8'0,"0"0"8"16,0 0 4-16,0 0 3 15,0 0 2-15,0 0 1 0,0 0 0 16,0-8 3-16,0 8-7 16,-4-17-5-16,-1 0-3 15,0-6-3-15,0-7 0 16,0-4-2-16,-3-7 1 0,6-9-2 16,-3-4-2-16,0-9-1 15,0 1 0-15,3-7-2 16,0 1 0-16,-1-1 0 15,1 3-1-15,2-1 1 0,0 7 0 16,0 3 0-16,5-2-1 16,-1-1 1-16,6 3-3 15,1-4 0-15,3 1 0 16,6-4 0-16,2 0 0 16,1-1 0-16,4-2 0 0,-2 7 0 15,5 1 0-15,0 2 0 16,0 3 0-16,-1-1 0 15,1 3 0-15,5-3 0 16,0 1 0-16,4 2 0 0,1-5 0 16,2 5 0-16,4 0 0 15,-1 0 0-15,6 2 0 16,-2 6 0-16,4 2 0 0,-5 2 0 16,1 6 0-16,1 4 0 15,-6 2 0-15,-1 6 0 16,4 0 0-16,-2 4 0 15,-3 2 0-15,3-2 0 0,-3 6 0 16,3 1 0-16,2 4 0 16,-4 2 0-16,1 3 0 15,-8 2 0-15,8 0 0 16,-7 7 0-16,-2 0 0 16,-3 1 0-16,0 4 0 15,-2-2 0-15,0 4 0 0,1-1 0 16,-5 0 0-16,-1-1 0 15,0-2 0-15,-3 0 0 16,-4 0 0-16,-4-3 0 0,1-2 0 16,-5-2 0-16,-10-3 0 15,11 9 0-15,-11-9 0 16,0 0 0-16,0 0 0 16,0 0 0-16,0 0 0 0,0 0 0 15,0 0 0-15,0 0 0 16,-8-2 0-16,8 2 0 15,-13-18 0-15,4 9 0 16,3-4 0-16,-6 1 0 0,5-5 0 16,-6 2 0-1,3-5 0-15,-2 1 0 0,-1 3 0 16,1-3 0-16,-3 1 0 16,0 3 0-16,-6 0 0 15,5 3 0-15,-4 3 0 0,-4 1 0 16,3 0 0-16,-3 3 0 15,-4-2 0-15,1 5 0 16,-3-1 0-16,0 3 0 0,-2 0 0 16,-3 3 0-16,2 6 0 15,-4 1 0-15,0 7 0 16,-3 3 0-16,1 5 0 16,-4 0 0-16,-4 4 0 0,0 3 0 15,-1 1 0-15,-1-1 0 16,1 6 0-16,1-6 0 15,-5 2 0-15,3 2 0 0,6-2 0 16,-2 3 0-16,-2-2 0 16,5 3 0-16,2-5 0 15,0 7 0-15,1 2 0 16,1 0 0-16,3 8 0 16,-2-1 0-16,0 6 0 15,-1-1 0-15,-1 6 0 16,-1 0 0-16,3-1 0 0,-1 0 0 15,3-2 0-15,8 3 0 16,-1-4 0-16,7 2 0 0,1-4 0 16,5 3 0-16,0 3 0 15,3 1 0-15,1 4 0 16,1-3 0-16,1 7 0 16,-2-1 0-16,6-5 0 0,1 5 0 15,-1-2 0-15,5-6 0 16,0 2 0-16,0-6 0 15,0-1 0-15,0-3 0 16,2-2 0-16,3-1 0 0,0-10 0 16,1 4 0-16,-2-3 0 15,1-5 0-15,0-4 0 16,0-4 0-16,0-1 0 16,3-6 0-16,-6-5 0 0,1-3 0 15,-3-12 0-15,7 12 0 16,-7-12 0-16,0 0 0 15,0 0 0-15,0 0 0 16,-5-5-4-16,3-2-30 16,2-5-56-16,-5-6-4 0</inkml:trace>
  <inkml:trace contextRef="#ctx0" brushRef="#br3" timeOffset="470914.9993">4333 15891 292 0,'0'0'7'0,"0"0"6"0,-14-14 5 16,14 14 2-16,-16-12 2 16,16 12 2-16,-14-11-1 15,14 11 1-15,-12-2-6 16,12 9-4-16,7 15-4 0,5 8-2 15,6 8-1-15,5 3-1 16,7 12-1-16,3 1-5 16,5 2 0-16,-3 2 0 15,-1-6 0-15,1-3 0 0,-3 0 0 16,-2-1 0-16,-7 2 0 16,-1-6 0-16,0 1 0 15,-4-6 0-15,-6-7 0 0,1-2 0 16,-6-7 0-16,-2-8 0 15,2-5 0-15,-7-10 0 16,0 0 0-16,-7-13 0 16,0-5 0-16,-3-7 0 0,-5-6 0 15,-2-9 0-15,-6-7 0 16,1-5 0-16,-4-5 0 16,-2 1 0-16,2-4 0 15,-4 5 0-15,3 3 0 16,0 11 0-16,4 4 0 0,3 11 0 15,3 6 0-15,2 11 0 16,15 9 0-16,0 0 0 16,2 19 0-16,16 8 0 15,7 8 0-15,5 7 0 0,7 10 0 16,5 1 0-16,3 1 0 16,-1 0 0-16,-3-4 0 15,-2-5 0-15,-4-6 0 0,-3 1 0 16,-7-9 0-16,-3-3 0 15,-4-1 0-15,-9-5 0 16,2-7 0-16,-10-2 0 16,3-3 0-16,-4-10 0 0,0 9 0 15,0-9 0-15,0 0 0 16,0 0 0-16,-4-9 0 16,3-8 0-16,1-4 0 15,0-9 0-15,7-9 0 16,5-11 0-16,6-13 0 15,2-15 0-15,10-9 0 0,0-6 0 16,7-7 0-16,0 1 0 16,-2 5 0-16,-3 10 0 15,-2 15 0-15,-8 14 0 0,-4 13 0 16,-6 18 0-16,-7 9 0 16,-3 5 0-16,-2 10 0 15,0 0 0-15,0 0 0 0,0 0 0 16,0 0 0-16,-4 5 0 15,4-5 0-15,-8 17 0 16,4-5 0-16,-1 3 0 16,1-5 0-16,4 4-64 0,0 2-30 15</inkml:trace>
  <inkml:trace contextRef="#ctx0" brushRef="#br3" timeOffset="501941.0414">16770 2590 293 0,'0'0'4'16,"0"0"-1"-16,0 0 1 15,12-5 1-15,-3 4 3 0,3-5 3 16,10 4 1-16,3-5 2 16,12-1 0-16,12 1 2 15,11-5-1-15,15 0-1 0,10-5-2 16,12 3-1-16,12-5-2 16,10 1-1-16,5 1-3 15,4 5 0-15,6 2-1 16,-5 2-1-16,5 2-1 0,0 4 1 15,3 2-1-15,-3 0-1 16,8 0 1-16,5-1-1 16,1-8 0-16,10-3 1 15,3-3-1-15,11-7-1 16,4 3-1-16,-2-5 0 0,5 0 0 16,-7 2 0-16,1 2 0 15,-8 3-1-15,-4 5 1 16,-9-2 1-16,-5 5 0 15,-8-3 0-15,-5 4 0 0,-5-2 0 16,-7 1 0-16,0-4 0 16,-8-1 1-16,-2 2-1 15,-5-5 1-15,-2 1-1 0,-6-2 1 16,-5 1-1-16,-7 0 1 16,-5 4-1-16,-10-1 0 15,-2-2 0-15,-12 6 0 16,-2 3 0-16,-8 2 1 0,-8-2-2 15,-3 4 1-15,-8-2 0 16,-1 5 0-16,-5-5 0 16,-4 0 0-16,-4 5 0 15,-3 0-1-15,-1 5 1 16,-11-5 0-16,12 13 0 16,-7-1 0-16,-1 9 0 0,2-1 0 15,-3 1 0-15,1 9 0 16,1 5 0-16,-2 4 1 15,-1 6 2-15,0 5 0 0,-2 4 0 16,3 3 1-16,-3 4 0 16,0 2 0-16,2 4 1 15,2 4-3-15,0 4 0 16,1 2-2-16,3 7 0 0,-4 4 0 16,4 7 0-16,-3 4 0 15,-2 2 0-15,4 6 0 16,-2 2 0-16,0 4 0 15,3 5 0-15,-3-4 0 0,-1 0 0 16,4 4 0-16,-1-4 0 16,1 3 0-16,2 4 0 15,-3-9 0-15,1 4 0 16,7-1 0-16,-6 4 0 16,2-3 0-16,5 0 0 15,-2 3 0-15,-2-3 0 0,0 5 0 16,-2 1 0-16,2 2 0 15,-2-3 0-15,3-2 0 0,-6-3 0 16,3 0 0-16,-2 1 0 16,2-6 0-16,-3-3 0 15,3-4 0-15,-5-4 0 0,0-2 0 16,2-5 0-16,-2-4 0 16,0-1 0-16,3-4 0 15,-7-7 0-15,5-3 0 16,-3-5 0-16,1-4 0 0,4-6 0 15,-5-6 0-15,2-7 0 16,0-4 0-16,0-6 0 16,-1-2 0-16,4-8 0 15,-3-2 0-15,-2-2 0 16,4-7 0-16,-3-1 0 0,-1-4 0 16,0-3 0-16,-3-7 0 15,2 11 0-15,-2-11 0 16,0 0 0-16,1 9 0 15,-1-9 0-15,0 0 0 0,0 0 0 16,0 0 0-16,0 0 0 16,5 10 0-16,-5-10 0 15,0 0 0-15,0 0 0 0,0 0 0 16,0 0 0-16,0 0 0 16,0 0 0-16,0 0 0 15,0 0 0-15,0 0 0 16,0 0 0-16,0 0 0 0,0 0 0 15,-6-5 0-15,6 5 0 16,-19-5 0-16,3 0 0 16,-3 5 0-16,-8-3 0 15,-11 3 0-15,-9 8 0 16,-10 1 0-16,-15 0 0 0,-13 6 0 16,-9-3 0-16,-14 5 0 15,-11 3 0-15,-5 0 0 16,-13 0 0-16,-4 0 0 15,-11 0 0-15,-2 2 0 0,-7 2 0 16,-6 2 0-16,-5 0 0 16,-6-1 0-16,-7 5 0 15,-4 2 0-15,-5 1 0 0,-2-2 0 16,-5 9 0-16,-3-3 0 16,-3 4 0-16,1 0 0 15,-6 1 0-15,4-1 0 16,-1-1 0-16,-2 3 0 0,2-1 0 15,3 0 0-15,-1 1 0 16,6 1 0-16,2-1 0 16,5 1 0-16,6 0 0 15,6-1 0-15,8 1 0 16,5-2 0-16,7 0 0 0,8-2 0 16,10-3 0-16,7 0 0 15,8 0 0-15,6-2 0 16,15-1 0-16,3 0 0 15,13-7 0-15,7 2 0 0,9-2 0 16,10-6 0-16,8-2 0 16,10-4 0-16,8-3 0 15,8-2 0-15,9-5 0 0,7 0 0 16,2-3 0-16,14-2 0 16,-10 0 0-16,10 0 0 15,0 0 0-15,0 0 0 16,0 0 0-16,0 0 0 0,0 0 0 15,0 0 0-15,0 0 0 16,0 0 0-16,0 0 0 16,0 0 0-16,0 0 0 15,0 0 0-15,0 0 0 16,0 0 0-16,0 0 0 16,0 0 0-16,0 0 0 0,0 0 0 15,0 0 0-15,0 0 0 16,0 0 0-16,0 0 0 0,0 0 0 15,0 0 0-15,-10-10 0 16,10-4 0-16,-2-11 0 16,-3-5 0-16,2-15 0 0,-1-6 0 15,-3-14 0-15,0-7 0 16,-2-10 0-16,2-4 0 16,-2-10 0-16,-2-8 0 15,-1-3 0-15,-6-8 0 16,1-3 0-16,-3-6 0 0,3 0 0 15,-8-9 0-15,3-5 0 16,-1-5 0-16,4-5 0 16,1-4 0-16,3-3 0 15,2-4 0-15,4-2 0 16,2-5 0-16,-2-3 0 0,5 6 0 16,1-6 0-16,1 0 0 15,2 7 0-15,-4-2 0 16,3 6 0-16,-1 1 0 0,-1 7 0 15,1-3 0-15,-1 6 0 16,-6 6 0-16,3 2 0 16,-4 2 0-16,0 9 0 0,-2 7 0 15,-4 5 0-15,2 6 0 16,-2 6 0-16,4 5 0 16,-4 8 0-16,5 3 0 15,-1 9 0-15,5 3 0 0,-2 6 0 16,2 5 0-16,4 9 0 15,1 4 0-15,2 5 0 16,0 6 0-16,0 7 0 16,0 7 0-16,0-1 0 15,0 11 0-15,0 2 0 0,0 5 0 16,0 10 0 0,0-12 0-16,0 12 0 0,0-12 0 15,0 12 0-15,21-10 0 16,0 5 0-16,9-3 0 0,18-2 0 15,15 1 0-15,33-6 0 16,25-8 0-16,29-1 0 16,38-11 0-16,33-2 0 0,43-4 0 15,35-10 0-15,64 2 0 16,9-11-56-16,28-9-36 16</inkml:trace>
  <inkml:trace contextRef="#ctx0" brushRef="#br3" timeOffset="505547.8907">9146 16586 215 0,'0'0'5'0,"0"0"-1"16,0-8 3-16,0 8 3 0,0 0 3 15,7-5 3-15,9 2 4 16,3 3 3-16,11 10-3 16,13 5 2-16,3 5 0 15,17 6-2-15,-1 12-2 16,7 6-4-16,1 7-2 0,-3 2-3 16,-2 4 0-16,-6 5-3 15,-4-2-1-15,-6-1-2 16,-28-26-1-16,1-1-1 15,-1-5-1-15,0 5 0 0,-5-2-2 16,0 2-1-16,0-5-6 16,-2 3-13-16,-7 0-21 15,3-3-38-15,-4-5-2 16</inkml:trace>
  <inkml:trace contextRef="#ctx0" brushRef="#br3" timeOffset="506069.1268">8671 17345 252 0,'0'0'6'0,"0"0"2"16,0 0-1-16,0 0 4 15,0 0 4-15,0 0 4 16,2 8 3-16,9 4 1 0,1 0-2 16,6 5-3-16,4 9 1 15,5-2-2-15,3 3-4 16,-30-27-6-16,37 36-2 15,43 38-2-15,-36-35-1 16,6 3-1-16,0 2-2 0,5-1-2 16,-1 3-3-16,-1-5-2 15,-2-2-11-15,-3-7-10 16,-3 1-32 0,-45-33-21-16</inkml:trace>
  <inkml:trace contextRef="#ctx0" brushRef="#br3" timeOffset="506315.4902">8738 17454 326 0,'0'0'4'0,"0"0"-2"0,0 0 2 15,0 0 4-15,0 0 3 16,13 12 3-16,4-1 1 15,5-2 1-15,8 9-3 0,7-1 0 16,9 3-1-16,0 2-3 16,9 3-5-16,5 0-4 15,0 2-11-15,4 3-14 16,3-1-43-16,1-1-11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35:26.63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3514 12859 305 0,'0'0'6'0,"0"0"2"0,0 0 1 15,-10 0 0-15,10 0 1 16,-8 25 1-16,0 0 3 0,3 17 2 16,-2 15-4-16,2 19-2 15,0 21 2-15,3 19 2 16,-2 20 0-16,4 9-1 16,0 7-1-16,4 8-1 0,0 5-1 15,1-1-1-15,0 0-3 16,-3-1-6-16,-2-4 0 0,0-1 0 15,0-1 0-15,-7-9 0 16,2-9 0-16,1-13 0 16,-5-9 0-16,5-13 0 15,-1-15 0-15,0-17 0 0,0-18 0 16,3-10 0-16,-4-12 0 16,4-8 0-16,-3-12 0 15,5-12 0-15,-12 0 0 16,7-11 0-16,-3-3-16 15,-2-17-15-15,0-6-57 16,0-9-2-16</inkml:trace>
  <inkml:trace contextRef="#ctx0" brushRef="#br0" timeOffset="2659.7079">3464 12845 224 0,'0'0'3'0,"0"0"0"0,2-11 1 15,-2 11 2-15,14-2 0 16,2 2 4-16,-2 0 2 16,10 2 3-16,6 6 1 0,10-5 0 15,11 4 1-15,11-2-1 16,6 2 1-16,15-2-2 15,12 0 0-15,17-5-4 16,10 2-2-16,8-2-2 0,16 0 0 16,8 0-1-16,7-2 0 15,11-3-2-15,7 2-1 16,5 1 0-16,2-3 0 16,10 0-2-16,2 3 1 0,5-3 0 15,5 0 0-15,3 2 0 16,9-2 0-16,1 3 0 15,5 0 1-15,3-1-1 16,-1 1 0-16,6 2 0 16,0-4 0-16,5 2-1 0,-6 1 0 15,3-2 1-15,-5 3-1 16,-5-3 0-16,0 0-1 16,-9 3 1-16,-3-2-1 0,-10-1 1 15,-3-1-1-15,-7-1 0 16,0-3 1-16,0 1-1 15,-6-1 0-15,2 1 1 0,-4 0-1 16,-4 2 0-16,-3-2 0 16,-2 4 1-16,-7 1-1 15,-5 2 0-15,-4-3 1 16,-7 3-1-16,-4-3 1 0,-8 1-1 16,-4-1 0-16,-5 1 0 15,-7-3 1-15,-10 3-1 16,2-4-1-16,-15 5 2 15,-3-2-1-15,-15-3-1 16,-5 4 1-16,-15-1 1 16,-11 3-1-16,-9-3 0 0,-11 3 0 15,-9-1 0-15,-4 1 0 16,-9-3 1-16,-3 3 0 16,-9 0 0-16,9 0 1 0,-9 0 0 15,0 0 0-15,0 0 0 16,0 0 0-16,0 0-1 15,0 0 0-15,0 0-1 0,0 0 0 16,0 0-1-16,0 0 0 16,0 0 0-16,0 0 0 15,0 0 0-15,0 0 0 16,0 0 0-16,0 0 0 0,0 0 1 16,0 0-1-16,0 0 1 15,0 0 0-15,0 4-1 16,0-4 1-16,3 18 0 15,-3-5 0-15,6 5 0 0,-6 4 0 16,0 7 0-16,0 6 0 16,0 7 1-16,0 6-1 15,-2 8 0-15,-3 4 1 16,0 8-1-16,-1 9 1 16,1 6 0-16,2-2 0 15,-1 8 1-15,2 3 0 0,2 5 1 16,-4-4-1-16,4 7-2 15,4-4 0-15,-2-2 0 16,2 3 0-16,2 0 0 0,-4 2 0 16,4-7 0-16,-3-2 0 15,0-3 0-15,-3 2 0 16,0-1 0-16,0-2 0 0,-1-1 0 16,-4-6 0-16,-1 3 0 15,-2-3 0-15,2-1 0 16,-1-6 0-16,-2-1 0 15,1-6 0-15,8-5 0 16,-4-2 0-16,4-6 0 0,0-3 0 16,0-1 0-16,0-4 0 15,3-2 0-15,-2-5 0 16,-1-2 0-16,6 0 0 16,-4-6 0-16,2-1 0 15,-2-1 0-15,1-5 0 0,-3 0 0 16,2-5 0-16,-1-1 0 15,-1-4 0-15,0-2 0 0,4 0 0 16,-4-10 0-16,0 12 0 16,0-12 0-16,0 0 0 15,2 10 0-15,-2-10 0 16,0 0 0-16,0 0 0 16,0 0 0-16,0 0 0 0,0 0 0 15,0 0 0-15,0 0 0 16,0 0 0-16,0 0 0 15,0 0 0-15,-7 2 0 16,7-2 0-16,-20 0 0 0,3 0 0 16,-6 3 0-16,-6 0 0 15,-4-3 0-15,-10 2 0 16,-3 2 0-16,-7-1 0 16,-9 2 0-16,-5 1 0 15,-8-2 0-15,-6 2 0 0,-9 0 0 16,-3 0 0-16,0-1 0 15,-10 0 0-15,2 0 0 0,-7-3 0 16,-3 0 0-16,-3 4 0 16,-6-4 0-16,-9 3 0 15,-6 0 0-15,-6 2 0 16,-9-2 0-16,-3 2 0 16,-7-2 0-16,-3 1 0 15,-1-5 0-15,-9 5 0 0,2-4 0 16,0-2 0-16,-3 3 0 15,2-3 0-15,1 0 0 16,-4 0 0-16,2 3 0 16,-2 0 0-16,0-2 0 15,-2 5 0-15,-2-1 0 0,0-1 0 16,0 1 0-16,-3 1 0 16,3-1 0-16,-2-1 0 15,4 1 0-15,-2 0 0 0,5-3 0 16,3 1 0-16,-1 2 0 15,3-5 0-15,2 2 0 0,6 3 0 16,2-2 0-16,5-3 0 16,2 2 0-16,6-2 0 15,-1 0 0-15,11 3 0 16,-2-3 0-16,7 0 0 16,1 0 0-16,8-3 0 15,6 1 0-15,2-1 0 0,1 1 0 16,7-1 0-16,3 1 0 15,2 0 0-15,7-1 0 16,2 0 0-16,2 1 0 16,3 0 0-16,4-1 0 15,7 1 0-15,1-1 0 0,3-1 0 16,5 1 0-16,3 1 0 16,4-1 0-16,8 3 0 15,-1-3 0-15,6 1 0 0,5 2 0 16,2 0 0-16,5 0 0 15,1 0 0-15,6 0 0 16,3-3 0-16,2 3 0 16,3 0 0-16,0 0 0 0,3 0 0 15,3 0 0-15,1 0 0 16,3 0 0-16,-2 0 0 16,12 0 0-16,-15 0 0 0,15 0 0 15,0 0 0-15,-7 0 0 16,7 0 0-16,0 0 0 15,0 0 0-15,0 0 0 16,0 0 0-16,0 0 0 16,0 0 0-16,-10 0 0 15,10 0 0-15,0 0 0 0,-12 0 0 16,12 0 0-16,-6-2 0 16,6 2 0-16,-12 0 0 15,12 0 0-15,-13 0 0 0,13 0 0 16,-14 0 0-16,14 0 0 15,-16 0 0-15,16 0 0 0,-16 0 0 16,5 0 0-16,-1 0 0 16,-1 2 0-16,3 1 0 15,-2-1 0-15,-1 1 0 16,4 0 0-16,-1-3 0 16,10 0 0-16,-15 5 0 0,15-5 0 15,-10 0 0-15,10 0 0 16,0 0 0-16,-13 0 0 15,13 0 0-15,0 0 0 16,0 0 0-16,-7 0 0 16,7 0 0-16,0 0 0 15,0 0 0-15,-9-8 0 0,9 8 0 16,-3-15 0-16,-2 6 0 16,2-8 0-16,-6-2 0 15,5-5 0-15,-3-4 0 0,-2-9 0 16,-2-7 0-16,4-6 0 15,-5-2 0-15,1-3 0 16,-1 1 0-16,3 7 0 16,-2 0 0-16,6 8-43 0,3 10-47 15,-3 5-2-15</inkml:trace>
  <inkml:trace contextRef="#ctx0" brushRef="#br0" timeOffset="4079.8161">14282 14459 371 0,'0'0'6'0,"0"0"4"15,0 0 2-15,-7-9 1 16,7 9 1-16,-3-13 2 0,1 1 0 16,2-3 1-16,2-7-5 15,12-4-2-15,9-6-2 16,14-7-2-16,11-6-6 0,12-1 0 15,9-2 0-15,8 4 0 16,10 4 0-16,-2 5 0 16,-3 8 0-16,-8 12 0 15,-7 8 0-15,-7 7 0 16,-3 0 0-16,-9 10 0 0,-7 4 0 16,-6-1 0-16,1 1 0 15,-4 1 0-15,-6-3 0 16,0-1 0-16,-6-4 0 0,-6-2 0 15,-3 1 0-15,-11-6 0 16,9 5 0 0,-9-5 0-16,0 0 0 0,-7 4 0 15,-2-1 0-15,0-3 0 16,-3 0 0-16,-1 0 0 0,3 0 0 16,0-3 0-16,-10 3-79 15,20 0-13-15</inkml:trace>
  <inkml:trace contextRef="#ctx0" brushRef="#br0" timeOffset="4713.3566">15757 13662 468 0,'0'0'3'0,"0"0"-1"15,0 0 2-15,-4 10 0 16,-1 2 2-16,3 10 1 0,2 8 0 16,-2 5 1-16,2 7-6 15,4 8-2-15,1 4 0 16,6-2 0-16,-3 0 0 16,5-2 0-16,-2-9 0 0,-5-1 0 15,-2-5 0-15,-2-8 0 16,-2-5 0-16,-6-4 0 0,0-9 0 15,-7-5 0-15,1-4 0 16,-2-13 0-16,-2-10 0 16,-2-13 0-16,4-9 0 15,-2-9 0-15,7-9 0 16,-1-1 0-16,5-5 0 16,5 3 0-16,0 8 0 0,8 3 0 15,8 6 0-15,9 11 0 16,8 4 0-16,7 6 0 15,4 8 0-15,2 10 0 16,-2 5 0-16,-2 8 0 0,-9 17 0 16,-6 7 0-16,-11 5 0 15,-10 8 0-15,-6 0 0 16,-12 2 0-16,-8-3 0 16,-5 2 0-16,-3-10 0 0,-1-3 0 15,2-4 0-15,5-6 0 16,-2-3 0-16,11-1 0 15,4-4 0-15,4 0 0 0,5-2 0 16,5 2 0-16,11 0 0 16,3-1 0-16,4 4 0 15,6-1 0-15,-1 3 0 16,4-2 0-16,-2-1 0 16,-4 3 0-16,3 0 0 0,-4 2 0 15,-9-3 0-15,7-9-71 16,-7 13-20-16</inkml:trace>
  <inkml:trace contextRef="#ctx0" brushRef="#br0" timeOffset="5063.9977">16341 13872 451 0,'0'0'4'0,"0"0"2"16,-14 8 2-16,7 4 0 15,-2 5 1-15,-4 0 1 16,5 12-1-16,-1-2-3 16,6 2-6-16,3 1 0 0,10 2 0 15,8-7 0-15,6-5 0 16,3-6 0-16,6-7 0 16,2-4 0-16,-3-6 0 15,1-6 0-15,-6-9 0 0,-9-3 0 16,-1-8 0-16,-8-3 0 15,-9-2 0-15,-7-1 0 16,-12-1 0-16,-5 6 0 16,-8 3 0-16,-5 6 0 15,-2 7 0-15,-2 8 0 0,2 6 0 16,10 10 0-16,3 4-87 16,14-2-3-16</inkml:trace>
  <inkml:trace contextRef="#ctx0" brushRef="#br0" timeOffset="5362.0584">16753 13486 442 0,'0'0'5'0,"0"0"3"0,0 0 0 16,-5-7 1-16,5 7 1 15,-12 4 0-15,5 11 2 0,-4 15-5 16,1 13-7-1,1 3 0-15,5 12 0 16,-1 5 0-16,5 2 0 16,3 0 0-16,7-7 0 15,5-5 0-15,3-14 0 16,1-2 0-16,4-12 0 0,-1-2 0 16,6-8 0-16,-3-8 0 15,2-7 0-15,-5-3 0 0,0-7 0 16,-4-11-11-16,-18-2-79 15,7-7-2-15</inkml:trace>
  <inkml:trace contextRef="#ctx0" brushRef="#br0" timeOffset="5667.7859">16681 13796 420 0,'0'0'6'0,"0"0"3"15,-10-5 3-15,10 5 1 16,0 0 0-16,0 0 3 0,0 0 0 15,0 0-10-15,19-11-6 16,9 10 0-16,7-4 0 16,7-1 0-16,8-1 0 15,-3 2 0-15,-3-1 0 16,-1-1 0-16,-13 5 0 16,-5-1 0-16,-8 1 0 0,-17 2 0 15,11-3 0-15,-11 3 0 16,0 0 0-16,0 0 0 15,0 0 0-15,-9 3 0 0,9-3 0 16,-14 7 0-16,3 0 0 16,2-1 0-16,-1 6 0 15,-5 0-9-15,8-4-84 0,7-8-3 16</inkml:trace>
  <inkml:trace contextRef="#ctx0" brushRef="#br0" timeOffset="10063.7289">17270 13780 379 0,'0'0'6'15,"0"0"2"-15,0 0 2 16,-12 0 4-16,12 0 0 16,-12 0 3-16,12 0 0 15,-13 0 2-15,13 0-5 0,0 0-1 16,-10 0-13-16,10 0 0 16,0 0 0-16,14-6 0 15,4 0 0-15,7-3 0 0,12-2 0 16,8-1 0-16,5-3 0 15,2 3 0-15,1 0 0 16,-9 2 0-16,-6 2 0 0,-4 5 0 16,-12 3 0-16,-7 0 0 15,-15 0 0-15,13 21 0 16,-16-7 0-16,-7 4 0 16,-5 7 0-16,-11 1 0 0,-4 7 0 15,-11 1 0-15,0 3 0 16,-9 1 0-16,4-3 0 15,2-3 0-15,5-5 0 16,3-5 0-16,9-1 0 16,10-9 0-16,5-4 0 15,12-8 0-15,0 0 0 0,0 0 0 16,21 1 0-16,9-6 0 16,8-2 0-16,2-2 0 15,14-9 0-15,0 5 0 0,1-1 0 16,3 4 0-16,-8 0 0 15,-4 0 0-15,-8 5 0 16,-3 2 0-16,-10 3 0 16,-6 0 0-16,-6 0 0 0,-3 3 0 15,-10-3 0-15,10 3 0 16,-10-3 0-16,0 0 0 16,0 0 0-16,0 0 0 15,0 0 0-15,0 0 0 0,0 0 0 16,2 9 0-16,-2-9 0 15,0 0 0-15,0 0 0 16,-2 8 0-16,2-8 0 16,0 0 0-16,-10 9 0 15,10-9 0-15,0 0 0 0,-10 10 0 16,10-10 0-16,-5 10 0 16,-5 3-24-16,10-13-71 15</inkml:trace>
  <inkml:trace contextRef="#ctx0" brushRef="#br0" timeOffset="11650.5682">18319 13008 324 0,'0'0'7'0,"0"-8"3"16,0 8 4-16,0-15 3 15,0 8 3-15,0 7-1 0,-5-17 1 16,5 17 0-16,0 0-5 16,-18 0-3-16,4 24-3 15,-4 14-1-15,1 14-1 16,-5 12-1-16,-2 15-3 0,2 11-3 15,3 6 0-15,6 1 0 16,7-1 0-16,5-2 0 16,2-5 0-16,8-4 0 0,11-9 0 15,5-6 0-15,2-6 0 16,3-7 0-16,5-9 0 16,2-6 0-16,6-10 0 15,-1-7 0-15,-5-8 0 0,-3 0 0 16,-4-10 0-16,-5 1 0 15,-2-3 0-15,-9-3 0 16,-14-2 0-16,13 0 0 16,-13 0 0-16,0 0 0 15,0 0 0-15,0-5 0 16,0 5 0-16,0 0 0 0,0-7 0 16,0 7 0-16,0 0 0 15,0 0 0-15,0 0 0 16,0-10 0-16,0 10 0 0,0 0 0 15,0 0 0-15,0 0 0 16,-2 5 0-16,2-5 0 16,0 0 0-16,-8 10-76 0,8-10-18 15</inkml:trace>
  <inkml:trace contextRef="#ctx0" brushRef="#br0" timeOffset="13975.2337">18647 13332 389 0,'0'0'6'0,"0"0"2"16,-2-10 4-16,2 10 1 15,-5-8 2-15,5 8 0 16,-8-9 0-16,8 9 1 16,-12 4-5-16,2 15-2 15,0 5-7-15,-2 11-2 16,1 4 0-16,4 14 0 16,0 1 0-16,4 6 0 15,3-7 0-15,0-5 0 16,12-1 0-16,6-9 0 15,5-9 0-15,-3-12 0 0,10-5 0 16,-1-9 0-16,5-3 0 16,2-13 0-16,-4-4 0 15,-2-13 0-15,-6-7 0 16,-1-7 0-16,-14 0 0 0,0-11 0 16,-9 1 0-16,-9-3 0 15,-7 4 0-15,-9 8 0 16,-8 9 0-16,1 1 0 0,-3 8 0 15,3 12 0-15,-3 5 0 16,6 10 0-16,1 3 0 16,3 11 0-16,7 9 0 15,6 1 0-15,8 11 0 16,4-5 0-16,4 6 0 0,13-3 0 16,11-8 0-16,4-1 0 15,8-11 0-15,2-4 0 16,3-6 0-16,0-3 0 15,-3-4 0-15,-7-7 0 0,-6 4 0 16,-6-6 0-16,-5 6 0 16,-6-5 0-16,-12 12 0 15,0-12 0-15,0 12 0 0,-12-3 0 16,1 3 0-16,-3 0 0 16,-2 3 0-16,2 6 0 15,-9 18-75-15,13-22-18 16</inkml:trace>
  <inkml:trace contextRef="#ctx0" brushRef="#br0" timeOffset="14345.435">19107 12812 405 0,'0'0'6'0,"0"0"1"0,0 0 2 16,0 0 2-16,0 0 2 15,5 18 2-15,5 2 2 0,5 9 0 16,3 11-6-16,11 7-11 16,6 10 0-16,2 12 0 15,1 3 0-15,-1 4 0 16,-8 6 0-16,-6-3 0 15,-10 1 0-15,-8 2 0 16,-10-1 0-16,-10-7 0 0,-15-1 0 16,2-7 0-16,-6-1 0 15,1-11 0-15,-1-4 0 16,6-8 0-16,1-10 0 16,7-5 0-16,5-9 0 0,7 0 0 15,-2-15 0-15,-6 3-67 16,16-6-28-16</inkml:trace>
  <inkml:trace contextRef="#ctx0" brushRef="#br0" timeOffset="18050.7182">14309 14224 307 0,'0'0'6'0,"0"0"4"16,0 0 2-16,0 0 3 0,0 0 3 16,0 0 1-1,0-10 1-15,3 0 3 16,6-7-5-16,9-7-2 0,1-9-3 16,7-1-2-16,6-12-2 15,3 0-2-15,3-3 0 0,-1-4-7 16,-3 2 0-16,-2 5 0 15,-7 2 0-15,-4 9 0 16,-7 8 0-16,-4 3 0 16,-4 8 0-16,-2 7 0 0,-4 9 0 15,0 0 0-15,-13 2 0 16,4 16 0-16,-8 6 0 16,-6 8 0-16,0 6 0 15,-4 6 0-15,-3 5 0 0,-3 3 0 16,7 0 0-16,-2-9 0 15,7-4 0-15,0-3 0 16,4-7 0-16,2-10 0 16,8-7 0-16,1 1 0 0,6-13 0 15,0 0 0-15,0 0 0 16,8-18 0-16,9-1 0 16,1-11 0-16,9-5 0 15,3-9 0-15,3-4 0 0,-1-1 0 16,-2 0 0-16,-1 7 0 15,-9 3 0-15,0 10 0 16,-7 8 0-16,-6 8 0 16,-7 13 0-16,0 0 0 0,0 0 0 15,-5 20 0-15,-13 10 0 16,-2 7 0-16,-1 2 0 16,-8 9 0-16,-1 3 0 15,-1-1 0-15,1-3 0 0,3-10 0 16,2-4 0-16,5-11 0 15,3-2 0-15,4-5 0 16,5-8 0-16,8-7 0 16,-9 5 0-16,9-5 0 0,0 0 0 15,0 0 0 1,0 0 0-16,0 0 0 0,0 0 0 16,0 0 0-16,0 0 0 15,0 0 0-15,0 0 0 16,5 0 0-16,4 0 0 0,7 3 0 15,5 1 0-15,9 4 0 16,8 0 0-16,3 1 0 16,9 4 0-16,3-1 0 15,-1 3 0-15,4-3 0 0,-4 0 0 16,-6 2 0-16,-1 0 0 16,-7-4 0-16,-6-1 0 15,-7 1 0-15,-6-2 0 0,-6-1 0 16,-3-2 0-16,-10-5 0 15,10 5 0-15,-10-5 0 16,0 0 0-16,0 0 0 0,0 0 0 16,0 0 0-16,0 0 0 15,0 0 0-15,-9 0 0 16,9-12-40-16,0 12-53 16</inkml:trace>
  <inkml:trace contextRef="#ctx0" brushRef="#br0" timeOffset="27592.9527">15898 15703 406 0,'0'0'5'0,"0"0"3"0,-3-10 1 15,3 10 1-15,0 0 1 16,-12-13 0-16,12 13 0 16,0 0 0-16,-8 6-4 0,8 13-3 15,0 11-2-15,0 5-2 16,0 2 0-16,3 10 1 16,2 3 0-16,-2 0-1 0,3-11 1 15,-3 0-1-15,2-6 1 16,-3-8-1-16,-2-3 2 15,0-7-1-15,-4-6 1 16,-4-9 0-16,-4 0 1 16,-5-17-1-16,-4-8-2 15,2-16 0-15,-4-12 0 0,1-11 0 16,7-7 0-16,-5-4 0 16,11-3 0-16,4 7 0 15,5 2 0-15,14 7 0 16,11 10 0-16,7 12 0 15,8 10 0-15,5 8 0 0,4 10 0 16,-1 9 0-16,-4 9 0 16,-6 13 0-16,-5 8 0 15,-15 8 0-15,-7 10 0 0,-11-1 0 16,-2 3 0-16,-11-1 0 16,-7 0 0-16,-7-7 0 15,0 1 0-15,-1-8-2 0,6-5 1 16,1-4 0-16,7-3 0 15,4-8 0-15,10 1 0 16,8-1 0-16,8 0 1 16,7 3-1-16,7-3 1 0,2 3 0 15,5 1-1-15,1 0 2 16,-1 4 0-16,-2 5-2 16,-7-5-1-16,1 3-5 15,-8-4-10-15,-1-6-52 16,-1 9-15-16</inkml:trace>
  <inkml:trace contextRef="#ctx0" brushRef="#br0" timeOffset="27930.6194">16479 15834 423 0,'0'0'4'0,"0"0"0"16,-9 3 1-16,-1 5 1 15,-1 4 0-15,-1 3 0 0,3 4 1 16,0 6 0-16,7 2-3 16,2 0-1-16,13 1 0 15,6-6 0-15,9-7 0 16,4-5 0-16,6-8-1 16,-6-2 0-16,3-12 0 0,-5-6 0 15,-3-4 0-15,-8-7 0 16,-3-1 0-16,-11-5 0 15,-5 0 0-15,-5 6-1 16,-13-1 1-16,-7 13-2 0,-7 4-1 16,-8 11-1-16,3 4-4 15,-3 11-8-15,0 1-15 16,8 3-55-16,15 4-3 0</inkml:trace>
  <inkml:trace contextRef="#ctx0" brushRef="#br0" timeOffset="28179.4866">16828 15429 456 0,'0'0'4'0,"0"-9"2"15,0 9 1-15,0-12 0 16,0 12 1-16,0 0 0 16,-3 21 0-16,-2 0-1 15,2 16-7-15,3 3 0 16,0 12 0-16,6 6 0 0,4-2 0 15,7-1 0-15,-1-6 0 16,10-4 0-16,-1-10 0 16,7-4 0-16,-4-8 0 0,-3-9-14 15,1-3-13-15,-3-6-59 16,-5-5-3-16</inkml:trace>
  <inkml:trace contextRef="#ctx0" brushRef="#br0" timeOffset="28378.4923">16755 15658 409 0,'0'0'5'0,"0"0"2"16,0 0 0-16,0 0 3 15,0 0 0-15,13 0 2 16,4 0 0-16,10 0 1 16,14 0-5-16,2 0-1 15,8-4 0-15,4-4-3 0,-1 0-4 16,-4 1 0-16,-6-4 0 15,-8 2-12-15,-10 5-30 16,-10 4-43-16,-16 0-3 16</inkml:trace>
  <inkml:trace contextRef="#ctx0" brushRef="#br0" timeOffset="29361.9682">17407 15641 394 0,'0'0'6'0,"0"0"3"15,0-13 1-15,0 13 2 16,1-17 2-16,7 7 0 0,5 0 2 15,4 1 0-15,6 4-6 16,4 5-2-16,1 0-6 16,4 5-2-16,0 4 0 15,-4 7 0-15,-7 5 0 16,1 2 0-16,-6 2 0 0,-8 2 0 16,-8-1 0-16,-8 0 0 15,-9 1 0-15,-6-2 0 16,-1-3 0-16,-6-1 0 0,3-6 0 15,2-6 0-15,4-4 0 16,5-5 0 0,5-2 0-16,11-13 0 0,6-8 0 15,13-7 0-15,8-6 0 16,6-7 0-16,6-4 0 0,4 1 0 16,1 3 0-16,-3 6 0 15,-7 7 0-15,-9 5 0 16,-8 13 0-16,-4 5 0 15,-13 7 0-15,3 7 0 0,-3 10 0 16,-3 3 0-16,0 10 0 16,1 4 0-16,2 1 0 15,0 2 0-15,8-2 0 0,1-3 0 16,6-4 0 0,3-6 0-16,2-10 0 0,1-4 0 15,4-4 0-15,1-6 0 16,3-10-39-16,-1-1-50 15,-1-3-2-15</inkml:trace>
  <inkml:trace contextRef="#ctx0" brushRef="#br0" timeOffset="29645.2911">18310 14990 451 0,'0'0'5'0,"-3"-8"2"15,3 8 2-15,-6-10 0 16,6 10 0-16,0 0 1 0,-12 15 1 16,5 15-11-16,-1 16 0 15,-2 17 0-15,1 13 0 16,4 10 0-16,-1 14 0 16,9 2 0-16,5-5 0 0,1-4 0 15,11-11 0 1,3-5 0-16,4-12 0 0,-2-13 0 15,2-13 0-15,-2-11 0 16,0-11 0-16,-6-17-16 16,8-8-75-16,-4-14-4 0</inkml:trace>
  <inkml:trace contextRef="#ctx0" brushRef="#br0" timeOffset="30126.5773">18633 15170 452 0,'0'0'5'16,"0"0"1"-16,0 0 2 0,0 0-1 15,0 0 1-15,-6 10 1 16,-3 8 1-16,1 4-4 16,-2 10-6-16,3 4 0 15,-3 13 0-15,4 0 0 16,1 3 0-16,5 0 0 15,5-8 0-15,8-1 0 0,2-13 0 16,5-6 0-16,2-11 0 16,0-8 0-16,6-10 0 15,-6-8 0-15,3-14 0 0,-5-10 0 16,-1-8 0-16,-5-9 0 16,-5-8 0-16,-6-3 0 0,-3 6 0 15,-10-1 0-15,-8 10 0 16,-4 11 0-16,-8 4 0 15,5 16 0-15,-5 11 0 16,8 8 0-16,-3 12 0 16,8 11 0-16,2 4 0 0,10 10 0 15,3 5 0-15,2 3 0 16,9 0 0-16,12-3 0 16,1-3 0-16,1-10 0 15,11-3 0-15,-2-14 0 16,6-4 0-16,-3-8 0 15,-1-5 0-15,1-7-7 0,-5-3-82 16,-8-11-4-16</inkml:trace>
  <inkml:trace contextRef="#ctx0" brushRef="#br0" timeOffset="30408.8226">19092 14729 505 0,'0'0'4'0,"0"0"-2"16,0 0-2-16,0 0 0 16,0 5 0-16,0 12 0 15,10 8 0-15,2 13 0 0,6 11 0 16,-1 8 0-16,6 13 0 16,-1 9 0-16,-2 5 0 15,-5 5 0-15,-9 3 0 16,-2 3 0-16,-8-4 0 15,-12 3 0-15,-4-3 0 16,-15 1 0-16,-2-12 0 0,-3-6 0 16,3-5 0-16,-8-14 0 15,8-14-93-15,9-10 0 16</inkml:trace>
  <inkml:trace contextRef="#ctx0" brushRef="#br0" timeOffset="32409.4339">15932 16874 350 0,'0'0'7'15,"0"0"4"-15,-12-9 1 0,12 9 2 16,-9-8-1-16,9 8 2 16,-9 12 1-16,7 11 1 15,2 12-5-15,8 10-3 16,4 6-3-16,-5-21-1 0,3 5 0 15,-2 0-2-15,2 1-1 16,-1 2-1-16,2 1-1 16,-4-6 0-16,1 2 0 15,-1-6 2-15,1 0 0 0,-6-9 0 16,-2 1-2-16,0-12 2 16,0-9 0-16,-7-12 1 15,-8-18-3-15,-6-26 0 16,2-19 0-16,-1-12 0 15,3-3 0-15,9-3 0 16,8 23 0-16,15 11 0 0,5 7-2 16,7 12 0-16,5 13 1 15,4 10 1-15,1 12-1 0,-1 5 1 16,2 20 0-16,-8 9 1 16,-5 9 0-16,-7 9 1 15,-8 4 0-15,-6 2-2 16,-4-3 0-16,-7-4 0 15,-6-6 0-15,-4-5 0 0,-5-6 0 16,1-7 0-16,5-7 0 16,0-3 0-16,7-3 0 15,-1-5 0-15,10-4 0 16,0 0 0-16,14 11 0 0,8-9 0 16,6 2 0-1,5 7 0-15,1-2 0 0,-11-1 0 16,0-1 0-16,1 3 0 15,-2 2 0-15,1 2 0 16,2 0 0-16,-6 4-5 16,6-1-7-16,-7 0-23 0,4 0-50 15,-2 0-1-15</inkml:trace>
  <inkml:trace contextRef="#ctx0" brushRef="#br0" timeOffset="32776.5161">16775 17100 417 0,'0'0'3'0,"-7"6"3"0,-3-4 2 16,0 8 1-16,-2 4 1 16,-1 6 1-16,6-7-2 15,2 5 1-15,0-2-3 16,2 1-3-16,3 6-1 0,0-4-1 15,5 1-2-15,3-2 1 16,5 0 1-16,-1-1 0 16,5-5 1-16,0-5-2 15,13 4 2-15,11-11-3 0,5-18 0 16,-9-17 0-16,-12-10 0 16,-13-6 0-16,-12-2 0 15,-19 6 0-15,-13 9 0 16,-9 14 0-16,0 7 0 0,-10 10 0 15,5 7 0-15,3 12 0 16,8 8 0-16,10 2-14 16,13 1-28-16,19-3-44 15,0-8-2-15</inkml:trace>
  <inkml:trace contextRef="#ctx0" brushRef="#br0" timeOffset="33030.4266">17116 16716 423 0,'0'0'5'0,"0"0"3"16,13-12 2-16,-13 12 0 16,7-5 1-16,-7 5 1 0,9 12 2 15,0 8 0-15,-7 12-10 16,-2 8-4-16,0 9 0 0,2 9 0 16,1 1 0-16,2 1 0 15,2-7 0-15,3-3 0 16,5-5 0-16,-6-27 0 15,5 2 0-15,2-6 0 16,2-2 0-16,14 8 0 16,6-11 0-16,-5-3 0 0,-3-9-89 15,-4-9 0-15</inkml:trace>
  <inkml:trace contextRef="#ctx0" brushRef="#br0" timeOffset="33192.7941">17156 17002 424 0,'0'0'3'0,"0"0"3"0,0 0 2 16,7-6 1-16,10 4-1 15,10-5 2-15,12-4-1 0,2-4 0 16,12 5-5-16,1-12-15 16,0 8-71-16,11-2-3 15</inkml:trace>
  <inkml:trace contextRef="#ctx0" brushRef="#br0" timeOffset="33898.4839">17817 16827 413 0,'0'0'6'16,"-8"-7"2"-16,8 7 0 15,-14-7 1-15,14 7 0 16,-13 0 0-16,13 0 1 0,-12 12-1 16,12 5-4-16,2 6-2 15,13-1-1-15,5 3 1 16,7-3-1-16,6-2 1 15,4-8-1-15,6-5 1 16,-4-4-1-16,0-6 0 0,-4-6-1 16,-5-6 1-16,-7-5-2 15,-3 1 0-15,-12-1 0 16,1-1 0-16,-4 6 0 0,-5 1 0 16,0 4 0-16,0 10 0 15,0 0 0-15,-10 3 0 16,6 13 0-16,4 4 0 15,4 6 0-15,2 6 0 0,6 5 0 16,2 3 0-16,4 1 0 16,-2 2 0-16,3-1 0 15,-15-20 0-15,1 0 0 16,-3 1 0-16,-2 2 0 16,0 2 0-16,-7 0 0 0,-2-2 0 15,-7 2 0 1,-3-2 0-16,-6 2 0 0,-2-2 0 15,-6 0 0-15,1-6 0 0,-3 1 0 16,1-5-7 0,0-2-54-16,2-3-28 0,0-5-2 15</inkml:trace>
  <inkml:trace contextRef="#ctx0" brushRef="#br0" timeOffset="34243.0271">18610 16337 400 0,'0'0'5'0,"0"0"3"15,0-12 3-15,0 12 0 16,0 0 0-16,0 0 1 0,0 0 2 15,-13 27 0-15,1 12-4 16,-1 15-2-16,1 14-1 16,-1 14-7-16,6 10 0 15,2 4 0-15,3-1 0 0,4-1 0 16,5-47 0-16,4-1 0 16,-1 0 0-16,4 2 0 15,4-5 0-15,0 1 0 0,2-7 0 16,2 0 0-16,0-9 0 15,5-3-77-15,-2-11-15 16</inkml:trace>
  <inkml:trace contextRef="#ctx0" brushRef="#br0" timeOffset="34873.9037">18856 16654 378 0,'0'0'11'15,"0"-17"0"-15,0 9 3 16,0 8 1-16,-2-17 0 0,2 17 0 16,0 0 0-16,-11 3 2 15,4 16-8-15,0 13-2 16,-1 6-3-16,1 6-4 0,2 3 0 16,2 5 0-16,3-1 0 15,10-5 0-15,10-6 0 16,0-8 0-16,4-10 0 0,6-7 0 15,4-7 0-15,-6-8 0 16,0-13 0-16,-1-6 0 16,-4-11 0-16,-5-11 0 15,-6 0 0-15,-3-11 0 16,-9-5 0-16,-2-1 0 0,-10 7 0 16,-6-2 0-16,-4 12 0 15,-5 6 0 1,0 10 0-16,2 8 0 0,-3 12 0 15,4 5 0-15,4 13 0 16,4 8 0-16,4 8 0 0,10 2 0 16,2 6 0-16,7 6 0 15,8-4 0-15,2-1 0 16,13-6 0-16,0-11 0 0,7-3 0 16,-3-6 0-16,4-9 0 15,-8-3 0-15,0-3 0 16,-5-7 0-16,-5-2 0 15,-6 0 0-15,-3 0 0 0,-6 2 0 16,-3 0 0-16,-2 2 0 16,0 8 0-16,-5-13 0 15,5 13 0-15,-10-5 0 16,10 5 0-16,-10 0 0 0,10 0 0 16,-10 3 0-16,10-3 0 15,-10 11 0-15,10-11 0 16,-7 12 0-16,7-2 0 15,0-10-17-15,-20 7-72 16,20-7-4-16</inkml:trace>
  <inkml:trace contextRef="#ctx0" brushRef="#br0" timeOffset="35168.1557">19390 16100 468 0,'0'0'2'0,"0"0"1"0,0 0 1 16,3 9 2-16,7 11 1 15,2 8 0-15,9 11 1 16,-1 10-2-16,6 16-6 16,2 10 0-16,-1 9 0 0,-2 7 0 15,-5 3 0-15,-8 5 0 16,-12 2 0-16,-2-48 0 15,-8 6 0-15,-7 4 0 16,-4 1 0-16,-4 0 0 16,-4 10 0-16,-9-4 0 15,-4 3 0-15,-8 0-72 0,6-4-20 16</inkml:trace>
  <inkml:trace contextRef="#ctx0" brushRef="#br0" timeOffset="48825.0043">23528 8261 259 0,'0'0'9'16,"0"-12"3"-16,-4 3 4 16,2-2 1-16,-5-4 4 15,2 0 1-15,-5-2 2 0,0 0 2 16,-3 2-8-16,-4 3-4 15,-3 4-4-15,-2 6-2 16,-8 2-1-16,-6 8-2 0,-3 9 0 16,-5 5-1-16,2 5 1 15,-6 7-1-15,4 4 2 16,3 3 0-16,7 5-1 16,9 3 0-16,5 3-2 15,5 2-3-15,8 2 0 0,7 0 0 16,2-2 0-16,13 0 0 15,5-4 0-15,10 0 0 16,7-8 0-16,7-2 0 0,6-9 0 16,10-2 0-16,2-13 0 15,6-8 0-15,3-8 0 16,-1-8 0-16,1-8 0 16,-3-10 0-16,-1-8 0 15,-7-6 0-15,-5-5 0 0,-8-3 0 16,-7-5 0-16,-10-6 0 15,-11 1 0-15,-8 1 0 16,-11 0 0-16,-13 9 0 16,-11-2 0-16,-12 8 0 15,-7 7 0-15,-8 8 0 0,-1 4 0 16,-3 4 0-16,2 7 0 16,1 1 0-16,8 6 0 15,1 2 0-15,9 3 0 0,4 0 0 16,2 8 0-16,7 0 0 15,2 4 0-15,3-2 0 16,5 5 0-16,2-3 0 16,4-2 0-16,0 2 0 0,5 1 0 15,0-3 0-15,0 3 0 16,2-6 0-16,6 5 0 16,-8-12-17-16,14 10-72 15,2-10-3-15</inkml:trace>
  <inkml:trace contextRef="#ctx0" brushRef="#br0" timeOffset="49855.1655">20736 5453 333 0,'0'0'5'15,"-8"-12"3"-15,0 1 0 16,1 2 3-16,-6-5 1 16,-4 2 2-16,-5 5-1 0,-11 4 1 15,1 8-1-15,-7 14-1 16,-4 14 0-16,3 7-2 16,1 12 1-16,7 10 0 15,4 8-1-15,13 2 1 0,12 1-8 16,11 2-3-16,12-6 0 15,17-3 0-15,6-8 0 16,8-4 0-16,11-12 0 16,4-9 0-16,-2-9 0 15,6-11 0-15,1-11 0 0,0-4 0 16,-2-11 0-16,-4-11 0 16,-6-10 0-16,-6-10 0 15,-7-2 0-15,-9-12 0 16,-9-2 0-16,-15-8 0 0,-13-2 0 15,-15 7 0-15,-18 0 0 16,-9 10 0-16,-15 7 0 0,-7 14 0 16,-14 15 0-16,2 8 0 15,-7 9 0-15,9 1 0 16,4 12 0-16,10 2 0 16,11 4 0-16,17 1 0 15,6-1 0-15,19 7 0 0,7-4 0 16,10 0-82-16,10 3-8 15</inkml:trace>
  <inkml:trace contextRef="#ctx0" brushRef="#br0" timeOffset="55991.41">20832 8323 184 0,'0'0'6'15,"0"0"6"-15,0 0 5 0,0 0 5 16,0 0 2-16,0 0 1 16,0 0 3-16,0-8 2 15,0 8-4-15,0 0-4 16,0 0-4-16,0 0-4 16,0 0-3-16,0 0-2 0,0 0-2 15,0 0-1-15,0 0-1 16,5-7 0-16,-5 7-1 15,12 0 0-15,-3 0 0 16,3 0 1-16,0 5 0 0,6 0-1 16,-1 3 1-16,0 2 0 15,3 0-1-15,5 2-4 16,-2 3 0-16,1-3 0 0,4 6 0 16,-1-1 0-16,3-1 0 15,0 5 0-15,-3-1 0 16,3 2 0-16,0 0 0 15,-4 3 0-15,4-2 0 0,-1 4 0 16,-5-3 0-16,3 6 0 16,-4-2 0-16,2 1 0 15,-6 0 0-15,4 5 0 0,-3-5 0 16,-3-2 0-16,0 5 0 16,-1-4 0-16,-2 1 0 15,-2 0 0-15,1 2 0 16,-3-6 0-16,0 4 0 15,0-2 0-15,0 2 0 16,-3-3 0-16,4-1 0 16,-4-4 0-16,0 3 0 0,-2-2 0 15,-1 0 0-15,3-3 0 16,-3-2 0-16,1 0 0 16,-2-1 0-16,-1 0 0 15,-2 0 0-15,0 2 0 0,2-1 0 16,-2-5 0-16,0 4 0 15,0-4 0-15,0 3 0 0,0-3 0 16,0-2 0-16,0 2 0 16,-2-2 0-16,2-1 0 15,-2 5 0-15,2-4 0 16,-3 0 0-16,1 0 0 0,2-10 0 16,-3 12 0-16,3-12 0 15,-4 12 0-15,4-12 0 16,0 10 0-16,0-10 0 15,0 0 0-15,0 0 0 16,0 0 0-16,0 0 0 0,0 0 0 16,-3 7 0-16,3-7 0 15,0 0 0-15,0 0 0 16,0 0 0-16,0 0 0 16,0 0 0-16,0 0 0 15,0 0 0-15,0 0 0 0,0 0 0 16,0 0 0-16,0 0 0 15,0-10 0-15,3 1 0 16,-3-7 0-16,4 0 0 0,-1-7 0 16,-1-4 0-16,3-3 0 15,-3-2 0-15,1 2 0 16,-1-5 0-16,-2 1 0 0,0 2 0 16,0-3 0-16,-2 5 0 15,-3 0 0-15,-2 1 0 16,-3-1 0-16,-3 1 0 0,3-1 0 15,-5-3 0-15,3 6 0 16,-1-5 0-16,1 2 0 16,0 1 0-16,-1 2 0 15,1 1 0-15,-3 4 0 16,5-2 0-16,0 4 0 16,-3 2 0-16,1 1 0 15,0-1 0-15,-6-1 0 0,9-1 0 16,-4 3 0-16,1-1 0 15,-6-1 0-15,6 1 0 16,-4 1 0-16,4 2 0 0,0-2 0 16,-6 1 0-16,3 2 0 15,1 1 0-15,-2-1 0 16,-1-1 0-16,0 3 0 0,0-3 0 16,1 3 0-16,0-5 0 15,-5 1 0-15,1 1 0 16,3 0 0-16,-3 1 0 0,-3-1 0 15,7 0 0 1,-7 1 0-16,-1 0 0 0,4 4 0 16,-1 1 0-16,-1 1 0 15,-3-2 0-15,6 3 0 16,-6 2 0-16,2-3 0 16,4 4 0-16,-4-1 0 0,5-1 0 15,-1 2 0-15,4 2 0 16,0-2 0-16,0 0 0 15,-2 4 0-15,1 0 0 0,4-3 0 16,-5 0 0-16,2 3 0 16,0 0 0-16,0 0 0 15,2 0 0-15,1 0 0 16,1 0 0-16,11 0 0 0,-14 0 0 16,14 0 0-16,-9 0 0 15,9 0 0-15,0 0 0 16,0 0 0-16,0 0 0 0,0 0 0 15,0 0 0-15,0 0 0 16,0 0 0-16,0 10 0 16,0-10 0-16,14 16 0 15,1-7 0-15,0 2 0 16,8 3 0-16,2-4 0 16,4 5 0-16,4 0 0 0,4 3 0 15,0-4 0-15,2 6 0 16,4-3 0-16,-6 5 0 15,3-3 0-15,-2 5 0 0,1-2 0 16,-2 3 0-16,3-1 0 16,-2 3 0-16,-1 1 0 15,0-3 0-15,-2 2 0 16,-1 0 0-16,-1 1 0 0,-3 1 0 16,-3 2 0-16,-5-5 0 15,1 4 0-15,-3 0 0 16,-1 2 0-16,-1 3 0 0,-3-6 0 15,0 6 0-15,-3-3 0 16,0 5 0-16,1-5 0 16,-7-2 0-16,5 5 0 15,-1-3 0-15,-2-2 0 16,-3-3 0-16,2 3 0 0,-1-10 0 16,-2 2 0-16,1 0 0 15,-2-2 0-15,2 2 0 16,-3-7 0-16,2 3 0 15,-4-3 0-15,0-1 0 0,0-1 0 16,0 1 0-16,0-2 0 16,0 1 0-16,0 0 0 15,-2 2 0-15,-2-3 0 0,1 3 0 16,1-3 0-16,-3 0 0 16,0-2 0-16,0 0 0 15,-1 0 0-15,6-10 0 16,-7 13 0-16,7-13 0 0,0 0 0 15,-10 10 0-15,10-10 0 16,0 0 0-16,0 0 0 16,0 0 0-16,0 0 0 15,0 0 0-15,0 0 0 16,0 0 0-16,0 0 0 16,0 0 0-16,0 0 0 15,-4-5 0-15,4 5 0 0,0 0 0 16,-8-12 0-16,8 12 0 15,0-9 0-15,0 9-81 0,2-20-13 16</inkml:trace>
  <inkml:trace contextRef="#ctx0" brushRef="#br0" timeOffset="58509.8184">21183 8586 354 0,'0'0'7'16,"0"0"3"-16,0 0 2 15,0 0 1-15,-10-2 3 16,10 2 1-16,0 0 1 16,0 0 2-16,-7-10-6 0,7 2-1 15,5-7-1-15,4-2-7 16,2-9-5-16,3-5 0 16,5-10 0-16,6-2 0 15,9-6 0-15,0-2 0 0,8 0 0 16,3 4 0-16,5 2 0 15,0 2 0-15,1 11 0 16,-1 3 0-16,-2 9 0 16,-9 2 0-16,-4 9 0 15,-5 1 0-15,-7 8 0 16,-9 0 0-16,-3 0 0 0,-11 0 0 16,9 3 0-16,-9-3 0 15,0 0 0-15,0 0 0 16,0 12 0-16,0-12 0 0,-12 12 0 15,2-7 0-15,10-5 0 16,-22 10-14-16,9-7-77 0,6-1-2 16</inkml:trace>
  <inkml:trace contextRef="#ctx0" brushRef="#br0" timeOffset="58984.2141">22232 7563 431 0,'0'0'4'0,"-5"-10"3"16,5 10 0-16,-15-14 1 16,5 6 1-16,-8 1 0 15,-7 2 1-15,-1 5 0 16,-6 0-3-16,-6 12-3 0,3 7-1 15,3 6-1-15,-1-1-2 16,8 6 0-16,9-2 0 16,5-3 0-16,11-5 0 15,5-2 0-15,10-14 0 0,10-4 0 16,5-3 0-16,2-9 0 16,1-11 0-16,-1 1 0 15,-2-2 0-15,-6-3 0 16,-4 1 0-16,-5 9 0 0,-7 0 0 15,-4 7 0-15,-4 10 0 16,0 0 0-16,0 7 0 16,0 13 0-16,0 5 0 15,0 5 0-15,3 7 0 0,-1 4 0 16,2 5 0-16,-2-5 0 16,3-3 0-16,-3-6 0 15,1-2 0-15,1-9 0 16,-1 0 0-16,-1-11-11 15,-2-10-79-15,0 0-3 0</inkml:trace>
  <inkml:trace contextRef="#ctx0" brushRef="#br0" timeOffset="59303.4038">22358 7481 475 0,'0'0'3'15,"0"0"1"-15,0 0 0 16,-2 9 1-16,-6 7 0 15,-3 3 1-15,5 4-1 0,-1 7-1 16,1-1-4-16,5 4 0 16,1-2 0-16,9-3 0 15,6-6 0-15,7-7 0 0,3-10 0 16,3-2 0-16,2-6 0 16,0-9 0-16,-5-8 0 15,-6-6 0-15,-1-3 0 16,-11-5 0-16,-5-4 0 15,-6 4 0-15,-13 5 0 0,-6 3 0 16,-7 11 0-16,0 8 0 16,-2 7 0-16,2 10 0 15,0 8 0-15,13 8-21 0,17-1-66 16,0-3-4-16</inkml:trace>
  <inkml:trace contextRef="#ctx0" brushRef="#br0" timeOffset="59521.5438">22802 7386 484 0,'0'0'5'0,"0"-9"2"0,0 9 3 16,-3-15-5-16,3 15-5 16,-3-17 0-16,3 10 0 0,0-6 0 15,0 3 0-15,0 10 0 16,18-12 0-16,-6 4 0 15,2 0 0-15,1 2 0 0,6 3 0 16,-9 0-29-16,6 1-62 16,-6 2-2-16</inkml:trace>
  <inkml:trace contextRef="#ctx0" brushRef="#br0" timeOffset="59934.0834">23117 6973 459 0,'0'0'6'16,"0"0"1"-16,0 0 1 0,0 0 1 16,0 0-1-16,-7 12 1 15,-3 6-4-15,2 7-5 16,-3 6 0-16,5 7 0 16,0 4 0-16,4 0 0 15,2 1 0-15,6-7 0 0,6-5 0 16,8-9 0-16,2-7 0 15,-2-5 0-15,7-10 0 16,-2 0 0-16,0-13 0 16,-5-7 0-16,0-10 0 0,-8-5 0 15,-2-4 0-15,-7-8 0 16,-3 3 0-16,-8 1 0 16,-9 8 0-16,-6 6 0 0,-2 11 0 15,-2 11 0-15,-2 7 0 16,4 15 0-16,1 7 0 15,10 3 0-15,4 2 0 16,10 5 0-16,7-4 0 0,9-3 0 16,9-6 0-16,0-3 0 15,9-10 0-15,-1-3 0 16,-1-10-20-16,-2-8-68 0,2-5-3 16</inkml:trace>
  <inkml:trace contextRef="#ctx0" brushRef="#br0" timeOffset="60166.8829">23351 6599 459 0,'0'0'5'0,"0"0"1"16,0 0 0-16,0 0 2 15,0 12 1-15,0 3 1 16,10 8-2-16,5 4-8 16,9 8 0-16,6 7 0 0,8 9 0 15,4 9 0-15,4 3 0 16,-5 3 0-16,-5 6 0 15,-8 2 0-15,-16 0 0 16,-12 8 0-16,-16-7 0 16,-19 1 0-16,-13-7 0 15,-11 3-5-15,-16 5-77 0,-9-12-9 16</inkml:trace>
  <inkml:trace contextRef="#ctx0" brushRef="#br0" timeOffset="60465.2313">21911 7154 372 0,'0'0'6'0,"-15"0"4"15,3 2 0-15,-3 8 1 16,-8 2 2-16,-2 13 1 16,-1 10 2-16,1 9 0 0,2 16-4 15,8 13-3-15,12 11-1 16,8 4-1-16,18 11 0 16,15-2-7-16,21 2 0 15,3-9-6-15,-3-1-77 16,31-12-3-16</inkml:trace>
  <inkml:trace contextRef="#ctx0" brushRef="#br0" timeOffset="73499.3945">21546 5995 511 0,'2'-13'0'0,"3"-14"0"16,-5-11 0-16,0-13 0 15,-7-14 0-15,-14-9 0 16,-10-7 0-16,-17-4 0 16,-19 11 0-16,-17 14 0 0,-15 18 0 15,-14 15 0 1,-4 22 0-16,-7 13 0 0,-2 11 0 16,6 16 0-16,13 4 0 15,15 8 0-15,13 6 0 16,26 4 0-16,14-2 0 15,26-1-56-15,15 12-31 0,19-1-3 16</inkml:trace>
  <inkml:trace contextRef="#ctx0" brushRef="#br0" timeOffset="74315.2485">20479 5527 284 0,'0'0'8'16,"-12"-16"4"-16,2 6 1 0,-7-4 3 16,1-6 1-16,-5 0 1 15,-7 3 0-15,1-4 0 16,-5 15-7-16,-4 6 0 15,-5 12-2-15,1 20 1 0,-6 20-2 16,0 15 1-16,0 17 0 16,7 13 1-16,7 12-1 15,10 1-2-15,21 1-1 16,12-2-1-16,18-8-2 0,13-12-3 16,16-12 0-16,9-15 0 15,17-16 0-15,8-10 0 16,5-22 0-16,6-14 0 15,3-14 0-15,-1-19 0 0,1-14 0 16,1-10 0-16,-12-9 0 16,-6-9 0-16,-10-4 0 15,-13-10 0-15,-10-3 0 0,-19-4 0 16,-21 2 0 0,-16 2 0-16,-18 3 0 0,-22 4 0 15,-14 10 0-15,-16 12 0 16,-10 10 0-16,-8 11 0 15,-8 13 0-15,-10 11 0 16,-1 12 0-16,-2 9 0 0,2 15 0 16,7 7 0-16,11 12 0 15,14 5 0-15,22 15 0 16,19 3 0-16,26 13-12 0,33-1-71 16,8 6-6-16</inkml:trace>
  <inkml:trace contextRef="#ctx0" brushRef="#br0" timeOffset="74948.6633">19328 5935 315 0,'0'0'8'0,"0"-10"3"0,0 10 2 16,-9-17 1-16,-1 7 3 15,-5 0 0-15,2 5 0 16,-4 3 1-16,-6 7-6 16,-4 22-2-16,-3 13-2 0,-3 16-1 15,6 19 1-15,3 15-1 16,1 8 0-16,11 6-2 15,9 3 0-15,9-8 0 16,15-7-2-16,14-12 1 0,10-17-4 16,12-16 0-16,8-19 0 15,4-13 0-15,7-15 0 16,-2-15 0-16,6-16 0 0,-4-10 0 16,-6-14 0-16,-5-4 0 15,-14-16 0-15,-8-4 0 16,-18-13 0-16,-17-2 0 0,-18 6 0 15,-18 5 0-15,-22 12 0 16,-9 14 0-16,-15 22 0 16,-9 20 0-16,-1 22 0 15,-1 22 0-15,13 17 0 0,5 11 0 16,16 9 0-16,17 4-12 16,8 8-74-16,35 2-2 15</inkml:trace>
  <inkml:trace contextRef="#ctx0" brushRef="#br0" timeOffset="76568.3571">19760 7746 319 0,'0'0'7'15,"0"0"2"-15,0 0 2 0,0 0 4 16,0 0 1-16,0 0 3 16,-9-7-1-16,9 7 1 15,0 0-4-15,0 0-3 16,0-10-2-16,9 1-1 16,7-2-1-16,4-4-1 0,8-2 0 15,6-6 0 1,8 1-4-16,6 0-3 0,6-3 0 15,-2 5 0-15,1 3 0 16,-1 2 0-16,-5 3 0 0,0 4 0 16,-5 6 0-16,-5 2 0 15,-4 0 0-15,-4 8 0 16,1-2 0-16,-2 8 0 0,-1-3 0 16,-4 2 0-16,-1 2 0 15,-2-3 0-15,2 0 0 16,-4 1 0-16,-3-3 0 15,0-3 0-15,-3 4 0 0,-2-7 0 16,-2 1 0-16,-8-5 0 16,12 10 0-16,-12-10 0 15,0 0 0-15,5 8 0 16,-5-8 0-16,0 0 0 0,0 0 0 16,0 0 0-1,0 0 0-15,0 0 0 0,-5 4 0 16,5-4 0-16,-20-3 0 15,8-1 0-15,-4-3 0 16,-1-1 0-16,-3 1 0 0,-1-3 0 16,-2-2 0-16,0 2 0 15,-7-4 0-15,3 5 0 16,-3 1 0-16,-5 1 0 0,3 2 0 16,-2 2 0-16,-5 1 0 15,-2 2 0-15,1 0 0 16,-5 5 0-16,3 0 0 0,-3-1 0 15,3 7 0-15,-2-2 0 16,3 5 0-16,2-2 0 16,4 0 0-16,0 0 0 15,5 3 0-15,3 0 0 16,2 0 0-16,2 2 0 16,4 4 0-16,1-1 0 0,6-1 0 15,-1-2 0-15,8 2 0 16,1-2 0-16,1 2 0 15,3-6 0-15,0-1 0 16,5-3 0-16,-5-9 0 0,12 18 0 16,-4-16 0-16,4 3 0 15,-2-5 0-15,5-5 0 16,0-2 0-16,3-6 0 0,4 1 0 16,-2-3 0-16,5-2 0 15,4-6 0-15,-1 6 0 16,2-3 0-16,2 0 0 0,0-1 0 15,8-2 0-15,-3 0 0 16,6 1 0-16,-2 1 0 16,2-2 0-16,4 2 0 15,1 1 0-15,-2 6 0 0,0 2 0 16,-7 4 0-16,4 3 0 16,-6 4 0-16,0 1 0 15,-2 6 0-15,-3 2 0 16,-5 4 0-16,3 1 0 15,-5-1 0-15,0 3 0 16,-5 0 0-16,0 0 0 0,-5-1 0 16,0-1 0-16,-7 2 0 15,3-6 0-15,-3 4 0 16,-3-3 0-16,-5-10 0 0,5 15 0 16,-5-15 0-16,0 0 0 15,6 9 0-15,-6-9 0 16,0 0 0-16,0 0 0 0,0 0 0 15,0 0 0-15,0 0 0 16,0 0 0-16,0 0 0 16,-6 3 0-16,6-3 0 15,0 0 0-15,0 0 0 0,0 0 0 16,0 0 0-16,0 0 0 16,0 0 0-16,0 0 0 15,-10 5 0-15,10-5 0 16,0 0 0-16,0 0 0 15,0 0 0-15,0 0 0 16,-10 5 0-16,10-5 0 0,0 0 0 16,0 0 0-16,0 0 0 15,0 0 0-15,0 0 0 16,-9 0 0-16,9 0 0 0,-8-2-10 16,-4-3-82-16,12 5-4 15</inkml:trace>
  <inkml:trace contextRef="#ctx0" brushRef="#br0" timeOffset="77964.5168">8519 7721 343 0,'0'0'5'0,"0"0"3"16,0 0 1-16,0 0 2 0,-9-1 1 15,9 1-1 1,0 0 1-16,0 0 2 0,0 0-3 15,9 0-2-15,9 0 0 16,12 0 0-16,10 1 0 16,10-1 0-16,7 0-1 0,10 0-1 15,2 0-2-15,5 0 0 16,-2 0-2-16,3 0-1 16,-5 3-2-16,-5 2 0 0,-4-1 0 15,-5 2 0-15,-7 1 0 16,-12-1 0-16,-5-2 0 15,-9-2 0-15,-5 1 0 16,-11 0 0-16,-7-3 0 0,0 0 0 16,0 0 0-16,2-8 0 15,-2 8 0-15,-7-12 0 16,0 1 0-16,7 11 0 16,-18-13 0-16,18 13 0 0,-12-14 0 15,12 14-72 1,0 0-20-16</inkml:trace>
  <inkml:trace contextRef="#ctx0" brushRef="#br0" timeOffset="84033.8226">20580 4580 365 0,'0'0'6'15,"0"0"2"-15,0 0 2 0,0 0 2 16,0 0 0-16,0 0 0 16,0 0 1-16,0 0 1 15,0 0-4-15,0 16-1 16,9 4-2-16,1 4-2 0,7 3 1 15,-2 6-1-15,5-1 0 16,-1-3-1-16,4 1-2 16,0-5 0-16,-9-8-1 15,6-5 2-15,-2-4-3 16,-1-8 0-16,6-10 0 0,6-12 0 16,4-16 0-16,6-9 0 15,9-18 0-15,7-8 0 16,12-9 0-16,4 0 0 0,0-2 0 15,-2 7 0-15,-5 5 0 16,-1 13 0-16,-9 9 0 16,-9 15 0-16,-13 3 0 15,-12 15 0-15,-5 5 0 0,-5 4 0 16,-10 8 0-16,0 0 0 16,0 0 0-16,0 0 0 15,0 0 0-15,0 0 0 16,2 8 0-16,-2-8 0 15,0 20 0-15,-2-11 0 16,0 5 0-16,-4 4 0 0,4 0 0 16,-7 2 0-16,8 5 0 15,-9 9-57-15,8-8-38 16</inkml:trace>
  <inkml:trace contextRef="#ctx0" brushRef="#br0" timeOffset="85067.8162">20628 9851 242 0,'0'0'7'0,"0"0"2"0,0 0 3 16,0 0 3-16,0 0 3 16,0 0 1-16,0 0 1 15,0 0 3-15,0 0-5 16,0 0-3-16,-9 6-2 15,9-6-3-15,0 0-2 16,0 0-1-16,-9 9-1 0,9-9-2 16,-11 10 0-16,11-10-1 15,-19 13 1-15,8 0 0 16,-9-1-1-16,-5 8 1 16,-2 2-2-16,-11 7 1 0,-1 6-1 15,-8 10 0-15,-8 5-1 16,-5 6-1-16,-4 4 2 15,-4 3-1-15,0 3 0 0,-5 6 0 16,-2-1-1-16,-4 1 1 16,1 0 1-16,-1-5 0 15,2-1-1-15,3-1 1 0,-1-8 1 16,3-4 1-16,5-5 0 16,10-8 0-16,4-5 1 15,5-6-5-15,14-6 0 16,4-3 0-16,8-7 0 15,7-7 0-15,3 0 0 16,12-6 0-16,0 0 0 16,0 0 0-16,0 0 0 0,-3-6 0 15,3 6 0-15,3-14 0 16,4 4-3-16,0 0-10 16,-2-6-11-16,3-7-41 0,0 10-24 15</inkml:trace>
  <inkml:trace contextRef="#ctx0" brushRef="#br0" timeOffset="85603.3079">19190 10730 356 0,'0'0'5'0,"0"0"4"0,0 0 1 16,0 0 2-16,0 0 0 16,0 9 1-16,0 1 1 0,0 5 1 15,-9 4-3-15,5 5-4 16,-6 9-1-16,-2 4-1 16,-1 5 1-16,-2 0-1 0,-5-2 0 15,0 0-1-15,1-8-1 16,1-2 0-16,0-8-4 15,4-2 0-15,1-8 0 0,5-1 0 16,8-11 0-16,-3 14 0 16,3-14 0-16,11 5 0 15,4-5 0-15,8 0 0 16,2 0 0-16,9-5 0 16,3 0 0-16,3 0 0 0,0-2 0 15,2 5 0-15,-2-4 0 16,-2 4 0-16,-6 2 0 15,-7 0 0-15,-1 2 0 16,-6 4 0-16,-8-4 0 0,-10-2 0 16,15 7 0-16,-15-7 0 15,0 0 0-15,0 0 0 16,0 0 0-16,0 0 0 0,0 0 0 16,0 0 0-16,0 0 0 15,0 0 0-15,0 0 0 16,7 10 0-16,-7-10-80 15,6 0-14-15</inkml:trace>
  <inkml:trace contextRef="#ctx0" brushRef="#br0" timeOffset="93980.2902">6874 8632 140 0,'0'0'7'16,"0"0"4"-16,-5-9 5 16,5 9 6-16,-7-10 5 15,7 10 3-15,-8-12 3 0,8 12 3 31,-8-12-8-31,8 12-3 16,0 0-4-16,0 0-3 16,0 0-18-16,0 0 16 0,0 0-2 0,13 2-2 15,14 0-2-15,11 1 1 16,9-1 0-16,10-2-1 16,5 3-1-16,3-1-5 15,2 1-4-15,-2-1 0 0,-3 5 0 16,-6-2 0-16,-6 3 0 15,1-5 0-15,-7-2 0 16,-1 2 0-16,-9-3 0 0,-1 3 0 16,-14-3 0-16,1 0 0 15,-9 0 0-15,-11 0 0 16,14 0 0-16,-14 0 0 16,0 0 0-16,0 0 0 0,0 0 0 15,0 0 0-15,0 0 0 16,-7 7-38-16,-11-2-40 15,18-5-4-15</inkml:trace>
  <inkml:trace contextRef="#ctx0" brushRef="#br0" timeOffset="94480.6967">8473 8638 341 0,'0'0'2'0,"0"0"0"0,0 0-1 16,0 0 1-16,0 0 1 16,5 7 2-16,4-2 1 15,3 3 3-15,8-1-2 0,5 1 3 16,8 1 0-16,9-1 0 15,5-3 0-15,11 0-1 0,3-5-2 16,4 0-1-16,2-3 0 16,0-1-3-16,-6-4 0 15,-3 4-1-15,-8-4-1 16,-10 5 0-16,-10-2 0 0,-8 3 1 16,-6 2-1-16,-10-2 0 15,-6 2-3-15,0 0-4 16,0 0-12-16,0 0-48 15,0 0-14-15</inkml:trace>
  <inkml:trace contextRef="#ctx0" brushRef="#br0" timeOffset="95384.0854">10215 8564 308 0,'0'0'6'0,"0"0"5"16,0 0 1-16,-7-6 1 0,7 6 0 15,0 0 1-15,0 0 2 16,0 0 0-16,0 0-3 16,19 0-3-16,8 6 0 0,16-1 0 15,10 2 2-15,21-2 0 16,11 0-1-16,8 0-2 15,5-3-1-15,6 1-1 16,-2-3-7-16,-5 2 0 16,-7 1 0-16,-14-1 0 0,-6-2 0 15,-12 3 0-15,-12-1 0 16,-11-2 0-16,-10 3 0 16,-5-3 0-16,-8 0 0 15,-12 0 0-15,0 0 0 0,0 0 0 16,0 0 0-16,0 0 0 15,-7 0 0-15,0 7 0 0,-13 6-39 16,8-6-49-16,-1 5-4 16</inkml:trace>
  <inkml:trace contextRef="#ctx0" brushRef="#br0" timeOffset="98346.2159">20507 9953 209 0,'0'0'10'0,"0"0"2"0,2-12 8 16,-2 12 1-16,5-15 5 15,-3 5 1-15,1 0 2 16,-2 0 3-16,3 3-8 0,-4 7-5 16,0-13-5-16,0 13-3 15,0 0-3-15,0 0-3 16,-10 10-2-16,-2 6-2 16,-4 4-1-16,-3-1 0 0,-6 8 0 15,-2 5 0-15,-6 3 0 16,1-1 1-16,-2 3-1 15,-5 1 0-15,1-1 1 16,5 3 0-16,-2-3 0 0,-2 2 1 16,-1-1 0-1,-1 1 1-15,-3-2-1 0,-5 3 1 16,4-1-1-16,-7 4 1 16,1-1-1-16,-1-3 0 15,-3 2 0-15,4-2-1 0,-3-3 1 16,2 5-1-16,5-5 1 15,0 0-1-15,-1-2 1 16,0-1-1-16,2 1 2 0,-4-3-3 16,6 0 0-16,-5 1 0 15,0-2 0-15,-1-2 0 16,4 1 0-16,-2-7 0 0,7 3 0 16,2 0 0-16,7-5 0 15,1-1 0-15,-4 5 0 16,8-5 0-16,-2-2 0 15,4 0 0-15,4 0 0 0,1-1 0 16,0-2 0 0,6-6 0-16,12-8 0 0,-12 12 0 15,12-12 0-15,0 0 0 16,0 0 0-16,0 0 0 16,0 0 0-16,0 0 0 15,0-4 0-15,5-8-26 0,0-2-60 16,9-3-4-16</inkml:trace>
  <inkml:trace contextRef="#ctx0" brushRef="#br0" timeOffset="99365.4861">19211 10575 303 0,'0'0'8'0,"0"0"7"0,4-12 1 16,-4 12 3-16,4-12 4 15,-4 12-2-15,5-16 0 0,-5 16 0 16,0 0-8-16,0 0-3 15,-5 16-4-15,-9 3-1 16,3 10-2-16,-9 11 0 0,-5 7 2 16,-2 8-1-16,-6 4-1 15,-1 6 1-15,-3-6 1 16,0 1-2-16,0-3-3 16,1-5 0-16,1-8 0 0,5-6 0 15,8-6 0-15,3-8 0 16,5-6 0-16,5-7 0 15,9-11 0-15,0 0 0 16,4-9 0-16,12-16 0 16,6-4 0-16,3-11 0 15,7-10 0-15,5-6 0 0,4-6 0 16,-3-1 0-16,0-3 0 16,0 4 0-16,-8 0 0 15,-3 8 0-15,-5 4 0 0,-4 12 0 16,-6 4 0-16,-1 9 0 15,-7 9 0-15,-4 16 0 16,-9 2 0-16,-2 20 0 0,-8 13 0 16,-1 10 0-16,-5 11 0 15,-10 8 0-15,-2 8 0 16,-1 0 0-16,1 1 0 16,2-3 0-16,3-4 0 0,0-11 0 15,7-2 0-15,2-11 0 16,6-7 0-16,6-5 0 15,2-11 0-15,4-6 0 16,5-13 0-16,0 0 0 16,5-15 0-16,4-2 0 15,2-2 0-15,1-4 0 0,1 3 0 16,-3 0 0-16,-3 5 0 16,-5 5 0-16,-2 10 0 15,0 0 0-15,-7 7 0 0,-5 5 0 16,-3 4 0-16,0 5 0 15,0 0 0-15,-2 4 0 16,-1-3 0-16,0 3 0 0,2-5 0 16,3 0 0-16,-2-3 0 15,5-5 0-15,1-2 0 16,9-10 0-16,-4 10 0 16,4-10 0-16,21-6 0 15,6-3 0-15,15-3 0 0,8-6 0 16,12-1 0-16,8-1 0 15,7 0 0-15,7 3 0 16,1-3 0-16,-6 3 0 16,-7 5 0-16,-10 1 0 0,-7 5 0 15,-14 2 0-15,-4-1 0 16,-16 2 0-16,-8 2 0 16,-13 1 0-16,0 0 0 15,0 0 0-15,0 0 0 0,0 0 0 16,-15-6 0-16,5 9 0 15,-6 1-75-15,2-1-17 16</inkml:trace>
  <inkml:trace contextRef="#ctx0" brushRef="#br0" timeOffset="100079.7681">19119 11708 386 0,'0'0'7'0,"0"0"4"0,0 0 2 15,-9-8 3-15,9 8 1 16,-12-4 1-16,12 4 1 15,-9-6-1-15,9 6-12 16,0 0-6-16,0 0 0 16,11-8 0-16,8 4 0 15,9-4 0-15,6 0 0 0,7 1 0 16,1-1 0-16,3 4 0 16,-6-1 0-16,-4 5 0 15,-8 6 0-15,-11 0 0 16,-6 8 0-16,-10 2 0 0,-16 4 0 15,-8 2 0-15,-1 7 0 16,-7 2 0-16,-9-1 0 16,-1 1 0-16,1-3 0 0,7-1 0 15,4-7 0-15,6-1 0 16,9-4 0-16,8-7 0 16,7-8 0-16,12 7 0 0,10-7 0 15,8-7 0-15,6-3 0 16,13-3 0-16,-5-1 0 15,9-1 0-15,-8 5 0 16,-1-5 0-16,-9 4 0 0,-8 5 0 16,-6 0 0-1,-7 4 0-15,-14 2 0 0,9 0 0 16,-9 0 0-16,0 0 0 16,-6 10 0-16,-4-7 0 15,-14 4-85-15,24-7-7 16</inkml:trace>
  <inkml:trace contextRef="#ctx0" brushRef="#br0" timeOffset="100829.4043">19790 11514 446 0,'0'0'5'16,"0"0"2"-16,0 0 4 15,0 0 0-15,0-10-1 0,0 10 1 16,0 0-1-16,0 7-10 15,4 5 0-15,-2 5 0 16,0 9 0-16,3 0 0 16,0 0 0-16,2 3 0 15,4 0 0-15,1-8 0 0,-2-1 0 16,0-5 0-16,2-3 0 16,-12-12 0-16,16 7 0 15,-16-7 0-15,12-9 0 16,-5-14 0-16,-2 1 0 0,1-5 0 15,1-3 0-15,-2 1 0 16,-1 2 0-16,1 7 0 16,0-1 0-16,-3 14 0 0,-2 7 0 15,11 0 0-15,-1 10 0 16,3-1 0-16,1 9 0 16,1-2 0-16,6 3 0 0,5-2 0 15,2 1 0 1,-3-3 0-16,0-5 0 0,-4 0 0 15,2-8 0-15,-5 0 0 16,-1-6 0-16,-4-6 0 16,-6-11 0-16,-2-3 0 15,-3-6 0-15,-2-2 0 0,0-3 0 16,-5 3 0-16,0 2 0 16,1 10 0-16,-5-2 0 15,9-3-63-15,0 25-29 16</inkml:trace>
  <inkml:trace contextRef="#ctx0" brushRef="#br0" timeOffset="101095.7965">19661 12025 475 0,'0'0'2'0,"0"0"2"16,0 12 1-16,0 5 0 0,-5 8 1 15,1 7-1-15,-9 8-6 16,3-1-78-16,-13 23-4 0</inkml:trace>
  <inkml:trace contextRef="#ctx0" brushRef="#br0" timeOffset="103214.1878">15084 11346 321 0,'0'0'5'0,"0"0"2"16,-2-11 2-16,2 11-1 16,0-12 1-16,0 0 2 15,15-6 0-15,8-3 1 0,9 0-3 16,17-4-3-16,18-4 1 15,13 0 0-15,19 0 1 16,15 5 1-16,9 2-1 0,8 5 0 16,6 6-1-16,8 7 0 15,-4 4 0-15,1 10-1 16,-8 9-2-16,-7 10 1 16,-7 7-2-16,-19 9 0 0,-9 4 0 15,-20 6 0-15,-17 6-1 16,-19 6-1-16,-16 2 1 15,-16 6-1-15,-14-4 1 16,-22 7-2-16,-16-3 0 0,-14-4 0 16,-15 1 0-16,-12-7 0 15,-18-7 0-15,-15-6 0 16,-12-7 0-16,-12-7 0 16,-14-11 0-16,-9-13 0 15,-8-9 0-15,-7-12 0 0,7-15 0 16,4-18 0-16,16-15 0 15,13-14 0-15,27-9 0 16,23-2 0-16,24-12 0 0,30-2 0 16,38 2 0-16,29 3 0 15,44-1 0-15,37 6 0 16,51 8 0-16,36 8 0 0,45 14 0 16,28 16 0-16,26 22 0 15,7 13-2-15,-9 30-83 16,-2 21-1-16</inkml:trace>
  <inkml:trace contextRef="#ctx0" brushRef="#br0" timeOffset="107109.2735">18717 11405 215 0,'0'0'6'15,"0"0"2"-15,0 0 4 16,0 0 2-16,6 0 4 16,5-8 1-16,4-4 3 15,5-5 1-15,10-11-3 16,10-8-1-16,10-8-2 0,9-16-3 15,15-8-3-15,16-8-1 16,12-8-3-16,12-6 0 0,6-2-2 16,4-4-2-16,11 1-1 15,-2 6-1-15,-1 0 1 16,-5 8 0-16,-6 2-1 0,-9 8 0 16,-7 8 0-16,-15 8 0 15,-11 11 0-15,-15 6 0 16,-14 9 0-16,-9 9 0 15,-15 5 0-15,-11 5 1 16,-5 5 0-16,-10 5 0 16,0 0-1-16,0 0 1 0,0 0-1 15,0 0-1-15,0 0 0 16,0 0-1-16,0 0 0 16,-10 5-2-16,10-5-2 15,-19 18-3-15,11-9-4 0,-7 4-12 16,5-6-33-16,1 5-25 15,-2-5-3-15</inkml:trace>
  <inkml:trace contextRef="#ctx0" brushRef="#br0" timeOffset="109378.2348">20681 9789 213 0,'0'0'7'0,"0"0"3"0,0 0 4 16,0 0 1-16,0 0 4 15,0 0 0-15,0 0 1 16,0 0 2-16,10-9-5 16,7 1-2-16,6-7-2 15,21 3-3-15,5-10 0 0,27-7-2 16,13-7 0-16,17-3-2 15,20-8-1-15,7-6 0 16,17-1-1-16,4-5-1 0,5 2 0 16,-3-2 0-16,2 1-1 15,-4 3 0-15,-9 4 0 16,-3 2-1-16,-10 4 1 0,-8 7 0 16,-9 4-1-16,-6 2 0 15,-21 10 1-15,-12-1 1 16,-19 11 0-16,-11-1 0 15,-17 8 0-15,-9-3 0 0,-10 8 0 16,-10 0-1-16,0 0 0 16,0 0-1-16,-10 3-1 15,-2 6 0-15,-9 0 0 16,-4-1-3-16,-2 7-1 0,-8-3-3 16,-4 7-5-1,-10-2-3-15,-1 9-5 0,-8-4-4 16,-9 7-4-16,-12 8 0 15,-9 3 3-15,-11 2 0 16,-12 2 4-16,-5 11 5 0,-18-6 6 16,-2 11 4-16,-9-7 3 15,2 1 3-15,-4 1 0 16,4-11 1-16,5 8 0 0,11-12 0 16,13 2 0-16,7-2 0 15,15-8 0-15,10 2 2 16,10-6-2-16,7-4 0 15,16-6 1-15,8 1-1 0,12-9 0 16,7-4 1-16,7-2 3 16,3-4 0-16,12 0 0 15,0 0 2-15,0-4-2 16,0-7 1-16,14-1 2 16,4-6-2-16,2-3 0 15,21-5-1-15,2-4 2 0,14 1 0 16,0-2-1-16,10-2-1 15,-2 5-8-15,-6 6-18 16,-8 5-42-16,-7 10-8 0</inkml:trace>
  <inkml:trace contextRef="#ctx0" brushRef="#br0" timeOffset="110680.1362">20256 10243 240 0,'0'0'6'0,"0"0"4"0,0 0 2 15,0 0 1-15,0 0-1 16,0 0 1-16,0-7 0 15,0 7 3-15,0 0-7 0,17 0-1 16,-4 0-1-16,0 0 0 16,8 0 2-16,4 0 1 15,5 0 0-15,7 0 0 16,3 0-1-16,10-2 0 16,-2-1 0-16,10 0-1 15,0-1-1-15,-4 1-2 0,1 1-1 16,-6-3-1-16,-3 5-1 15,-7-4-1-15,-9 4 0 16,-5 0 0-16,-5 0-1 0,-5 0 1 16,-5 0-1-16,-10 0 1 15,7 0 0-15,-7 0 0 16,0 0 0-16,0 0 0 0,0 0 0 16,0 0 0-16,0 0-1 15,0 0 1-15,0 0-1 16,0 0 1-16,0 0-1 15,0 0 0-15,0 0 0 16,0 0 0-16,0 0 0 0,0 0 0 16,0 0 0-16,0 0 0 15,0 9 0-15,0-9-1 16,0 0 1-16,-4 12 0 16,4-12 0-16,-6 8 0 15,6-8 0-15,0 0 0 16,-7 12 0-16,7-12-1 0,0 0 1 15,0 0 0-15,0 0 1 16,-5 10-1-16,5-10 1 0,0 0 0 16,0 0-1-16,2-10 1 15,4-2-1-15,4-3 1 16,4-8 0-16,3-2-1 0,6-7 2 16,2-6 0-16,7-3 0 15,0-4 1-15,9 0 0 16,-7-1 1-16,6-2 0 15,-7 4 0-15,3 1 0 0,-3 4 1 16,-6 7-5-16,-5-1 0 16,-6 8 0-16,-2 6 0 15,-4 4 0 1,-2 6 0-16,-8 9 0 0,5-12 0 16,-5 12 0-16,0 0 0 15,0 0 0-15,0 0 0 16,0 0 0-16,0 0 0 0,0 0 0 15,0 0 0-15,0 0 0 16,0 4 0-16,0-4 0 0,0 12 0 16,0-12 0-16,-3 13 0 15,3-13 0-15,-7 19 0 16,7-19-15-16,-10 3-63 0,2 12-10 16</inkml:trace>
  <inkml:trace contextRef="#ctx0" brushRef="#br0" timeOffset="111912.4827">20544 9604 287 0,'0'0'6'0,"0"0"4"16,0 0 2-16,-5-7 5 15,3-3 2-15,-4-3 3 16,2-7 2-16,-4-4 0 0,-1-6-5 16,3-10-3-16,-3-6-4 15,-7-12-2-15,-3-8-3 16,1-11-2-16,-4-3-2 0,-11-4 1 15,-4-1-1-15,-6 2 1 16,4 3 0-16,-5 3-1 16,3 11-3-16,2 6 0 15,6 8 0-15,4 5 0 16,4 8 0-16,7 1 0 16,3 9 0-16,6 4 0 15,1 6 0-15,3 8 0 0,0 1 0 16,5 10 0-16,0 0 0 15,0 4 0-15,5 13 0 16,0-1 0-16,3 7 0 16,1 9 0-16,1 2-11 0,8 9-24 15,4 0-51-15,-10 3-3 16</inkml:trace>
  <inkml:trace contextRef="#ctx0" brushRef="#br0" timeOffset="113363.1175">20119 9656 354 0,'0'0'6'0,"0"0"4"0,0 0 1 16,0 0 1-16,4-3-1 16,-4 3 0-16,0 0 0 15,13 8 1-15,-5 1-6 16,-1 9-3-16,4 2-1 0,-2 7-1 15,3 3 1-15,1 3 0 16,-1 4 0-16,4-3 0 16,-7 3 0-16,1-2 0 0,0-3 0 15,0-3-1-15,0 2 1 16,-6-7-1-16,5-2 1 16,-2-4-1-16,-5-3 0 0,6-5-1 15,-6 0 2-15,-2-10 0 16,0 0 0-16,0 0 0 15,0 0 0-15,0 0 1 16,0 0-1-16,0 0 0 0,0-5-1 16,0 5 0-16,-2-15-1 15,2 15 0-15,-8-15 0 16,8 15 0 0,-9-18 0-16,0 8-1 0,5-4 1 15,-4 4-1-15,-1-7 0 0,2 0 1 16,-4-1-1-16,1-2 1 15,2 3 0-15,-1 2 0 16,1 0 0-16,-1 3 0 16,1 2 0-16,0-1 0 0,8 11 0 15,-12-15 0-15,12 15 0 16,-15-12 0-16,15 12 0 16,-12-12 0-16,12 12 0 0,-10-10 0 15,10 10 0-15,0 0 0 16,-10-7 0-16,10 7 0 15,0 0 0-15,0 0 0 16,0 0 0-16,0 0 0 16,0 0 0-16,0 0 0 0,0 0 0 15,0 0 0-15,0 0 0 16,0 0 0 0,0 0 0-16,0 0-1 0,0 0 1 15,0 0 0-15,0 0 0 0,0 0 0 16,0 0-1-16,0 0 1 15,0 0 0-15,0 0 0 16,0 0 0-16,0 0 0 16,0 0 0-16,0 0-1 0,0 0 1 15,0 0 0-15,0 0-1 16,0 0 1-16,0 0 0 16,0 0 0-16,0 0 0 0,0 0 0 15,-5-10 0-15,5 10 0 16,0-9 0-16,5-2 0 15,2-4 0-15,6-5 0 16,7-7 0-16,2-4 1 16,8-10 0-16,2 2 0 0,2-3 2 15,2 2-1-15,1 3 1 16,-5 2-1-16,-4 5 1 16,-5 8 0-16,-7 8-1 15,0 1 0-15,-7 3 0 16,-9 10 1-16,10-8-3 0,-10 8 0 15,0 0 0-15,0 0 0 16,0 0 0-16,0 0 0 16,0 0 0-16,0 0 0 0,0 0 0 15,-5 6 0-15,5-6 0 16,-9 14 0-16,9-14 0 16,-16 18 0-16,4-6 0 0,-1 3 0 15,1-3 0-15,-2 3 0 16,-4-1 0-16,2 3 0 15,2-5 0-15,-1 0 0 0,-2 2 0 16,1-4 0-16,4 0 0 16,0 0 0-16,2-5 0 15,10-5 0-15,-12 8 0 16,12-8 0-16,0 0-4 16,0 0 1-16,0 0-2 0,0-8-2 15,0 8-2 1,8-15-1-16,-8 15-8 0,17-12-16 15,-17 12-48-15,9-8-2 16</inkml:trace>
  <inkml:trace contextRef="#ctx0" brushRef="#br0" timeOffset="115907.3419">8014 11975 267 0,'0'0'5'0,"-7"-5"5"16,7 5 4-16,-17-3 3 0,17 3 2 15,-17-7 0-15,17 7 1 16,-15-3 0-16,15 3-4 16,0 0-3-16,23-10-2 0,23 3-3 15,19-3 0-15,17 1-1 16,26-4 1-16,28 3-1 15,13 1 0-15,12-2-2 0,5 5-1 16,-4 5-1-16,-7 1-1 16,-11 7-1-16,-17 4 0 15,-18-2 0-15,-14 1-1 16,-19-2 1-16,-11 1-1 16,-15-1 1-16,-18-1 0 0,-4-4 1 15,-14 1 0-15,-14-4 1 16,0 0 0-16,0 0-1 15,-14 0 1-15,-7 0-3 16,1 0 0-16,1 0 0 16,-4 0-13-16,8 5-23 0,3 5-48 15,4-2-2-15</inkml:trace>
  <inkml:trace contextRef="#ctx0" brushRef="#br0" timeOffset="116560.1152">11963 12064 314 0,'0'0'0'0,"0"0"0"15,0 0 3-15,10-3 5 16,19 1 2-16,13-1 2 16,25-5 3-16,18 4 2 0,27-6 2 15,12 1-1-15,21-2-1 16,8-1-5-16,4-3-1 16,-3 4-3-16,-4 2-1 15,-8 2-2-15,-16 2 0 0,-9 0-2 16,-15 2 0-16,-22 3-1 15,-16 0 0-15,-17 0 1 16,-11 0-1-16,-20 0 1 0,-16 0-1 16,-7 0 0-16,-13 0 0 15,-8 0-2-15,-4 0-6 16,-2 10-20-16,1 0-56 16,-4-1-4-16</inkml:trace>
  <inkml:trace contextRef="#ctx0" brushRef="#br0" timeOffset="120995.9228">11194 5799 286 0,'0'0'7'0,"0"0"3"16,0 0 2-16,0 0 0 15,-7-5 0-15,7 5 1 16,0 0 3-16,5-2 2 0,15-1-5 15,15-2-3-15,12-7-1 16,18-1 0-16,14-5 2 16,15-6-4-16,13 2-1 0,8-5-2 15,-4 2-2 1,-6-1 0-16,-10 9-1 0,-12 3 0 16,-15 4 0-16,-13 5-1 15,-18 5 1-15,-12 5 1 16,-8 10-1-16,-12 7 1 15,-5 11 1-15,-3 9 0 0,-4 11 1 16,-5 12-1-16,-1 10 1 16,4 10-1-16,1 11 1 15,6 5 0-15,2 8 0 0,2 8-1 16,10 4 1-16,1 7 0 16,4 2-4-16,1 4 0 15,-1-4 0-15,2 4 0 0,1 0 0 16,0-2 0-16,3-4 0 15,-3-6 0-15,2-6 0 16,1-3 0-16,-5-6 0 16,-2-5 0-16,0-11 0 0,-4-3 0 15,-7-9 0-15,-3-10 0 16,0-8 0-16,-2-5 0 16,0-12 0-16,-2-7 0 15,2-7 0-15,-2-10 0 16,-1 0 0-16,3-11 0 15,0-9 0-15,0 15 0 0,0-15 0 16,0 0 0-16,0 0 0 16,0 10 0-16,0-10 0 15,0 0 0-15,0 10 0 0,0-10 0 16,-5 11 0-16,5-11 0 16,-9 7 0-16,9-7 0 15,-18 12 0-15,6-7 0 16,-3 2 0-16,-5-2 0 0,-3 0 0 15,-4 3 0-15,-3-1 0 16,-9 0 0-16,-6 3 0 16,-7 4 0-16,-13-2 0 15,-12 2 0-15,-12 1 0 0,-11 2 0 16,-14 0 0-16,-11 0 0 16,-14-2 0-16,-8-1 0 15,-4-5 0-15,-6 1 0 16,-7-5 0-16,-3 0 0 15,-6-2 0-15,-6-1 0 0,-3 0 0 16,-5 1 0-16,-4-1 0 16,-7 3 0-16,-4-2 0 15,-7 2 0-15,-2 2 0 0,-8-2 0 16,1 0 0-16,-3 2 0 16,-4-2 0-16,4 3 0 15,0-3 0-15,2 3 0 16,-2-4 0-16,7 4 0 0,0 2 0 15,4-3 0-15,7 8 0 16,0-8 0-16,4 5 0 16,3-4 0-16,6-1 0 0,9-4 0 15,3-1 0-15,6-2 0 16,8 0 0-16,9-5 0 16,7-4 0-16,8 1 0 15,9-2 0-15,9 1 0 16,5-4 0-16,6 1 0 15,11 2 0-15,3-2 0 0,10-1 0 16,4 0 0-16,6-4 0 16,8-3 0-16,6 0 0 15,1-7 0-15,7-5 0 0,6-7 0 16,-2-4 0-16,10-9 0 16,-1-7 0-16,2-10 0 15,1-15 0-15,3-8 0 0,-1-12 0 16,1-10 0-16,5-15 0 15,-1-7 0-15,4-8 0 16,1-5 0-16,2 0 0 16,3 4 0-16,2 0 0 15,0 7 0-15,3 9 0 0,-3 6 0 16,2 9 0-16,3 4 0 16,0 12 0-16,3 8 0 15,0 11 0-15,-1 12 0 16,6 5 0-16,4 12 0 15,3 6 0-15,0 11 0 0,8 4 0 16,7 2 0-16,4 5 0 16,11 2 0-16,8-1 0 15,14 4 0-15,10-2 0 0,21-1 0 16,13-3 0-16,16 4 0 16,15-4 0-16,17-4 0 15,12 5 0-15,14-3 0 16,14 3 0-16,2 5 0 0,12-3 0 15,9 5 0-15,9-1 0 16,8 4 0-16,5 0 0 16,12 2 0-16,5-5 0 0,10 3 0 15,10-2 0-15,0-2 0 16,7 4 0-16,3-1 0 16,5 4 0-16,-8 1 0 15,2 3 0-15,-2-2 0 16,-8 2 0-16,2-2 0 0,-12-1 0 15,-3-7 0-15,-11 3 0 16,-2-6 0-16,-11 0 0 16,-4-1 0-16,-13-1 0 15,-12 0 0-15,-10 1 0 0,-10 1 0 16,-22 4 0-16,-16-1 0 16,-23 5 0-16,-25 0 0 15,-20 5 0-15,-19 5 0 16,-21 0 0-16,-18 5 0 0,-12 7 0 15,-8-4 0-15,-11 4-77 16,16-12-13-16</inkml:trace>
  <inkml:trace contextRef="#ctx0" brushRef="#br0" timeOffset="121774.8294">22538 10937 465 0,'0'0'-2'0,"-12"0"-5"16,1 0-11-16,-1-2-64 0,12 2 0 15</inkml:trace>
  <inkml:trace contextRef="#ctx0" brushRef="#br0" timeOffset="129057.8934">11167 9552 245 0,'0'0'10'0,"0"-8"5"0,0 8 4 16,-3-12 2-16,3 12 0 15,0-13 0-15,0 13 0 16,0 0 1-16,0 0-10 0,-12 16-3 16,4 13-4-16,-4 11 0 15,0 9-2-15,-6 12 1 16,-1 2 1-16,-1 7-3 0,-3 5 1 16,0-7-1-1,2-3-1-15,-2-3 0 0,-2-10 0 16,5-7-1-16,-2-8 1 15,4-6-1-15,3-8 0 16,3-5 1-16,0-6-1 16,12-12 0-16,-10 12 0 15,10-12 0-15,0 0-1 0,-5 13 1 16,5-13 1-16,8 14-1 16,6-9 1-16,11 2 0 15,12-4 0-15,18-1 0 0,15-2 0 16,17-5 0-16,20-4 0 15,11-4 0-15,22-1 0 16,7 4 0-16,7-2 1 0,2 4 0 16,-2 0 1-16,3 6 0 15,-5 2-1-15,-3 0 1 16,-5 8-1-16,1-3 0 16,-1 0 0-16,-5 2-1 0,0-2 1 15,0-2-1-15,0 1 1 16,-5-1-1-16,-4 2 0 15,-5-3 1-15,-12 1-1 16,-3-3 0-16,-16 2 1 16,-7-2-1-16,-17 0 1 15,-13 0 0-15,-7 0-1 16,-10 0 1-16,-8 0 0 0,-7-2 0 16,-5-1 0-16,-3-2 0 15,-4 0-2-15,-3 1 0 0,-10 4 0 16,12-13 0-16,-12 13 0 15,5-18 0-15,-5 8 0 16,0-2 0-16,-2 3 0 16,-4-7 0-16,1 4 0 0,-4-5 0 15,-1 0 0-15,0-9 0 16,0 4 0-16,-2-5 0 16,-4-5 0-16,4-6 0 15,-1-3 0-15,4-10 0 0,-1 0 0 16,4-4 0-16,2-6 0 15,4-1 0-15,2-1 0 16,3 7 0-16,5 1 0 16,-5 6 0-16,5 2 0 0,-5 7 0 15,0 6 0-15,0 4 0 16,0 2 0-16,-5 6 0 16,2 3 0-16,1 1 0 15,-3 5 0-15,2 3 0 0,-2 10 0 16,0-14 0-16,0 14 0 15,-12-8 0-15,-1 5 0 16,-6 3 0-16,-12 0 0 0,-2 0 0 16,-14 3 0-16,-9 5 0 15,-6-3 0-15,-12-1 0 16,-5 4 0-16,-12-2 0 16,-9 1 0-16,-4-5 0 15,-12 3 0-15,-9-3 0 0,-12 3 0 16,-2-2 0-16,-7-3 0 15,-1 3 0-15,1-3 0 16,1 2 0-16,7-2 0 16,8 0 0-16,8 0 0 15,8 0 0-15,4 0 0 0,5 0 0 16,11 3 0-16,3 4 0 16,14 0 0-16,-1 1 0 15,6 4 0-15,8 0 0 0,4-3 0 16,15 2 0-16,3-4 0 15,7 1 0-15,5 0 0 16,5-4 0-16,8 2 0 0,1-1 0 16,4-1 0-16,3 1-7 15,-1 5-5-15,0 0-8 16,5 4-19-16,5 6-47 16,5 1-1-16</inkml:trace>
  <inkml:trace contextRef="#ctx0" brushRef="#br0" timeOffset="131078.1525">6954 10421 285 0,'0'0'5'0,"0"0"1"16,0 0 0-16,0 0 2 0,0 15 4 16,0 5 0-16,0 10 1 15,0 5 1-15,-4 12-3 0,4 2-2 16,-3 8 1-16,3-1-2 16,-4 4-2-16,2-5-2 15,-3-3 1-15,-3-2 1 0,1-5 0 16,-1-7-1-16,-1-4 0 15,-1-5-1-15,2-4 0 16,-2-6 0-16,6-5-1 0,1-2-2 16,3-12 0-16,-7 9-1 15,7-9 0-15,0 0 0 16,0 10 1-16,0-10-1 16,7 7 1-16,0-2 0 15,11 1 1-15,4-4 0 16,9 0 1-16,13-2 0 15,5 0 1-15,13 0 0 0,11-4 0 16,6-2 0-16,10 4 0 16,3-3 0-16,8 5 0 15,4-2 0-15,6-1 1 0,5 3-1 16,-4 0 0-16,6 0-4 16,2-2 0-16,3-1 0 15,0 1 0-15,2 2 0 0,-2 0 0 16,-5 0 0-16,2 0 0 15,-4 2 0-15,-4 6 0 16,-7-1 0-16,-1 1 0 16,-9-1 0-16,-2 0 0 0,-3 1 0 15,-4-1 0-15,-6-2 0 16,-4 3 0-16,3-7 0 16,-10 5 0-16,0-4 0 15,-6 1 0-15,-2-2 0 0,-3 4 0 16,-4-5 0-16,-3 0 0 15,-4 0 0 1,-6 0 0-16,0 0 0 0,-10 0 0 16,-3 0 0-16,-7 0 0 15,-2 0 0-15,-9 0 0 16,-9 0 0-16,11 0 0 0,-11 0 0 16,0 0 0-16,0 0 0 15,0 0 0-15,0 0 0 0,0 0 0 16,0 0 0-16,0 0 0 15,0 0 0-15,0 0 0 16,0 0 0-16,9-14 0 0,-9 14 0 16,0-7 0-16,0 7 0 15,2-16 0-15,1 4 0 16,0-2 0-16,1-3 0 16,6-6 0-16,-4-4 0 15,3-5 0-15,1-7 0 16,3-9 0-16,-1-3 0 0,0-7 0 15,-4-4 0 1,0-2 0-16,-4-1 0 0,1 3 0 16,-2 3 0-16,-3 4 0 15,0 9 0-15,0 1 0 16,0 10 0-16,0 5 0 0,0 6 0 16,0 4 0-16,0 5 0 15,0 2 0-15,0 3 0 0,0 10 0 16,0 0 0-16,-3-7 0 15,3 7 0-15,0 0 0 16,0 0 0-16,0 0 0 0,0 0 0 16,0 0 0-16,0 0 0 15,0 0 0-15,0 0 0 16,0 0 0-16,0 0 0 16,0 0 0-16,0 0 0 0,0 0 0 15,-9-9 0-15,9 9 0 16,-16-13 0-16,7 8 0 15,-4-2 0 1,-4-3 0-16,-6 3 0 0,-1 2 0 16,-6-1 0-16,-2-1 0 15,-6 5 0-15,-2-3 0 16,-4-1 0-16,-6 4 0 0,-2 0 0 16,-6-4 0-16,-1 4 0 15,-4-1 0-15,-6 0 0 0,-4 2 0 16,-3 1 0-16,-9 0 0 15,-2 0 0-15,-5 4 0 16,-7 1 0-16,7 3-2 0,-5 0 1 16,2-3 1-16,4 0-1 15,1-3 1-15,6-2 0 16,-1 0 0-16,0 0 0 16,1 0-1-16,-3-2 1 0,3-1 0 15,-4 1-1-15,4 2 1 16,0 0 0-1,4 0-1-15,0 0 1 0,4 2 0 16,0-2 0-16,7 5 0 16,-5-5-1-16,4 2 1 15,0 1 0-15,1-3 0 0,-4 3-1 16,4-1 1-16,0 1 0 16,2-2 0-16,7 2 0 15,3 0 0-15,7-1-1 0,2-2 1 16,9 3 0-16,-1-1 0 15,3 1 0-15,-1-3 0 16,3 2 0-16,-2 1-1 0,5 1 1 16,0-1 0-16,2 2 0 15,7-3-2-15,4 5-1 16,6 1-4-16,-1 2-9 16,11 10-32-16,3 4-37 15,5-1-3-15</inkml:trace>
  <inkml:trace contextRef="#ctx0" brushRef="#br0" timeOffset="137039.5237">13523 9177 301 0,'0'0'7'0,"0"0"6"16,-9 6 2-16,9-6 3 16,-15 6 3-16,15-6 1 15,-10-8 0-15,8-10 1 16,4-14-6-16,17-14-4 15,9-15-3-15,12-19-3 0,18-13-1 16,12-16 0-16,20-10-2 16,12 0 0-16,13 0-2 15,4 10-2-15,3 3 0 16,0 11 0-16,-10 16 0 16,-6 15 0-16,-16 11 0 0,-15 17 0 15,-21 6 0-15,-14 7 0 16,-12 14 0-16,-14 3-2 0,-14 6-1 15,0 0-3-15,-7 3-6 16,-8 9-9-16,-5-2-24 16,-18 20-41-1,-7 8-1-15</inkml:trace>
  <inkml:trace contextRef="#ctx0" brushRef="#br0" timeOffset="137455.5305">13416 8724 373 0,'0'0'5'0,"6"-7"2"16,-6 7 0-16,10-10 2 16,-10 10 1-16,14 0 1 15,-8 10 2-15,-1 9 0 16,-3 17-3-16,-2 6-2 0,-2 7-1 16,-5 6 0-16,-4 5-2 15,1-4-2-15,-3 1-1 16,4-10-1-16,2-4 0 15,-1-11-1-15,3-5 0 16,2-7 0-16,3-8 0 16,0-12 2-16,13 0 0 0,6-12 1 15,17-13 0-15,8-4 0 16,13-14 1-16,18-4-2 16,14-5-2-16,6-5-7 0,14 10-75 15,1 5-3-15</inkml:trace>
  <inkml:trace contextRef="#ctx0" brushRef="#br0" timeOffset="148534.8551">14610 14950 299 0,'0'0'5'0,"0"0"4"16,-10-10 3-16,10 10 1 15,0 0 2-15,-13-10 1 16,13 10 0-16,0 0-1 16,-7-7-5-16,7 7-3 0,5-3-3 15,13 1-1-15,6-3 0 16,14-3-1-16,14-1 1 15,12-4 0-15,16-7 1 16,17 0 0-16,10-2 0 16,13-5-1-16,9-1 0 0,2 4 0 15,5-1-1-15,6 5 0 16,3-2 0-16,2 5-1 16,2-1 0-16,5 3 0 15,7-2-1-15,4-4 1 0,11 0 0 16,-2-2 1-16,7-1 0 15,6-3 0-15,2-1 1 16,-2 1-1-16,-1 0 1 0,-2 0 0 16,0 3 0-16,-5 3 0 15,-7 1 0-15,-9 3-1 16,-1 3-1-16,-8-3 0 16,-11 5 0-16,-5 3-1 0,-9-4 1 15,-5 1-1-15,-4 2 0 16,-10 0 0-16,-6 1 0 15,-12 1 1-15,-12-2-1 16,-14 5 0-16,-8-1 0 0,-16 5 0 16,-13-1 1-16,-11 2-1 15,-6 0 1-15,-12 0 0 16,0 0 1-16,0 0-1 16,0 0 0-16,0 0 1 15,-7-4 0-15,7 4-2 0,-15-5 0 16,5 3 0-16,-2 0 0 15,-3-3 0-15,3-3 0 16,-6 1 0-16,6-5 0 0,-6-3 0 16,3-3 0-16,1-5 0 15,1-6 0-15,2-5 0 16,2-4 0-16,2-6 0 16,-2-8 0-16,5-5 0 0,1-1 0 15,-4-3 0-15,2-3 0 16,3-1 0-16,-5-2 0 15,-2 0-2-15,2 0 1 0,-3-2 1 16,0 2 1 0,-2 1 1-16,-3-2-2 0,2 5 0 15,-4 0 0-15,0 4 0 16,-4 2 0-16,5 2 0 16,-5 6 0-16,-1-1 0 15,3 8 0-15,-4-2 0 0,5 6 0 16,-1 2 0-16,3 0 0 15,2 4 0-15,1 5 0 16,1 0 0-16,2 1 0 0,2 5 0 16,1 3 0-16,0-2 0 15,2 8 0-15,0 3 0 16,-1-2 0-16,6 11 0 16,-3-10 0-16,3 10 0 15,0 0 0-15,0 0 0 0,0 0 0 16,0 0 0-16,0 0 0 15,0 0 0-15,0 0 0 16,0 0 0-16,0 0 0 16,0 0 0-16,0 0 0 0,-6 3 0 15,6-3 0-15,-21 12 0 16,5-4 0-16,-9 2 0 16,-12-1 0-16,-9 6 0 15,-11-2 0-15,-12-1 0 0,-5 2 0 16,-14 2 0-16,-4-3 0 15,-13-1 0-15,-1 3 0 0,-8-1 0 16,-8-1 0-16,-2 4 0 16,-8 0 0-16,-3 1 0 15,-3 0 0-15,-4 1 0 16,-3-2 0-16,-2 3 0 16,1 0 0-16,-5 2 0 0,1-4 0 15,-1 4 0-15,-3-5 0 16,2 6 0-16,5-4 0 15,1 1 0-15,4 2 0 16,5-2 0-16,5 3 0 16,7-4 0-16,6 4 0 0,8-1 0 15,0-3 0-15,13 5 0 16,-1-5 0-16,4 1 0 16,5 2 0-16,9-8 0 0,1 1 0 15,8 1 0-15,8-6 0 16,9-1 0-16,10-3 0 15,7-4 0-15,13 1 0 16,6-3 0-16,9 0 0 0,10 0 0 16,0 0 0-16,-8 9-8 15,13-9-61-15,2 8-19 16</inkml:trace>
  <inkml:trace contextRef="#ctx0" brushRef="#br1" timeOffset="553344.9865">3030 5373 384 0,'0'0'-1'15,"0"0"-3"-15,9 0 3 16,10 0 0-16,5 0-1 16,21 2 1-16,18 1 2 0,18 4 1 15,22 0 5 1,21 4 1-16,15-2 0 0,23 3 0 16,14 6 2-16,16 0-2 15,11-4-1-15,16 1-1 16,5 0-3-16,15 0 0 15,2-3-1-15,7-1-1 0,3-4 1 16,8 3-1-16,7-3 1 16,8-2 0-16,7 0 0 15,4-5 0-15,11 2 0 0,10-2 0 16,6 0 0-16,0 0-1 16,6 3 1-16,1 0 1 0,-6 4-1 15,-1 0 0-15,-6 8 0 16,-7 0 0-16,-8 3-1 15,-8 4 1-15,-13-2-2 16,-3 1 0-16,-9-3 0 16,-9-4-1-16,-6-1 0 0,-14-5 1 15,-3-5-1-15,-12-3 0 16,-10-3 0-16,-12-5 0 16,-19-1 1-16,-14-1 0 15,-17-4 0-15,-20 2-1 16,-17 3 1-16,-19 1 1 15,-18 4-1-15,-16-2 0 0,-14 4 0 16,-14 2 0-16,-9 0 1 16,-15 0 0-16,12 15-1 0,-12-1 1 15,-5 9 0-15,-4 2 1 16,-4 7-1-16,-2 7 0 16,-3 14 0-16,-1 13 0 15,-6 19 0-15,-5 24 0 0,-4 20-1 16,-7 26 1-16,-1 17-1 15,-2 16 1-15,-4 9-1 16,1 8 1-16,2-10 0 16,4-5-1-16,0-10 1 0,6-21 1 15,3-9-2-15,7-12 1 16,4-6 1-16,2-16-1 16,10-2 1-16,-2-12-1 15,9-6 1-15,2-12-1 16,2-7 0-16,7-10 0 15,-2-13 0-15,3-9-1 0,-1-10 0 16,-1-8-1-16,-1-7 1 16,-2-7 0-16,-2-4-1 0,-3-9 2 15,2 11 0-15,-2-11-1 16,-5 9 1-16,-7-1 1 16,-1-4-2-16,-8 6 0 0,-8-5 0 15,-4 2-3-15,-14 4 1 16,-11-2 0-16,-7-1-1 15,-12 1 1-15,-13 2-1 16,-12 2 1-16,-10 1 0 16,-17 1 1-16,-9 2 0 0,-14 3 0 15,-13-6 0-15,-14 7 1 16,-12-4-1-16,-11 3 1 16,-9-3-1-16,-15 0 1 15,-8-1 0-15,-7 4 1 16,-10-6-1-16,-9 3 0 15,-1 0 1-15,-11 6 0 0,-1-5-1 16,-8 4 1-16,-3-2-1 16,1 1 0-16,-8 2 0 15,3 3 0-15,-3-2 1 0,-2-5-1 16,-1 6 0-16,2 0 0 16,3-2 1-16,0-2-1 15,4 0 0-15,2 0 1 0,6 0-1 16,1 1 0-16,11-2 0 15,1-3 1-15,13 0-1 16,7 1 0-16,10-6-1 16,11 1 1-16,14-3 0 0,14 0 0 15,12-1 0-15,17-4 0 16,14 2 0-16,15-2 0 16,15-2 0-16,16 0 0 15,14-2 0-15,12 2 0 16,18-3 0-16,9 0 0 15,14-3 0-15,6 2 0 0,6 1 0 16,4-6 0-16,6 1 0 16,2-2 0-16,3 0 0 15,-4-3 0-15,2-2 1 0,1-6 0 16,0-5 0-16,2-9 0 16,3-9 1-16,1-14-1 0,3-13 0 15,4-15 1-15,4-18 0 16,9-23 0-16,0-18-1 15,7-20 2-15,5-22-3 16,3-20 0-16,10-13 0 16,-3-17 0-16,6-12 0 0,5-2 0 15,0-9 0-15,6 8 0 16,9 3 0-16,-4 11 0 16,-2 9 0-16,1 19 0 15,1 13-3-15,1 14-75 16,-8 26-12-16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38:41.65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1785 12993 275 0,'0'0'0'15,"0"0"-1"-15,0 0 2 16,-8 12 1-16,6 3 2 16,0 5 1-16,2 7 1 15,0 10 1-15,4 3 1 16,4 12 0-16,0-2 1 0,6 12-3 16,4 0 1-16,9 10-1 15,11 1-1 1,0-3 1-16,11 2 0 15,5-6 2-15,14-1-1 0,4-6 2 16,15-4-2-16,2-16 0 16,8-1 1-16,18-6 0 0,9-8-1 15,12 0 0-15,16-12-1 16,10-8-1-16,14-4-1 16,11-4-1-16,9-8-1 15,8-9-1-15,7-6-1 16,5-2 1-16,9-7-2 0,3-1 1 15,0-7-1-15,4 0 1 16,2-6-1-16,-2 0 1 16,3 1 0-16,1-1 0 15,0 0 1-15,1 6 1 16,3 2-1-16,-4 4 1 0,1 8 0 16,-1 3 1-16,-3 11-1 15,1 8-1-15,-7 6 0 16,-4 4 0-16,-9 13 0 0,-3 7-1 15,-9 6 0-15,-11 6 1 16,-7 8-1-16,-10 2 1 16,-15 6 0-16,-7 3 0 0,-14 3 1 15,-10 1-1-15,-13 0 1 16,-7 2-1-16,-13-2 0 16,-13 3-1-16,-13-2 0 15,-4-7 0-15,-15 2 0 16,-6-9-1-16,-6 0 1 0,-11-4-1 15,-7-8 1-15,-5-5 0 16,-5-4 1-16,0-8 0 16,-8-3 1-16,-2-12 1 15,0 0 0-15,0 0-1 16,6-5 1-16,-4-13-1 0,3-4 0 16,2-7-2-16,9-8 1 15,5-11 0-15,14-4-1 16,10-5 0-16,15-7-1 15,14 0 0-15,18-9 0 0,15 2 0 16,20-3-1-16,15 2 0 16,15 2 0-16,19-2 1 0,13 5 0 15,17 6 1-15,12 4 0 16,11 8 1-16,15 6-1 16,5 6 1-16,12 9 0 15,0 8 0-15,11 11-1 16,-2 6 1-16,1 6-1 0,3 6 0 15,1 6 0-15,-1 6 0 16,-3 4 0-16,7-1 0 16,-2 1 0-16,4-1-1 15,1 2 1-15,3-5 0 16,2 4 0-16,0-3 0 0,-3 2 0 16,4-5 1-16,33 3 0 15,-5-3 0 1,-1 1 0-16,-3 1 0 0,-6-1 1 15,3-3-1-15,-7-3-1 16,-5-2 1-16,-38-1 0 16,-1-8-1-16,-6-3 0 0,-8-6 0 15,-7-9-1-15,-9-2 0 16,-5-5 0-16,-12-7 0 16,-8-7 1-16,-10-5-1 15,-6-4 1-15,-13-2 0 0,-10-6 1 16,-18-1 1-16,-12-3 0 15,-16 1 0-15,-20 0 0 16,-18 5 0-16,-20 4-6 16,-11-22-66-16,-25 35-15 0</inkml:trace>
  <inkml:trace contextRef="#ctx0" brushRef="#br1" timeOffset="219966.6996">20058 12503 273 0,'0'0'6'0,"-9"0"2"15,9 0 4-15,-15 0 0 16,3 4 3-16,-1 4 2 0,-2-2 0 16,-1 0 2-16,3 4-5 15,1-2-3-15,12-8-1 16,-13 9 0-16,13-9-1 15,8 12-1-15,16-6 1 16,23-6 0-16,20 0 0 0,30-8 1 16,36-2-2-16,33-7 0 15,40-2-2-15,33-2 0 16,27 1-1-16,20 3-5 0,15 7 0 16,9 3 0-16,-2 7 0 15,-2 3 0-15,-15 4 0 16,-17 3 0-16,-21-1 0 15,-26 2 0-15,-23-7 0 0,-38 1 0 16,-29 0 0-16,-33-5 0 16,-30 0 0-16,-26 0 0 15,-18-2 0-15,-18-4 0 16,-12 6 0-16,-18-6 0 16,-6 0 0-16,-4 4 0 15,3-3 0-15,-2 5 0 0,-5 0 0 16,4 5 0-16,-2-3-31 15,9 4-58-15,-5-2-2 16</inkml:trace>
  <inkml:trace contextRef="#ctx0" brushRef="#br1" timeOffset="220716.2753">23632 10692 234 0,'0'0'1'0,"-5"0"2"15,5 0-1-15,-18-3 1 0,6-2 0 16,-1 3-3-16,1-1-21 15,-6 0-37-15,8 3-2 16</inkml:trace>
  <inkml:trace contextRef="#ctx0" brushRef="#br1" timeOffset="221555.67">21054 11436 181 0,'0'0'8'0,"0"0"4"15,0 0 3-15,0 0 3 0,-11-9 3 16,11 9 1-16,0 0 0 15,0 0 0-15,-7-5-7 16,7 5-2-16,0 0-1 0,7 8-1 16,12-3-2-16,20-5 1 15,13 0-1-15,25 0 0 16,22-8 0-16,30-2-1 16,21 0-1-16,22-4-2 15,14-1 1-15,13 5-2 16,3 2 0-16,1 3 0 0,-12 5-1 15,-17 0 0-15,-20 0 0 16,-22 3-2-16,-27-1 0 16,-30 6 0-16,-19-3 0 0,-26 0 0 15,-19 0-1-15,-11-5 1 16,-18 13-1-16,-2-6-4 16,-5 0-8-16,2-5-42 0,1 13-25 15,0-6-4-15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38:49.27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1571 5207 314 0,'0'0'8'0,"0"0"3"0,-12-11 2 16,5 10 2-16,-6-5 2 0,-4 1 1 16,-6 3-1-16,-10-3 1 15,-6 5-7-15,-6 0-4 16,-7 5-1-16,-5 0-2 15,0 3-1-15,-6 1 0 16,7-4-1-16,3 5 1 0,6-4 0 16,3 1-1-16,11-2 0 15,3 0 0-15,8-1-1 16,4 4 0-16,6 2 0 16,5 7 0-16,4 5-1 15,3 9 0-15,5 5 2 0,5 9-1 16,3 14 1-16,4 6 0 15,3 12 0-15,0 9 0 16,1 4 1-16,2 6-1 16,-5 8 0-16,-3 0 0 0,-6 3 0 15,2-1 1-15,-7 1 0 16,-4-3-3-16,-2 0 0 0,-5 0 0 16,-1-5 0-1,-5-5 0-15,-2-2 0 0,0-10 0 16,1-8 0-16,-2-9 0 15,2-8 0-15,2-13 0 16,0-9 0-16,1-8 0 0,0-9 0 16,3-4 0-16,8-14 0 15,-16 10 0-15,16-10 0 16,0 0 0-16,0 0 0 16,-2-4 0-16,9-2 0 15,11 1 0-15,9-4 0 16,17-4 0-16,19-4 0 0,22-4 0 15,22-1 0-15,22 0 0 16,18 5 0-16,9-8-4 16,-11 12-84-16,28 8-1 0</inkml:trace>
  <inkml:trace contextRef="#ctx0" brushRef="#br0" timeOffset="9351.422">9297 6549 73 0,'0'0'3'0,"0"0"3"16,0 0 1-16,18-3 5 15,-8 3 3-15,11 0 0 0,5 0 3 16,14 3-1-16,7 0-1 15,10 2-2-15,5-1 0 16,13-4-3-16,7 5-2 16,8-5 0-16,11 4-2 0,2-4 1 15,3 0 0-15,6 0 0 16,5 0 0-16,5 0 0 16,7 0-1-16,-2-4 2 0,-3 2-2 15,11-1 0-15,3 3 0 16,2-1-1-16,4-2-1 15,-3 0-1-15,-1 1 1 16,0 2-1-16,-2 0 1 0,-5 0-1 16,-7 0 1-16,2 2-1 15,2 4 1-15,-10-5-2 16,-1 4-1-16,-2-1 0 16,-2-2 0-16,-14-2 0 15,4 2 2-15,-21-2-1 16,-9 3 0-16,-8-3 0 0,-12 2 2 15,-16-2 0-15,-9 3 1 16,-7-3 0-16,-11 0 0 16,-12 0-1-16,10 2 0 15,-10-2-1-15,0 0 0 0,0 0-1 16,0 0-2-16,0 0-1 16,0 0 1-16,0 0-1 15,0 0 0-15,0 0-1 0,-3 11-1 16,3-11-6-16,-10 7-14 15,3 0-54-15,5 5-3 16</inkml:trace>
  <inkml:trace contextRef="#ctx0" brushRef="#br0" timeOffset="16613.7039">2797 7273 151 0,'0'0'3'15,"0"0"2"-15,0 0 3 0,0 0 6 16,0 0 5-16,10 14 0 16,8-6 3-16,6-3 2 15,16 8 0-15,18-6-2 16,11-2-2-16,23 1-5 0,20-2-1 16,19-1-2-16,16-3-1 15,15 0-2-15,7-3-2 16,15-4-2-16,2-4 1 15,5 1-2-15,0-2-1 0,-3-5 0 16,-2 2 0-16,-2 0-1 16,-5 1 0-16,-15 1 0 15,-10 1 1-15,-12-1 0 16,-18 4 0-16,-14-1 0 0,-18 2 0 16,-23 0 1-16,-14 6-1 15,-18-3 1-15,-10 5 0 16,-12 0-1-16,-15 0-2 0,0 0-2 15,0 0-12-15,-5 5-66 16,-5 5-3-16</inkml:trace>
  <inkml:trace contextRef="#ctx0" brushRef="#br0" timeOffset="18616.0181">19162 8245 242 0,'0'0'8'0,"0"0"4"15,0 0 1-15,0 0 1 16,0 0 0-16,0 0-1 15,0 0 2-15,0 0 1 16,-2 15-5-16,-3 4-3 16,4 10 3-16,-4 9 0 15,3 9 1-15,-3 13 1 16,2 3-1-16,-4 10 1 0,2 3-3 16,0 8 0-16,0 0-3 15,0 8 0-15,0-3-2 0,0 6 0 16,1 2-1-16,-2-1-1 15,3 3 0-15,-1-2-1 16,1-3 0-16,-2-1-1 16,3-4 1-16,0 1-1 0,-3-5 0 15,2-6 1-15,0-3 0 16,-4 1 1-16,0-5 0 16,-1-5-3-16,0-2 0 0,-2-6 0 15,1-2 0-15,-2-5 0 16,2-6 0-16,1-1 0 15,4-7 0-15,-5-3 0 16,1-5 0-16,7-6 0 16,-2-5 0-16,1-2 0 15,2-5 0-15,-2 0 0 16,2-12 0-16,0 9 0 0,0-9 0 16,0 0 0-16,0 0 0 15,0 0 0-15,0 0 0 0,0 0 0 16,0 0 0-16,0 0 0 15,0 0 0-15,0 0 0 16,0 0-4-16,0 0-85 0,0-7-2 16</inkml:trace>
  <inkml:trace contextRef="#ctx0" brushRef="#br0" timeOffset="19645.7239">18938 10837 257 0,'0'0'6'0,"0"0"1"16,0 0 1-16,0 0 0 16,-7 0 2-16,7 0 1 15,-23 8 1-15,6 7 4 0,-6 7-5 16,-4 7 2-16,-8 9 2 15,-4 7 0-15,-6 10-1 16,-5 1-1-16,-4 7-1 0,-4 3-1 16,-6 4-1-16,-3-1-3 15,-6 5-2-15,1 0-1 16,-5 1 0-16,-2 1-1 16,-1 0 0-16,-5 2-1 15,6 0 0-15,-5-6 0 0,-1 6 0 16,-1-6 1-16,2 0-1 15,1-3 0-15,-2-2 1 16,3-8 0-16,8 1-1 16,-2-6 0-16,7-4 1 15,5-3-1-15,6-7-1 16,10-6 1-16,7-4-1 0,11-8-1 16,1 1 2-16,8-8-2 15,6-3 0-15,6-3 0 0,9-9 0 16,-13 11 0-16,13-11 0 15,0 0 0-15,0 0-3 16,0 0-1-16,0 0-3 0,0 0-7 16,0-13-15-16,0 1-55 15,18-5-3-15</inkml:trace>
  <inkml:trace contextRef="#ctx0" brushRef="#br0" timeOffset="20730.7582">18993 10887 213 0,'0'0'6'16,"0"0"2"-16,0 0 0 0,0 0 2 15,0 0 1 1,0 0 2-16,4-10 2 0,4 10 3 16,7 3-3-16,3 2 0 15,9-3 0-15,6 3-1 16,6 0 1-16,9 0-1 0,10 0-3 15,15-2-2-15,7 1-2 16,10-1-1 0,9-1-1-16,12 3-1 0,8 0-1 15,3 1 0-15,10 3-1 0,-5-1 0 16,0 1-1-16,7 2 0 16,-4 1 0-16,1 0 1 15,-4-2 1-15,-1-1-1 16,-2-1 0-16,-2 2-1 0,-7-5 1 15,-10 3 0-15,-8-3 0 16,-10-3-2-16,-8 4 0 16,-9-4 0-16,-10 1 0 15,-9-2 1-15,-3 2-1 0,-9-3 0 16,-4 0 1-16,-8 3-1 16,-4-3 1-16,-5 0-1 15,-4 0 1-15,-7 0 0 16,-7 0-1-16,11 2 1 0,-11-2 0 15,0 0 0-15,0 0-1 16,10 3 0-16,-10-3 0 16,0 0 1-16,0 0-1 15,0 0 0-15,0 0 1 0,9 2 0 16,-9-2 0-16,0 0 0 16,0 0 0-16,0 0 0 15,0 0 0-15,0 0 1 16,0 0-1-16,0 0 0 0,0 0-1 15,0 0 1-15,0 0 0 16,0 0 0-16,0 0 0 16,0 0 0-16,0 0 0 15,0 0 0-15,0 0 0 16,0 0 0-16,0 0 0 0,0 0-1 16,0 0 1-16,0 0-2 15,0 0 1-15,0 0-1 0,0 0-2 16,0 0-4-16,-9 2-11 15,9-2-30 1,-10 10-34-16,-1-7-4 0</inkml:trace>
  <inkml:trace contextRef="#ctx0" brushRef="#br0" timeOffset="21346.2378">21975 10865 321 0,'0'0'6'0,"0"0"3"0,0 0 0 15,0 0 2-15,9 0 2 16,-9 0 2-16,4 10 2 0,-4-10 1 15,15 15-5-15,-4-3-1 16,5 0-1-16,7 0 0 16,4 1-1-16,6 3-3 15,1-4-1-15,1 0-1 0,0 1-3 16,-3-4 2-16,-2 1 0 16,-10-3-2-16,-1-2 1 15,-6 2-1-15,-3-4-2 16,-10-3 0-16,6 10 0 15,-6-10 0-15,-10 16 0 0,-3-7 0 16,-5 3 0-16,-3 6 0 16,-4-4 0-16,-5 4 0 15,-3-1 0-15,-1-1 0 16,2 1 0-16,4-3 0 0,1 1 0 16,6-2 0-16,-1-4 0 15,10 3 0-15,2-1 0 16,-1-4 0-16,14 8-2 0,2-5-86 15,3-3-3-15</inkml:trace>
  <inkml:trace contextRef="#ctx0" brushRef="#br0" timeOffset="22347.0269">22793 11065 435 0,'0'0'5'0,"0"0"2"0,0 0 0 16,0 0 2-16,0 0-1 15,9-6 2-15,0 6 0 16,10 2 1-16,2 8-4 0,1 2-5 16,5 5-2-16,1 2 0 15,-3 4 0-15,-3 3 0 16,-9 3 0-16,-8-3 0 0,-5 2 0 15,-16-6 0-15,-8 6 0 16,-3-6 0-16,-11-5 0 16,3-2 0-16,0-2 0 15,6-3 0-15,4-5 0 16,5-3 0-16,10-4 0 0,10-5 0 16,5-9 0-16,15-4 0 15,12-9 0-15,5-1 0 16,4-5 0-16,3 6 0 15,-1-1 0-15,-6 6 0 0,-7 6 0 16,-5 3 0-16,-13 12 0 16,-12 3 0-16,2 10 0 15,-2 4 0-15,-5 4 0 16,3 7 0-16,-1 4 0 0,3 2 0 16,0 1 0-16,8 0 0 15,7-4 0-15,7-4 0 16,5-1 0-16,9-6 0 0,1 8-40 15,7-21-51-15</inkml:trace>
  <inkml:trace contextRef="#ctx0" brushRef="#br0" timeOffset="23424.1951">19249 8132 391 0,'0'0'6'15,"0"0"3"-15,0 0 2 16,0-7 0-16,0 7 0 15,0 0 2-15,0 0 0 16,-14 11 1-16,5 9-5 0,-3-1-4 16,-5 5 0-16,-3 3-1 15,-6 8 0-15,2-5-1 16,-1 2-1-16,-4-2-2 0,6-2 0 16,-3-4 0-16,7-5 0 15,2-1 0-15,1-6 0 16,4-1 0-16,5-6 0 0,7-5 0 15,0 0 0-15,-5-8 0 16,10-10 0-16,10-2 0 16,5-9 0-16,2-5 0 15,3-4 0-15,5-4 0 0,-3 3 0 16,0 4 0-16,-7 7 0 16,-8 5 0-16,1 5 0 15,-8 8 0-15,-5 10 0 16,0 0 0-16,8 8 0 15,-6 12 0-15,3-1 0 0,5 8 0 16,0-3 0-16,1 11 0 16,5-7 0-16,7 1 0 15,-4-7 0-15,2 2 0 16,4-10 0-16,-9-7 0 0,5 3-71 16,-4-2-21-16</inkml:trace>
  <inkml:trace contextRef="#ctx0" brushRef="#br0" timeOffset="23981.3347">19211 7548 397 0,'0'0'7'0,"-6"-9"2"16,6 9 2-16,-8-11 3 0,8 11-2 15,-16-13 1-15,16 13 0 16,-14-4 0-16,14 4-6 15,-12 14-3-15,11 1-2 16,1 5-1-16,6-1 0 16,3 4 0-16,3-2 0 0,9-4 1 15,3-5-1-15,6-4 1 16,3-8-2-16,1-6 0 16,-6-8 0-16,2-6 0 0,-8-5 0 15,-2 0 0-15,-7 0 0 16,-9 4 0-16,1 3 0 15,-5 2 0-15,0 16 0 0,0 0 0 16,0 0 0-16,-7 18 0 16,7 2 0-16,2 8 0 15,6 1 0-15,0 9 0 16,9-7 0-16,-5 4 0 16,-4-3 0-16,-1 0 0 0,-5-4 0 15,-9 1 0-15,-12-3 0 16,-17 3 0-1,-8-7 0-15,-8 5-84 16,6 4-4-16</inkml:trace>
  <inkml:trace contextRef="#ctx0" brushRef="#br0" timeOffset="25347.1916">16840 12383 383 0,'0'0'7'0,"0"-12"3"16,0 12 3-16,2-12 2 15,-2 12 2-15,3-15 0 0,-3 15 0 16,5-15 0-16,-5 15-7 15,0 0-5-15,0 12-5 16,0 3 0-16,0 9 0 0,-5 2 0 16,-4 6 0-16,1 2 0 15,-3 1 0-15,-3 3 0 16,-2-4 0-16,2-2 0 16,-1-4 0-16,2-6 0 0,4-5 0 15,2-4 0-15,7-13 0 16,-11 6 0-16,11-6 0 15,2-19 0-15,7-5 0 16,5-8 0-16,4-11 0 16,1-1 0-16,-1-4 0 0,4 2 0 15,-7 6 0-15,0 3 0 16,-5 10 0-16,-5 4 0 16,0 14 0-16,-5 9 0 0,0 0 0 15,-4 5 0-15,0 14 0 16,-3 6 0-16,-3 9 0 15,-2 4 0-15,-1 4 0 0,-4 3 0 16,1-4 0-16,2-2 0 16,2-3 0-16,-1-7 0 15,3-9 0-15,3-2 0 16,-1-6 0-16,8-12 0 16,-5 7 0-16,5-7 0 0,0-7 0 15,0-5 0-15,2 1 0 16,3-1 0-16,1 3 0 15,-4-4 0-15,-2 13 0 16,5-14 0-16,-5 14 0 16,0 0 0-16,0 0 0 0,0 14 0 15,0-1 0-15,0 1 0 16,-2 1 0-16,-1 7 0 16,-1-2 0-16,0-2 0 15,-1-3 0-15,3-3 0 0,0-3 0 16,2 2 0-16,0-11 0 15,0 0 0-15,0 0 0 0,-8 9 0 16,8-9 0-16,0 0 0 16,0 0 0-16,0 0 0 15,0 0 0-15,8-2 0 0,-8 2 0 16,20-7 0-16,-6-1 0 16,11 0 0-16,3-1 0 15,14-4 0-15,3 1 0 16,4-3 0-16,8 1 0 15,3-2 0-15,1-1 0 16,-3 5 0-16,-3 0 0 16,-5-1 0-16,-10 6 0 0,-6 0 0 15,-6 1 0-15,-11 4 0 16,-4-1 0-16,-13 3 0 16,9-3 0-16,-9 3 0 0,0 0 0 15,-9 0 0-15,1 6 0 16,-5-4 0-16,0 8 0 15,-7 10-63-15,7-13-30 0</inkml:trace>
  <inkml:trace contextRef="#ctx0" brushRef="#br0" timeOffset="26013.1999">16161 13162 438 0,'0'0'3'15,"0"0"3"-15,-9 0 2 16,9 0 0-16,0 0 1 0,-11 0 1 16,11 0 0-16,0 0 1 15,11 0-3-15,6-3-8 16,10 1 0-16,5-1 0 16,3 0 0-16,8 2 0 0,-1-5 0 15,-3 4 0-15,-4 2 0 16,-8 0 0-16,-2 2 0 15,-9 4 0-15,-7 1 0 16,-4 5 0-16,-5 2 0 16,-9 7 0-16,-7-2 0 15,-3 6 0-15,-11 2 0 0,0 0 0 16,-8 0 0-16,3 3 0 16,-4-2 0-16,4-1 0 15,6-5 0-15,1-2 0 0,8-5 0 16,5 0 0-16,8-5 0 15,7-10 0-15,15 7 0 0,12-7 0 16,5-10 0-16,10-2 0 16,6-1 0-16,7-1 0 15,0-4 0-15,-1 3 0 16,-7 3 0-16,-5 4 0 16,-8 1 0-16,-6 4 0 0,-6 3 0 15,-6 0 0-15,-6 0 0 16,-10 0 0-16,9 8 0 15,-9-8 0-15,0 10 0 16,0-10 0-16,-9 9 0 16,-1-9 0-16,-6 6-70 0,16-6-22 15</inkml:trace>
  <inkml:trace contextRef="#ctx0" brushRef="#br0" timeOffset="28987.8536">19055 10880 292 0,'0'0'8'0,"0"0"1"15,0 0 3-15,0 0-2 16,0 0 0-16,0 0 1 0,0 0 0 16,5 12 2-16,-3 6-8 15,-2 9 1-15,0 0-2 16,0 8 0-16,0-1-3 15,-2 1-8-15,-3 2-21 16,-7-3-41-16,4-1-4 0</inkml:trace>
  <inkml:trace contextRef="#ctx0" brushRef="#br0" timeOffset="29596.7395">19574 10979 286 0,'0'0'6'0,"0"0"3"0,0 0 2 0,0 0 1 16,0 0-1-1,0 0 0-15,0 0 0 0,0 0 1 16,0 0-5-16,0 13-2 16,-2 3-1-16,-3 4-1 15,3 3 0-15,-3 2 1 0,-2 6 0 16,7-1-7-16,-9-2-14 15,2 1-53-15,7 0-4 0</inkml:trace>
  <inkml:trace contextRef="#ctx0" brushRef="#br0" timeOffset="30205.7987">20031 11008 360 0,'0'0'5'15,"0"0"3"-15,0 0 0 16,0 0 1-16,0 0-1 16,0 0-1-16,0 0 3 0,6 10 1 15,-4 2-5-15,4 7-2 16,-4 0-1-16,0 6 1 16,-2 0 0-16,3 2-3 0,-3 0-10 15,0 1-15-15,0-2-53 16,-3-1-2-16</inkml:trace>
  <inkml:trace contextRef="#ctx0" brushRef="#br0" timeOffset="30848.2811">20537 11033 343 0,'0'0'8'0,"0"0"3"16,0 0 2-16,0-12-1 15,0 12-1-15,0 0-1 0,0 0 2 16,0 0 0-16,0 12-6 16,0 4-4-16,-6 8-2 15,2 3 2-15,-4 5 0 0,-1-1-3 16,6 6-10-16,-5-8-16 15,-5 2-49-15,11-5-3 16</inkml:trace>
  <inkml:trace contextRef="#ctx0" brushRef="#br0" timeOffset="31298.0773">20870 11041 391 0,'0'0'5'0,"0"0"2"15,0 0-1-15,7 0 0 0,-7 0 0 16,0 0 1-16,7 12 1 15,-4 3-1-15,-3 2-4 16,0 5-1-16,0 6 0 16,-3 2 0-16,-2 5 0 15,0-4-2-15,1-1-4 16,1 1-8-16,-2-5-17 0,1-4-48 16,0 2-3-16</inkml:trace>
  <inkml:trace contextRef="#ctx0" brushRef="#br0" timeOffset="31705.5365">21233 11038 393 0,'0'0'5'0,"0"0"2"0,0 0 0 16,0 0 0-16,0 5 1 16,0 5 0-16,0 8 0 0,-3 1 1 15,-3 3-5-15,3 8-1 16,-3 0 0-16,1 5 0 16,0 0-3-16,3-5-3 15,-5-1-11-15,7-4-28 0,0-1-37 16,-3-6-3-16</inkml:trace>
  <inkml:trace contextRef="#ctx0" brushRef="#br0" timeOffset="32066.1262">21685 11112 427 0,'0'0'4'0,"0"0"3"16,0 0 0-16,0 0 1 16,0 0 0-16,0 0 0 15,-2 10 1-15,-1 7 1 16,-1 7-4-16,-5 2-4 16,2 7-2-16,-2-1-6 15,0 10-15-15,2-8-59 0,0 1-5 16</inkml:trace>
  <inkml:trace contextRef="#ctx0" brushRef="#br0" timeOffset="33680.1174">21717 10939 164 0,'0'0'5'16,"0"0"2"-16,0 0 2 16,0 0 2-16,0 0 3 15,0-17-1-15,3 5 0 0,-1-4 1 16,3-3-5-16,0-5-1 15,1-8-3-15,-2 1-2 16,1-6 0-16,2-5-2 16,-2-3 0-16,0-5 0 15,3 4 0-15,-3-9-2 0,0 3 1 16,0-3-1-16,2 6 1 16,-1-1-1-16,-1 6 1 15,-1 2 0-15,4 4 1 0,-4 6 3 16,5 5 1-16,-5 9 2 15,-2 1 0-15,4 5 2 16,-4 2 1-16,-2 10-2 16,2-10 0-16,-2 10-3 15,0 0-2-15,0 0-1 0,0 0-2 16,0 0-1-16,0 0 0 16,0 0-1-16,0 8 0 15,0-8 0-15,0 14 1 16,0-14-1-16,0 15 1 0,0-15-2 15,0 16 1-15,0-16 0 16,-2 12 1-16,2-12 0 16,0 0 0-16,-5 10 0 15,5-10-1-15,0 0-3 0,0 0-1 16,0 0-5-16,0 0-9 16,-5 12-19-16,5-12-30 15,0 0-3-15</inkml:trace>
  <inkml:trace contextRef="#ctx0" brushRef="#br0" timeOffset="36220.672">18903 10436 229 0,'0'0'6'0,"0"0"4"15,-10-1 2-15,10 1 1 16,0 0 1-16,0 0-1 16,0 0-1-16,0 0 2 0,10 0-7 15,8 0-2-15,14 1-3 16,9 2-5-16,13-3-15 15,3 3-47-15,19-3-5 0</inkml:trace>
  <inkml:trace contextRef="#ctx0" brushRef="#br0" timeOffset="36800.1225">18871 10069 181 0,'0'0'4'16,"0"0"1"-16,0 0 1 16,0 0 2-16,0 0 0 0,20-2 1 15,-1 2 1-15,15 0 1 16,10 0-6-16,11 5-20 16,24 2-41-16,4-1-5 15</inkml:trace>
  <inkml:trace contextRef="#ctx0" brushRef="#br0" timeOffset="37764.29">21623 10256 3 0,'0'0'7'16,"10"0"-3"-16,-10 0-1 0,0 0-2 16,0 0-2-16,0 0-4 15,9 0-3-15</inkml:trace>
  <inkml:trace contextRef="#ctx0" brushRef="#br0" timeOffset="38659.9526">21704 10171 268 0,'0'0'7'15,"0"0"4"-15,0 0 3 0,0 0 2 16,0 0 0-16,0 0 0 15,0 0-1-15,0 0 1 16,-7-2-5-16,7 2-6 16,-5 9-3-16,5-9-1 15,-7 18-1-15,5-6 1 0,2 1 1 16,0 0 1-16,5-4 0 16,-1 1 0-16,6-5 2 15,3-2-1-15,-1-1 1 16,3-2 0-16,0-5 1 0,0-5-1 15,-3-2 0-15,-2-3 0 16,1 0 1-16,-7-1-1 16,-1 4-1-16,-3-2-1 15,-3 4 0-15,-6 5-1 0,-4 0-1 16,1 5-1-16,-4 3-1 16,4 4 0-16,-1 5 0 15,1 0 0-15,7 0 1 0,3 4-1 16,2-3 1-16,2-1 1 15,8 0 0-15,3-4 0 16,4-3 1-16,6-3 0 16,-3-2-1-16,4 0 1 0,-2-7 1 15,-2-5-2-15,-7 1 1 16,-3-3-1-16,-7 1 0 16,-3-2-1-16,-13 5 1 15,-4 0-2-15,-6 3 0 16,-2 5 1-16,3 2-1 0,-2 0 0 15,1 4-1-15,5 6 2 16,8 0-1-16,10-10 0 16,-9 15 0-16,9-15-3 0,7 14-3 15,0-10-8-15,9 1-26 16,-4 0-41-16,-3-3-4 16</inkml:trace>
  <inkml:trace contextRef="#ctx0" brushRef="#br0" timeOffset="39906.8413">18659 11127 91 0,'0'0'7'16,"0"0"6"-16,0 0 6 16,0 0 7-16,3-9 4 0,-3 9 5 15,5-11 1-15,-5 11-1 16,5-9-5-16,-5 9-8 15,0 0-4-15,0 0-5 16,13 9-4-16,-9 6-4 16,6 8-2-16,-2 1-1 0,4 11-3 15,-2-5-15-15,0 8-53 16,4 1-3-16</inkml:trace>
  <inkml:trace contextRef="#ctx0" brushRef="#br0" timeOffset="40569.6526">18425 11415 268 0,'0'0'7'15,"0"0"4"-15,0 0 2 16,0 0 0-16,0 0 0 16,0 0 0-16,0 0 1 0,0 0-1 15,0 15-4-15,0 5-4 16,0-1-1-16,6 9-1 16,-4 1-2-16,6 6-7 15,2 0-14-15,-6-10-43 0,12 6-10 16</inkml:trace>
  <inkml:trace contextRef="#ctx0" brushRef="#br0" timeOffset="41231.8855">18141 11710 274 0,'0'0'7'16,"0"0"2"-16,0 0 2 15,0 0-1-15,0 0 1 0,0 0 0 16,0 0 0-16,-1 9 1 16,1 4-5-16,0 3-2 15,1 4-2-15,3 6-1 0,1 1 1 16,3 5-3-16,-3-2-7 15,3 3-19-15,2 1-42 16,1-9-4-16</inkml:trace>
  <inkml:trace contextRef="#ctx0" brushRef="#br0" timeOffset="41864.6813">17874 11908 319 0,'0'0'6'0,"0"0"0"0,0 0-1 16,0 0 1-1,0 0 0-15,0 10 0 0,2 5 1 16,2 7 2-16,3 5-6 15,0 5-2-15,-1 5-6 0,2-2-16 16,1 0-38-16,-2 2-11 16</inkml:trace>
  <inkml:trace contextRef="#ctx0" brushRef="#br0" timeOffset="42344.4028">17536 12104 335 0,'0'0'0'0,"0"0"1"0,0 5 0 16,0 4 0-16,0 9 1 15,0 6 1-15,0 8 0 16,2 6-2-16,1 4-10 15,-1 12-37-15,9-9-23 16</inkml:trace>
  <inkml:trace contextRef="#ctx0" brushRef="#br0" timeOffset="44342.0478">20084 11843 4 0,'-17'17'6'0,"-5"6"0"0,-1 2-9 15,5 0-9-15</inkml:trace>
  <inkml:trace contextRef="#ctx0" brushRef="#br0" timeOffset="45307.8903">21717 10219 57 0,'0'0'0'0,"0"0"0"0,0 0 1 16,-2 7 0-16,-5 3 1 15,-1-3-1-15,-4 11 1 0,-6-4 1 16,-4 11 1-16,-5 5 0 16,-6 4-2-16,-7 8 2 15,-7 3-2-15,-3 5-1 16,-2 2 2-16,-3 2-2 16,1-4 0-16,-1-1 0 15,3 1 3-15,0-6 0 16,0 7 6-16,-1 0 2 0,-2-1 3 15,-7 4 1-15,0 1 2 16,-5 3-2-16,0 0-1 0,0 1-2 16,1-3-1-16,6-8-5 15,10 2-1-15,4-8-3 16,4 3 0-16,3-8-1 16,3 3 2-16,2-1 0 0,-1-2-1 15,-2 5 2-15,2-6-2 16,1 0-3-16,1-6-2 15,6 0-4-15,0-8 0 16,4 0-2-16,8-7-1 0,2 0 0 16,4-3 0-16,2-1 2 15,-4-2-1-15,11-9-1 16,-12 13-3-16,12-13-3 16,-11 7-10-16,11-7-15 15,0 0-14-15</inkml:trace>
  <inkml:trace contextRef="#ctx0" brushRef="#br0" timeOffset="45469.4637">19972 11872 284 0,'0'0'1'15,"0"0"-1"-15,0 0 0 16,0 0-5-16,-7 4-17 0,7-4-32 15,0 0-9-15</inkml:trace>
  <inkml:trace contextRef="#ctx0" brushRef="#br0" timeOffset="46822.8767">20004 11819 157 0,'0'0'7'0,"0"0"3"15,0 0 3-15,0 0-2 16,-10 0 1-16,10 0 0 16,0 0 0-16,-12 4 1 0,12-4-7 15,-15 20-3-15,5-5-1 16,-5 3 2-16,-2 4-1 16,-3 3 0-16,-3 2-1 15,-1 7 1-15,-6-4 2 0,3 3-3 16,-3-4 1-16,3 4-2 15,2-11 0-15,2 5-2 16,6-10-1-16,2 0 0 0,3-6-1 16,4-1-1-1,8-10 2-15,-5 9-1 0,5-9 0 16,0 0 0-16,0 0-1 16,0 0-1-16,5-4-9 15,-5 4-15-15,12 0-24 0,-12 0-9 16</inkml:trace>
  <inkml:trace contextRef="#ctx0" brushRef="#br0" timeOffset="48806.609">19811 12027 166 0,'0'0'8'16,"0"0"6"-16,0 0 4 0,0 0 4 15,4-10 2-15,-4 10 2 16,0-9 2-16,0 9 3 16,0-14-7-16,0 14 0 15,0-10-6-15,0 10-2 0,0 0-3 16,-7-12-2-16,7 12-4 15,-7 0-1-15,7 0-3 16,-18 12 0-16,8 1-3 0,3 2 0 16,-3 2 0-16,1 1 0 15,3 1-1-15,1 0 1 16,5-6 1-16,0 0-1 16,8-6 1-16,4 1 1 15,0-5 0-15,6-3 1 0,-1-3-1 16,0-7 2-16,1-5 1 15,-4-6 0-15,-1 2 0 16,-8-5-1-16,-5 1 2 16,0-1-2-16,-9 1 0 0,-4 6-2 15,-9 7-2-15,-1 0 0 16,1 8 0-16,-3 2 0 16,0 2 0-16,5 8 0 15,3 0 0-15,2 2 0 0,5 2 0 16,7 3 0-16,3-2 0 15,8-4 0-15,7-1 0 16,7-2 0-16,3-6 0 0,5-2 0 16,2-5 0-16,1-4 0 15,-3-6 0-15,-5-2 0 16,-4-6 0-16,-8-3 0 16,-5 3 0-16,-8 0 0 15,-5 1 0-15,-8 4 0 16,-4 6 0-16,-6-1 0 0,-2 9 0 15,0 4 0-15,3 7 0 16,-3 5 0-16,8 6 0 16,-3 5 0-16,7-2 0 0,9 6 0 15,4-4 0-15,0 1 0 16,12 0 0-16,4-7 0 16,8-8 0-16,3-2 0 15,3-7 0-15,3-2 0 16,-4-10 0-16,1-7 0 0,-10-5 0 15,-3-3 0-15,-7-2 0 16,-9-1 0-16,-1 3 0 16,-11-1 0-16,-6 6 0 15,-7 5 0-15,1 7 0 0,-5 8 0 16,1 2 0-16,0 5 0 16,3 7 0-16,5 5 0 15,7 5 0-15,2 1 0 0,8-1 0 16,4 1 0-16,9-2 0 15,8-1 0-15,6-2 0 16,7-9 0-16,5-6 0 16,3-3 0-16,-6-3 0 0,7-9 0 15,-11-3 0-15,-3-7 0 16,-8-3 0-16,-8 4 0 16,-11-8 0-16,-8 9 0 15,-11-1 0-15,-9 6 0 16,-7 5 0-16,-5 10 0 0,0 3 0 15,1 6 0-15,4 6 0 16,5 7 0-16,8 1 0 16,12 1 0-16,10-4 0 0,5 0 0 15,18-3 0-15,11-7 0 16,6-3 0-16,8-4 0 16,1-6 0-16,1-4 0 0,-8-10 0 15,-5-5 0-15,-12 0 0 16,-12-6 0-16,-13 0 0 15,-9 0 0-15,-12 5 0 16,-12 1 0-16,-9 9 0 16,2 3 0-16,-5 10 0 0,1 0 0 15,7 10 0-15,4 8 0 16,11 2 0-16,10 0-36 16,-6 4-51-16,20-2-3 15</inkml:trace>
  <inkml:trace contextRef="#ctx0" brushRef="#br0" timeOffset="49245.8344">19990 11640 403 0,'0'0'5'15,"-12"-12"1"-15,1 2 3 0,-7 0 1 16,-3-5 1-16,-5 6 0 15,-3-2 1-15,-11 4 1 16,-3 5-4-16,-1 4-3 16,-5 16-2-16,-1 6-1 0,2 11 0 15,2 7 0-15,-1 5-2 16,11 10 1-16,6 5-2 16,10 3 0-16,13-1 0 15,7 0 0-15,13 1 0 16,22-9 0-16,9-6 0 0,16-10 0 15,6-14 0-15,14-8 0 16,10-15 0-16,2-9 0 16,-3-14 0-16,-2-6 0 15,-10-16 0-15,-10-8 0 0,-11-10 0 16,-18-11 0-16,-15-9 0 16,-21-4 0-16,-14 3 0 15,-22-1 0-15,-26 12 0 16,-13 16 0-16,-19 14 0 0,-12 23 0 15,-5 21 0-15,-8 28 0 16,3 17 0-16,9 27-69 16,13 20-20-16</inkml:trace>
  <inkml:trace contextRef="#ctx0" brushRef="#br0" timeOffset="51797.672">20610 11928 421 0,'0'0'6'0,"0"-12"3"15,0 4 3-15,0-2 1 16,0 10 0-16,0-12 0 15,0 12 1-15,0 0-4 0,6 15-10 16,-3 9 0-16,2 8 0 16,-3 5 0-16,0 6 0 15,6 0 0-15,-4 3 0 16,0-4 0-16,1-2 0 0,-3-8 0 16,-2 0 0-16,0-10 0 15,0 1 0-15,-2-8 0 16,-7-8 0-16,0-5 0 15,-1-6 0-15,-3-8 0 16,4-17 0-16,1-10 0 0,6-10 0 16,2-8 0-16,2-6 0 15,10 0 0-15,4-2 0 16,1 6 0-16,3 6 0 0,3 9 0 16,-4 14 0-16,8 4 0 15,-2 13 0-15,3 3 0 16,2 10 0-16,-1 2 0 15,-4 13 0-15,0 5 0 0,-5 4 0 16,-13 4 0-16,-7 4 0 16,-14 0 0-16,-14-2 0 15,-9 2 0-15,-8-5 0 16,-9 0 0-16,1 4 0 16,1-5-63-16,5-3-28 0</inkml:trace>
  <inkml:trace contextRef="#ctx0" brushRef="#br0" timeOffset="58389.2507">17207 5421 279 0,'0'-9'6'16,"3"-8"4"-16,-3 0 2 0,0-5 4 15,-5-5 0-15,-5-3 1 16,-10 0 1-16,-5 3 0 15,-12 7-6-15,-14 14-2 16,-12 6-2-16,-10 23-1 16,-7 14 2-16,-11 18-1 0,-3 17 2 15,-6 12 1-15,6 13 1 16,7 7-2-16,15 0-1 16,13 2 0-16,20-2-5 15,27-5-4-15,17-7 0 0,32-7 0 16,21-14 0-16,18-4 0 15,20-15 0-15,18-10 0 16,13-20 0-16,8-9 0 16,8-18 0-16,1-15 0 0,1-17 0 15,-9-13 0-15,-12-19 0 16,-14-17 0-16,-20-18 0 16,-24-17 0-16,-24-9 0 15,-24-7 0-15,-30 1 0 0,-31 7 0 16,-28 15 0-16,-30 24 0 15,-19 27 0-15,-22 31 0 16,-23 32 0-16,-1 30 0 16,2 41-3-16,2 41-72 15,23 24-12-15</inkml:trace>
  <inkml:trace contextRef="#ctx0" brushRef="#br0" timeOffset="64278.3257">16800 12294 297 0,'0'0'7'0,"0"0"3"15,0-13 6-15,0 13 2 16,3-12 2-16,-3 12 0 15,0-9-1-15,0 9 1 16,0 0-6-16,2 7-3 16,-2 15-5-16,0 6-1 0,-2 6-2 15,-3 6 0-15,-2 5 0 16,-2-4 0-16,0 3-1 16,-1-3 0-16,0-10-2 0,0-1 1 15,0-2-1-15,6-11 0 16,-5-2 0-16,5-2 1 15,4-13-1-15,0 0 0 16,-8 0 0-16,8-11 0 16,0-8 0-16,8-13 0 15,1-9 1-15,7-5-1 0,1-4 1 16,3-4 1-16,-3 2 1 16,3 2 1-16,-5 3 1 15,0 10 0-15,-7 8 0 0,-3 4-1 16,-3 5-4-16,0 8 0 15,-2 12 0-15,0 0 0 16,0 14 0-16,-4 11 0 16,-1 10 0-16,-3 4 0 0,-1 11 0 15,1-4 0-15,-3 7 0 16,0-9 0-16,3 0 0 16,1-11 0-16,1 0 0 0,1-7 0 15,3-5 0-15,-1-6 0 16,3-6 0-1,0-9 0-15,0 0 0 0,5-9 0 16,2-17 0-16,6-8 0 16,2-8 0-16,3-10 0 15,-1-2 0-15,-2-2 0 0,0 3 0 16,-3 2 0-16,-5 15 0 16,-2 6 0-16,-3 10 0 15,-2 20 0-15,0 0 0 0,-7 10 0 16,0 15 0-16,-5 9 0 15,2 12 0-15,0 3 0 0,-4 8 0 16,1 2 0-16,0 1 0 16,-1-11 0-16,3 1 0 15,3-6 0-15,-1-7 0 16,1-4 0-16,1-9 0 16,2-7 0-16,0-2 0 15,2-4 0-15,3-11 0 0,0 0 0 16,0 0 0-16,0 0 0 15,0 0 0-15,0 0 0 16,-5-6 0-16,5 6 0 16,0-17 0-16,8 9 0 15,7 1 0-15,2-2 0 0,8-1 0 16,10 0 0-16,5 3 0 16,4-1 0-16,11 3 0 15,0-2 0-15,0 3 0 0,-4 2 0 16,-1 1 0-16,-10-2 0 15,-8 3 0-15,-7 0 0 0,-7 0 0 16,-8 0 0-16,-10 0 0 16,0 0 0-16,0 0 0 15,0 0-12-15,-10-3-73 16,10 3-3-16</inkml:trace>
  <inkml:trace contextRef="#ctx0" brushRef="#br1" timeOffset="67908.0465">14546 15296 404 0,'0'0'5'0,"0"0"3"0,-13 0 0 15,13 0 2-15,-17 3 0 16,4 5 0-16,-4 4 0 15,2 6 1-15,0 2-5 16,2 3-3-16,6 3 0 16,2-2-2-16,5 1 1 0,3-5 0 15,6-5 0-15,7-8 1 16,3-2-1-16,0-5 2 16,7-5 0-16,-6-5-1 0,0-7-3 15,0-5 0-15,-6-3 0 16,-3-3 0-16,-6 2 0 15,-5-2 0-15,-5 3 0 16,-8 5 0-16,-2 3 0 0,-8 7 0 16,1 8 0-16,-3 2 0 15,1 9 0-15,1 3 0 16,3 12 0-16,8 1 0 16,-1-1 0-16,8 3 0 15,5 1 0-15,5-6 0 0,11-2 0 16,4-5 0-16,4-8 0 15,3-4 0-15,1-3 0 16,2-10 0-16,-6-5 0 16,2-5 0-16,-6-2 0 0,-8-3 0 15,-7 3 0-15,-5-1 0 16,-5 6 0-16,-10 2 0 16,-5 9 0-16,-10 6 0 15,3 0 0-15,0 11 0 0,-2 7 0 16,5-1 0-16,7 2 0 15,2 1 0-15,10-1 0 16,5-1 0-16,7-3 0 0,6-2 0 16,4-8 0-16,7-3 0 15,2-2 0-15,4-2 0 16,-3-11 0-16,-2-1 0 16,-3-2 0-16,-6-9 0 15,-7 6 0-15,-6-3 0 16,-3 2 0-16,-10 2 0 0,-13 6 0 15,-2 4 0-15,1 3 0 16,-6 5 0-16,1 8 0 16,1 1 0-16,5 8 0 0,8 2 0 15,3-4-4-15,12 2-83 16,1-2-4-16</inkml:trace>
  <inkml:trace contextRef="#ctx0" brushRef="#br1" timeOffset="68621.9223">13847 15859 302 0,'0'0'7'16,"0"0"2"-16,0 0 5 15,0 0 1-15,0 0 0 16,0 0 3-16,0 0 1 0,3-9-1 15,-3 9-5 1,0-19-3-16,0 4-1 0,2-1-2 16,3-4 0-16,4-7 0 15,5-6 0-15,0-4 0 16,4-8-1-16,7-2 0 0,5-7-2 16,0-3 0-16,8-5 0 15,2 1-1-15,6-2-3 16,-2 6 0-16,1 0 0 15,-3 10 0-15,-2 8 0 0,-2 6 0 16,-6 6 0-16,-2 10 0 16,-4 4 0-16,-1 3 0 15,-1 6 0-15,-2 4 0 0,-1 0 0 16,-1 0 0-16,-3 1 0 16,-1 5 0-16,-6-1 0 15,-10-5 0-15,10 15 0 16,-10-15 0-16,2 12 0 15,-2-12 0-15,-2 12 0 16,2-12-4-16,-7 13-26 0,11-6-55 16,-4-7-5-16</inkml:trace>
  <inkml:trace contextRef="#ctx0" brushRef="#br1" timeOffset="69260.3366">13809 15919 324 0,'0'0'7'0,"0"0"2"0,0 0 4 15,0 0 2-15,6 0 1 16,-6 0-2-16,0 0 1 15,0 0 1-15,9 6-7 16,-9-6-2-16,10 11-3 0,3-4 0 16,2 4 0-16,5-4 0 15,5-2 1-15,10-1 1 16,4-4 0-16,9-1 1 0,3-12 1 16,11-5-1-16,0-9 0 15,6-7-3-15,2-4-4 16,-6-1 0-16,-3-3 0 15,-2-1 0-15,-12 6 0 16,-7 0 0-16,-10 10 0 0,-8 4 0 16,-5 6 0-16,-7 2 0 15,-5 6 0-15,-5 9 0 16,5-8 0-16,-5 8 0 16,0 0 0-16,0 0 0 0,0 0 0 15,0 0 0-15,0 0 0 16,0 0 0-16,0 0 0 15,0 0 0-15,0 0 0 16,0 0 0-16,0 0 0 0,0 0 0 16,0 0-14-16,0 0-76 15,0 0-3-15</inkml:trace>
  <inkml:trace contextRef="#ctx0" brushRef="#br1" timeOffset="70170.103">13400 15723 319 0,'0'0'7'0,"0"0"1"0,0 0 3 15,-8-6 0-15,8-3 4 16,0-6 1-16,3-5 1 0,5-9 2 16,11-7-4-16,0-5-5 15,9-16 1-15,6-3-1 16,7-7-1-16,8-2-1 0,4-3-2 15,5 0 0-15,5 0-2 16,4 6 0-16,0 1-1 16,1 6-1-16,-2 4-2 0,-5 8 0 15,-6 5 0-15,-10 7 0 16,-4 8 0-16,-6 4 0 16,-11 9 0-16,-8 1 0 15,-4 8 0-15,-12 5 0 0,0 0 0 16,0 0 0-16,-10 11 0 15,-8-4 0-15,2 3 0 16,-8 2 0-16,0 3 0 16,-12 3 0-16,3 1 0 15,-4 4 0-15,-4 4 0 0,-3 0 0 16,-6 8 0-16,3 4 0 16,-8 8 0-16,3 3 0 15,0 3 0-15,1 2 0 16,2 8 0-16,2-3 0 0,7-2 0 15,0 0 0-15,5-1 0 16,3-7 0-16,7-4 0 16,5-11 0-16,3-3 0 0,4-9 0 15,6-9 0-15,1-4 0 16,6-10 0-16,0 0 0 16,6-14 0-16,7-11 0 15,4-13 0-15,3-3 0 0,4-19 0 16,7-4 0-16,1-4 0 15,-2 5 0-15,0 3 0 16,-6 5 0-16,-4 13 0 16,-2 8 0-16,-6 14 0 15,-9 11 0-15,-3 9-5 16,0 0-4-16,0 21-15 0,4 7-60 16,-4-2-3-16</inkml:trace>
  <inkml:trace contextRef="#ctx0" brushRef="#br1" timeOffset="74637.1029">17842 12477 377 0,'0'0'8'0,"0"0"1"16,0 0 2-16,0 0 1 15,-5-5 1-15,5 5 1 16,0 0 0-16,0 0 1 15,0 0-6-15,0 0-2 16,0 0-1-16,0 0-1 0,0 0 0 16,0 0 1-16,0 0-6 15,0 0 0-15,0 0 0 0,0 0 0 16,0 0 0-16,0 0 0 16,5-4 0-16,-5 4 0 15,13-13 0-15,-13 13 0 16,14-17 0-16,-4 5 0 15,0 0 0-15,1-4 0 0,-1-2 0 16,1-1 0-16,-2-1 0 16,-1-2 0-16,1-3 0 15,-5 3 0-15,1 0 0 0,-2 0 0 16,-2-1 0-16,-1 3 0 16,3-2 0-16,-3 2 0 15,0 3 0-15,0-3 0 16,0 0 0-16,0 0 0 15,0 1 0-15,-3 1 0 16,2 1 0-16,1-2 0 0,-3 1 0 16,-2 0 0-16,3 1 0 15,-3 2 0-15,-1-2 0 16,-2 2 0-16,4-2 0 16,-3 1 0-16,-2 4 0 15,3-3 0-15,-2 1 0 0,1 1 0 16,2 1 0-16,-3 3 0 15,1-2 0-15,2 1 0 0,-2 0 0 16,-4 0 0-16,4 1 0 16,-2-1 0-16,-4 0 0 15,3 3 0-15,-2-4 0 0,-4 2 0 16,4-1 0-16,-1 4 0 16,1-4 0-16,-3 0 0 15,1 1 0-15,1 1 0 0,-2 1 0 16,3 2 0-1,-3 0 0-15,0 0 0 16,0 0 0-16,0 2 0 0,-2 2 0 16,5-2 0-16,-9-2 0 15,7 2 0-15,-2 2 0 16,0-2 0-16,3-2 0 16,-4 5 0-16,1-3 0 15,2 0 0-15,-2 1 0 0,-1 2 0 16,1 0 0-16,2 0 0 15,-2 0 0-15,2 0 0 0,4 2 0 16,-4 1 0-16,2 0 0 16,1-3 0-16,-1 8 0 15,2-7 0-15,-2 4 0 16,1 1 0-16,1 1 0 0,-2 0 0 16,-1-2 0-16,1 0 0 15,3 5 0-15,-2-5 0 16,1 2 0-16,1 1 0 15,-2 2 0-15,2-6 0 16,-1 6 0-16,-1-4 0 0,3 2 0 16,8-8 0-16,-17 16 0 15,17-16 0-15,-13 15 0 16,13-15 0-16,-13 17 0 16,5-10 0-16,8-7 0 15,-12 17 0-15,12-17 0 0,-16 17 0 16,16-17 0-16,-12 15 0 15,12-15 0-15,-7 12 0 16,7-12 0-16,-11 7 0 0,11-7 0 16,0 0 0-16,0 0 0 15,0 0 0-15,0 0 0 16,0 0 0-16,0 0 0 0,0 0 0 16,0 0 0-16,0 0 0 15,0 0 0-15,0 0 0 0,0 0 0 16,0 0 0-16,0 0 0 15,0 0 0-15,0-5 0 16,0 5 0-16,11-10 0 16,-11 10-10-16,-5-12-82 15,5 12-3-15</inkml:trace>
  <inkml:trace contextRef="#ctx0" brushRef="#br1" timeOffset="75239.2819">16979 11586 398 0,'0'0'7'0,"0"0"3"16,0-10 3-16,0 10 1 0,0-10 2 15,0 10 2-15,3-15 0 16,-3 15-1-16,5-11-17 15,-5 11 0-15,0 0 0 16,2 8 0-16,0 8 0 0,-2 4 0 16,0 1 0-1,0 7 0-15,0 7 0 0,-4-3 0 16,1 3 0-16,-2-3 0 16,3-5 0-16,0 0 0 15,-7-5 0-15,5-5 0 0,-1 1 0 16,0-6 0-16,2-1 0 15,3-11 0-15,-7 12 0 0,7-12 0 16,0 0 0-16,0 0 0 16,0 0 0-16,0 0 0 15,0 0 0-15,0 0 0 0,5-8 0 16,7 4 0-16,4-1 0 16,3-1 0-16,3 2 0 15,8-2 0-15,3 4 0 16,4 2 0-16,-6 0 0 15,5 0 0-15,-9 2 0 16,0 4 0-16,-2-3 0 0,-7-2 0 16,-6 5 0-1,-5-4 0-15,-7-2 0 0,13 6 0 16,-13-6 0-16,0 0 0 16,0 0 0-16,0 0 0 0,0 0 0 15,0 0 0-15,0 0 0 16,0 0 0-16,-4 4 0 15,4-4 0-15,-11 8 0 0,11-8-12 16,0 7-82-16,0-7-4 16</inkml:trace>
  <inkml:trace contextRef="#ctx0" brushRef="#br1" timeOffset="76551.2455">17317 11107 256 0,'0'0'12'0,"8"-11"5"0,-1 0 6 15,3-1 2-15,0-5 1 16,2-1 3-16,1-2 1 16,1-2 0-16,-3 1-9 15,-6 1-5-15,-5 2-5 0,-8 5-3 16,-7 3-1-16,-5 0-7 15,-6 8 0-15,-7 2 0 16,-2 2 0-16,0 11 0 16,3-1 0-16,2 8 0 0,2 3 0 15,9-3 0-15,6 3 0 16,7-3 0-16,6 1 0 16,10-6 0-16,6-3 0 15,9-7 0-15,3-3 0 0,-2-4 0 16,8-10 0-16,-8 0 0 15,-3-6 0-15,-3 2 0 16,-7-3 0-16,-3 4 0 16,-6 3 0-16,1 3 0 0,-5 9 0 15,0 0 0-15,0 0 0 16,0 14 0-16,0 5 0 16,0 6 0-16,0 7 0 15,0 6 0-15,-2 4 0 16,-1-2 0-16,3 4 0 0,-4-4 0 15,1-1 0-15,-4-7 0 16,6-4 0-16,-1-3 0 16,2-6 0-16,-3-6 0 0,1-3 0 15,2-10 0-15,0 0 0 16,0-10 0-16,0-5-2 16,8-7-89-16,-4-2-2 15</inkml:trace>
  <inkml:trace contextRef="#ctx0" brushRef="#br1" timeOffset="76937.3789">17599 11006 455 0,'0'0'3'0,"0"0"3"16,0 0 1-16,0 0 2 15,0 0-2-15,0 8 3 16,-3 1 0-16,-5 3-6 0,-1 2-4 15,-2 8 0-15,1 0 0 16,3 4 0-16,-1 0 0 16,6-3 0-16,2-2 0 0,8 1 0 15,6-7 0-15,7-2 0 16,-2-9 0-16,6-4 0 16,0 0 0-16,0-9 0 15,0-8 0-15,-6-6 0 16,-3-6 0-16,-7-4 0 0,-7 1 0 15,-2 0 0-15,-14 5 0 16,-6 1 0-16,-3 7 0 16,-4 4 0-16,-3 13 0 15,0 4 0-15,4 6 0 16,1 6 0-16,7 4 0 0,6 2 0 16,1-2-10-16,11-1-79 15,8 0-2-15</inkml:trace>
  <inkml:trace contextRef="#ctx0" brushRef="#br1" timeOffset="77348.4519">17834 10682 452 0,'0'0'5'0,"0"0"2"16,0 0 2-16,0 0 0 0,0 0 1 15,-4 0 1-15,4 0-3 16,0 0-8-16,-11 2 0 15,11-2 0-15,0 0 0 0,0 0 0 16,-10 5 0-16,10-5 0 16,0 0 0-16,10-5 0 15,1 3 0-15,-4-6 0 0,2-2 0 16,0 1 0-16,-5-2 0 16,-1 2 0-16,-3 9 0 15,-10-12 0-15,-5 12 0 16,-3 0 0-16,3 9-13 15,1 6-77-15,-1-2-2 0</inkml:trace>
  <inkml:trace contextRef="#ctx0" brushRef="#br1" timeOffset="95902.626">19179 8179 258 0,'0'0'5'0,"0"0"1"16,0 0 4-16,0 0 3 15,0 0 1-15,0-7 4 16,0 7 1-16,2-15 3 15,1 3-1-15,3-3-3 0,-6-3-2 16,2-6-2-16,0 0-3 16,3-7-1-16,-2-3-3 15,-1-8-2-15,3-4-1 16,0 0 0-16,-4-6 0 16,6-3-1-16,-3 0 1 0,4 1 0 15,-1 2 0-15,1 3 0 16,-1 2 0-16,-2 4 0 15,2 5-1-15,-4-3-1 16,1 7-2-16,0 0 0 16,-2 5 0-16,-2 0 0 0,0 3 0 15,0 0 0-15,0 2 0 16,3 3 0-16,-1-1 0 16,-2 8 0-16,3-2 0 0,-3 4 0 15,2 5 0-15,-2 7 0 16,0-13 0-16,0 13 0 15,0 0 0-15,0 0 0 16,0 0 0-16,0 0 0 0,0 0 0 16,0 0 0-16,0 0 0 15,0 0 0-15,0 0 0 16,3-10 0-16,-3 10 0 16,0-9 0-16,0 9 0 15,0-15 0-15,0 15 0 16,2-18 0-16,-2 18 0 0,2-17 0 15,-2 10 0-15,0 7 0 16,3-18 0-16,-3 18 0 0,0-13 0 16,0 13 0-16,2-12 0 15,-2 12 0-15,0-10 0 16,0 10 0-16,0-9 0 16,0 9 0-16,0 0 0 0,0 0 0 15,0 0 0-15,0 0 0 16,-9 2 0-16,1 11 0 15,-3 3 0-15,-3 1 0 16,-4 7 0-16,1 1 0 0,0 1 0 16,0 2 0-16,2-3 0 15,0-8 0-15,2 0 0 16,6-7 0-16,0-1 0 0,7-9 0 16,0 0 0-1,0 0 0-15,0 0 0 0,0-14 0 16,2-1 0-16,8-7 0 15,-2-4 0-15,9-1 0 16,1-1 0-16,-3 0 0 0,6-5 0 16,-2 6 0-16,1 3 0 15,-4 7 0-15,-3 2 0 16,-2 2 0-16,0 3 0 16,-11 10 0-16,10 0 0 0,-10 0 0 15,9 7 0-15,0 4 0 16,-2 3 0-16,2-1 0 15,7 5 0-15,-2-2 0 0,2 4 0 16,1-1 0-16,-2-1 0 16,2 0 0-16,-5-4 0 15,7 7-8-15,1-7-81 16,-3-2-1-16</inkml:trace>
  <inkml:trace contextRef="#ctx0" brushRef="#br1" timeOffset="96719.5463">19371 6561 393 0,'0'0'7'0,"0"0"2"16,0 0 3-16,0-9 1 15,0 9 1-15,2-18 1 16,8 6 1-16,3 3 0 16,6-1-7-16,2 2-2 0,-5 3-7 15,7 5 0 1,-5 5 0-16,-1 13 0 0,0 3 0 15,-9 6 0-15,-3 7 0 16,-1-3 0-16,-4 1 0 16,0 1 0-16,-7-9 0 0,0-1 0 15,-9-4 0-15,7-8 0 16,-3-1 0-16,4-8 0 0,8-2 0 16,-12-20 0-16,12-2 0 15,2-8 0-15,5-10 0 16,4 1 0-16,2 2 0 15,4-3 0-15,-3 5 0 0,-5 8 0 16,2 5 0-16,-3 7 0 16,-6 4 0-16,-2 11 0 15,0 0 0-15,0 14 0 16,2 0 0-16,1 11 0 16,1 0 0-16,2 4 0 15,2-1 0-15,4 2 0 0,5-3 0 16,0-8 0-16,13-8-46 15,-2 4-42-15,4-8-3 16</inkml:trace>
  <inkml:trace contextRef="#ctx0" brushRef="#br1" timeOffset="98436.0092">18854 10805 128 0,'0'0'7'15,"0"0"4"-15,-6-2 0 16,6 2 3-16,0 0 0 0,0 0-1 16,-12-5 2-16,12 5 0 15,0 0-7-15,-15 0-3 16,15 0-2-16,-19 0-1 16,11-2 1-16,-10 2-2 0,4 0-1 15,-9-3 1-15,1 0-1 16,-10 1 0-16,-1 0 1 15,-6-4 0-15,-2 2 0 0,-5-4 0 16,-2 1 0-16,-5-5 1 16,0 2 0-16,0-6 2 15,-2 4-1-15,6-3 1 16,-6 1 0-16,0-6 1 0,-4 2 0 16,-8-1 3-16,-4-1 3 15,-10 0-1-15,-4 0 0 16,-9 1-2-16,0-2 0 15,-6 6 1-15,0-2-2 16,1 2-3-16,2-2-2 0,-3 3 1 16,6-4-3-16,-8 0 0 15,3 1 0-15,-3 2 0 16,-2-2 0-16,-4-1 0 16,7 4 0-16,-3-2 0 0,1 2 1 15,-1 1-1-15,-1 1 2 16,5-2-2-16,2 1 1 15,4 1-1-15,-1-3 1 0,0 0-1 16,1-1 0-16,10 2 1 16,1-3-1-16,3 2 0 15,9-2 1-15,1 5-1 16,7-2-1-16,9 5-8 0,7 2-14 16,0 4-47-16,15 3-3 15</inkml:trace>
  <inkml:trace contextRef="#ctx0" brushRef="#br1" timeOffset="99736.09">15043 9988 328 0,'0'0'7'16,"0"0"5"-16,9-13 3 16,-9 13 3-16,8-10 2 15,-8 10 0-15,12-9 0 0,-12 9-1 16,0 0-6-16,0 0-4 16,-17 7-5-16,0 5-1 15,-6 3-2-15,-7 3 0 16,-4 2-1-16,-3-1 1 0,-4-1-1 15,-1-1 0 1,-1-2 1-16,6-6 0 0,3 2-1 16,4-4 1-16,5-1 0 15,6-4 1-15,6-2-1 0,13 0 1 16,-10 0 0-16,10 0-1 16,7 0 1-16,6 0 0 15,4 0 0-15,8 0 0 0,1 3-2 16,10 4 0-16,1 0 0 15,6 5 0-15,-6 1 0 16,3 2 0-16,-6 0 0 16,-1 2 0-16,-3-2 0 0,-6 0 0 15,-3-1 0-15,-4-1 0 16,-5-4 0-16,-2-2 0 16,-10-7 0-16,11 11 0 15,-11-11 0-15,0 0 0 16,0 0 0-16,0 0 0 0,4 9 0 15,-4-9 0-15,0 0-32 16,0 0-55-16,0 0-3 16</inkml:trace>
  <inkml:trace contextRef="#ctx0" brushRef="#br1" timeOffset="100566.7403">14091 9804 387 0,'0'0'7'0,"-3"-10"2"15,3 10 3-15,-3-12 1 0,3 12 2 16,-5-10-1-16,5 10 0 16,0 0 1-16,0 0-6 15,-12 8-3-15,12 6-3 16,0 7-1-16,7 1 0 0,3 0 1 16,3 0-3-16,4 1 0 15,8-8 0-15,0-3 0 16,2-7 0-16,3-2 0 0,-2-6 0 15,-3-7 0-15,-4-2 0 16,-3-6 0-16,-6 0 0 16,1 4 0-16,-8-1 0 15,-3 3 0-15,-2 2 0 0,0 10 0 16,0 0 0-16,0 0 0 16,3 12 0-16,2 3 0 15,5 5 0-15,0 4 0 16,4 4 0-16,2 2 0 0,-2 2 0 15,4 3 0-15,-3-3 0 16,-5 5 0-16,-5-5 0 16,-5 1 0-16,-10-4 0 15,-15-1 0-15,-7-3 0 0,-9-6 0 16,-1 1 0-16,-8-5 0 16,6-1 0-16,2-3 0 15,-8 3-85-15,23-2-5 16</inkml:trace>
  <inkml:trace contextRef="#ctx0" brushRef="#br1" timeOffset="104264.5126">19918 11722 146 0,'0'0'1'0,"0"0"0"15,0 0 1-15,0 0 0 16,0 0 1-16,0 0-2 0,0-7 0 16,0 7-16-16,5-10-33 15,-5 10-2-15</inkml:trace>
  <inkml:trace contextRef="#ctx0" brushRef="#br1" timeOffset="109798.0798">19815 11823 284 0,'0'0'2'16,"0"0"5"-16,0 0 4 15,0 0 1-15,0 0 2 16,0 0 1-16,0 0 1 0,0 0 2 16,0 0-2-16,0 0-5 15,0 0-5-15,0 0-3 16,0 0-11-16,0 0-31 16,0-9-34-16,0-1-7 0</inkml:trace>
  <inkml:trace contextRef="#ctx0" brushRef="#br1" timeOffset="109946.7014">19843 11628 416 0,'0'0'0'16,"0"0"0"-16,-3-7-4 15,3 7-13-15,0 0-52 0,0 0-6 16</inkml:trace>
  <inkml:trace contextRef="#ctx0" brushRef="#br1" timeOffset="110100.821">19824 11373 402 0,'0'0'-5'0,"0"0"-12"0,-4-18-51 15,4 18-6-15</inkml:trace>
  <inkml:trace contextRef="#ctx0" brushRef="#br1" timeOffset="110247.4312">19721 11051 341 0,'0'0'1'0,"0"0"-2"0,0 0-5 0,-10-13-17 16,10 5-29-16,-4-4-18 16</inkml:trace>
  <inkml:trace contextRef="#ctx0" brushRef="#br1" timeOffset="110396.0302">19388 10647 274 0,'0'0'-3'16,"0"0"-16"-16,-10-4-43 15,10 4-1-15</inkml:trace>
  <inkml:trace contextRef="#ctx0" brushRef="#br1" timeOffset="110529.8121">19112 10411 284 0,'0'0'-1'0,"0"0"-9"0,-10-12-31 16,10 12-22-16</inkml:trace>
  <inkml:trace contextRef="#ctx0" brushRef="#br1" timeOffset="110682.4905">18672 10176 219 0,'0'0'2'0,"0"0"-2"16,-10-15-9-16,10 15-25 15,-10-10-23-15</inkml:trace>
  <inkml:trace contextRef="#ctx0" brushRef="#br1" timeOffset="110845.1793">18351 10072 346 0,'0'0'1'0,"0"0"-1"15,-12 2 1-15,-1 3-3 16,-3 1-5-16,2-5-14 0,-5 10-34 15,-1-8-15-15</inkml:trace>
  <inkml:trace contextRef="#ctx0" brushRef="#br1" timeOffset="127180.2565">21854 9703 96 0,'0'-9'6'0,"0"-7"5"0,0-6 3 16,1 0 3-16,-1-2 5 0,4-5 1 15,-4 0 1-15,0-1 1 16,0 14-6-16,0-1-3 15,-4 8-5-15,4 9-3 16,-4-11-3-16,4 11-4 0,0 0-1 16,0 0 0-16,0 0-1 15,0 0 0-15,0 0-2 16,0 0-3-16,-9 11-11 0,9-11-25 16,0 23-22-16</inkml:trace>
  <inkml:trace contextRef="#ctx0" brushRef="#br1" timeOffset="127325.8669">21846 9592 298 0,'0'0'5'16,"0"0"2"-16,0 0 1 15,0-11 1-15,0 11-19 16,-4-9-49-16,4 9-4 0</inkml:trace>
  <inkml:trace contextRef="#ctx0" brushRef="#br1" timeOffset="130654.4022">19771 11843 312 0,'0'0'5'16,"0"0"3"-16,0 0 0 0,0 0 0 15,0 0 0-15,0 0 1 16,2-10-1-16,-2 10 2 16,10-19-6-16,-6 6-3 15,5-3-9-15,1-7-23 0,8-4-37 16,-6-8-5-16</inkml:trace>
  <inkml:trace contextRef="#ctx0" brushRef="#br1" timeOffset="130798.5382">19985 11254 322 0,'0'0'5'0,"0"0"1"16,0-18 2-16,0 8 1 16,0-2 0-16,2-5-3 15,-2-5-1-15,0-3-6 16,0 0-32-16,-2-7-37 16,2-2-7-16</inkml:trace>
  <inkml:trace contextRef="#ctx0" brushRef="#br1" timeOffset="130913.2235">19858 10374 247 0,'-2'-10'4'0,"2"10"-1"15,-4-21 0-15,2 6-9 16,2-3-38-16,-2-7-15 16</inkml:trace>
  <inkml:trace contextRef="#ctx0" brushRef="#br1" timeOffset="131061.9686">19624 9547 321 0,'0'0'1'0,"-9"-10"-1"16,-2-2-14-16,-11-3-50 15,14-7-2-15</inkml:trace>
  <inkml:trace contextRef="#ctx0" brushRef="#br1" timeOffset="131196.6103">19098 8901 356 0,'-11'-3'2'16,"-3"-5"0"-16,-7 4-2 15,-4-8-11-15,-9-2-54 0,4-3-5 16</inkml:trace>
  <inkml:trace contextRef="#ctx0" brushRef="#br1" timeOffset="131350.2662">18222 8385 412 0,'-11'-2'1'0,"-8"-3"1"15,-10 0 1-15,-6 0 0 16,-8-5-1-16,-4 5-7 15,-7-8-16-15,-9 4-50 0,12-2-4 16</inkml:trace>
  <inkml:trace contextRef="#ctx0" brushRef="#br1" timeOffset="139276.7266">3411 9876 387 0,'0'0'7'0,"0"-7"3"15,0 7 3-15,-2-15 2 16,2 15 1-16,0-15 1 15,0 15 0-15,-3-14-1 16,3 14-6-16,0 0-7 16,0 7-3-16,3 8 0 15,-1 10 0-15,3 7 0 0,0 5 0 16,2 7 0-16,-1 4 0 16,1 4 0-16,-2-2 0 0,-3 1 0 15,1-6 0-15,-3-1 0 16,0-7 0-16,0-5 0 15,-5-4 0-15,0-9 0 0,0-4 0 16,5-15 0-16,-18 11 0 16,9-11 0-16,-2-16 0 15,1-3 0-15,-2-13 0 16,2-8 0-16,0-2 0 16,1-7 0-16,4-4 0 15,5-1 0-15,0-1 0 16,2 6 0-16,7-1 0 0,10 3 0 15,-3 2 0-15,7 9 0 16,5 0 0-16,-1 10 0 16,3 3 0-16,2 9 0 0,3 9 0 15,-4 5 0-15,0 12 0 16,-1 3 0-16,-5 9 0 16,-4 6 0-16,-3 2 0 0,-12 3 0 15,-6 2 0-15,-6-5 0 16,-8 0 0-16,-11-5 0 15,0-3 0-15,-5-5 0 16,-2-4 0-16,2-8 0 0,1-2 0 16,5-3 0-16,4-2 0 15,6 0 0-15,4-2 0 16,10 2 0-16,0 0 0 16,0 0 0-16,10-7 0 15,2 7 0-15,8 4 0 0,5 9 0 16,0 2 0-16,5 5 0 15,-6 7 0-15,6 0 0 16,-3 3 0-16,1 5 0 16,-6-6 0-16,-4 0 0 0,-1 0 0 15,1-8 0-15,-6 2 0 16,-3-8 0-16,0-6 0 16,-9-9 0-16,7 13 0 0,-7-13 0 15,0 0 0-15,0 0 0 16,0 0 0-16,2-7 0 15,-2 7 0-15,0-8 0 16,0 8 0-16,-2-10 0 0,2 10 0 16,0-12 0-16,0 12 0 15,-5-17-34-15,5 17-56 16,1-7-5-16</inkml:trace>
  <inkml:trace contextRef="#ctx0" brushRef="#br1" timeOffset="139809.8622">4135 10190 420 0,'0'0'5'0,"0"0"3"16,-3-12 3-16,3 12 1 0,-10-9 0 15,10 9 1-15,-12-12 1 16,12 12-1-16,-10-3-10 16,-1 8-3-16,4 7 0 15,-2 6 0-15,0 1 0 16,0 7 0-16,4-2 0 15,3 5 0-15,2-6 0 0,4-1 0 16,10-4 0-16,5-4 0 16,1-6 0-16,5-3 0 0,-1-5 0 15,6-3 0-15,-3-9 0 16,1-6 0-16,-3 2 0 16,-5-12 0-16,-7 3 0 15,-3-4 0-15,-3 2 0 0,-7-2 0 16,-8 5 0-16,-7 2 0 15,-3 8 0-15,-7 1 0 16,6 8 0-16,-6-1 0 0,2 6 0 16,1 0 0-16,7 9 0 15,3-5 0-15,2 1 0 16,10-5 0-16,-10 12 0 0,10-12 0 16,2 8-33-1,24-3-56-15,-20-5-2 16</inkml:trace>
  <inkml:trace contextRef="#ctx0" brushRef="#br1" timeOffset="140342.1316">4627 9825 426 0,'0'0'6'0,"0"0"4"0,0-15 2 15,0 15 2-15,0 0 0 16,0-12 0-16,0 12 1 16,0 0-15-16,0 14 0 15,-3 6 0-15,3 9 0 0,-5 6 0 16,0 8 0-16,-1 3 0 15,2 7 0-15,2-5 0 16,-3 2 0-16,5-3 0 16,0-6 0-16,0-2 0 0,5-12 0 15,1 1 0-15,5-8 0 16,2-6 0-16,4-4 0 16,0-3 0-16,3-7 0 15,3 0 0-15,1-7 0 16,-1-5 0-16,2 0 0 0,0-6-83 15,-13-5-10-15</inkml:trace>
  <inkml:trace contextRef="#ctx0" brushRef="#br1" timeOffset="140546.5865">4574 10040 479 0,'0'0'4'16,"0"0"2"-16,0 0 1 0,0 0 1 15,0-7-1-15,0 7-7 16,20-7 0-16,0 4 0 16,13 0 0-16,-1-2 0 15,8 1 0-15,4-1 0 16,4 5 0-16,-10-9-2 0,-2 9-87 16,-4-1-3-16</inkml:trace>
  <inkml:trace contextRef="#ctx0" brushRef="#br1" timeOffset="142014.4391">5160 10067 356 0,'0'0'7'0,"0"0"6"16,0 0 2 0,0 0 2-16,-7-7 1 0,7 7 2 15,0 0 1-15,-9-7-1 16,9 7-5-16,0 0-6 15,0 0-9-15,6-3 0 16,10 3 0-16,6 0 0 0,5 3 0 16,3-1 0-16,3 3 0 15,5-3 0-15,-6 1 0 16,3-1 0-16,-8 0 0 0,-6 1 0 16,-3-1 0-16,-8 3 0 15,-10-5 0-15,5 21 0 16,-10-6 0-16,-14 0 0 0,-4 4 0 15,-4-2 0-15,-8 6 0 16,-4-6 0-16,-4 3 0 16,3-6 0-16,3 2 0 15,1-4 0-15,6-2 0 0,7-1 0 16,5-6 0-16,6 4 0 16,12-7 0-16,0 0 0 15,7 8 0-15,16-8 0 16,0 0 0-16,16 0 0 15,3 0 0-15,5-3 0 0,2-2 0 16,1 2 0-16,-8 2 0 16,4-2 0-16,-12 3 0 15,-4 0 0-15,-7 0 0 0,-6 0 0 16,-2 0 0-16,-15 0 0 16,12 4 0-16,-12-4 0 15,0 0 0-15,0 0 0 0,0 0 0 16,0 0 0-16,0 0 0 15,0 0 0-15,0 0 0 16,0 0 0-16,-5 3 0 16,5-3 0-16,-14 3 0 15,14-9-45-15,0 6-49 0</inkml:trace>
  <inkml:trace contextRef="#ctx0" brushRef="#br1" timeOffset="143490.7755">6098 9518 336 0,'0'0'9'0,"0"-11"4"0,0 11 5 16,0-14 1-16,0 14 1 15,-5-18 0-15,5 18 1 0,-7-15-1 16,7 15-7-16,-12 9-5 15,1 10-2-15,-3 11-1 16,1 6-2-16,-6 20-3 16,-4 2 0-16,0 14 0 0,9 6 0 15,-4 6 0 1,6-1 0-16,1 4 0 0,8 0 0 16,3-10 0-16,9-3 0 15,8-7 0-15,3-8 0 16,8-9 0-16,2-11 0 0,2-6 0 15,5-6 0 1,-5-7 0-16,-2-6 0 0,-3-4 0 16,-4-2 0-16,-7-2 0 15,-2-5 0-15,-7 2 0 16,-7-3 0-16,0 0 0 0,0 0 0 16,0 0 0-16,0 0 0 15,0 0 0-15,0 0 0 16,0 0 0-16,0 0 0 0,0 0 0 15,0 0 0-15,0 0-27 16,0-8-65-16,0 8-3 16</inkml:trace>
  <inkml:trace contextRef="#ctx0" brushRef="#br1" timeOffset="144410.1102">6412 9911 368 0,'0'0'7'0,"0"0"6"0,7-15 1 15,-5 5 2-15,2-2 1 16,0-3 2-16,-4 0 0 16,0-4 0-16,-4 4-6 15,-2 5-7-15,-9 2-6 16,-5 3 0-16,0 5 0 16,-5 5 0-16,-2 7 0 0,3 3 0 15,1 5 0-15,3 2 0 16,5-2 0-16,7 3 0 15,8-1 0-15,3-5 0 16,10-2 0-16,4-5 0 0,10-3 0 16,0-7 0-16,5-2 0 15,1-8 0-15,-6-4 0 16,1-4 0-16,-6-2 0 0,-2 1 0 16,-10-1 0-16,0 2 0 15,-8 3 0-15,-2 3 0 0,0 12 0 16,0 0 0-16,-5-2 0 15,1 7 0-15,-4 9 0 16,6 8 0-16,-7 8 0 16,5 3 0-16,-2 6 0 15,0 4 0-15,3 1 0 16,1-2 0-16,2 0 0 0,-2-3 0 16,2-3 0-16,-3-7 0 15,3-4 0-15,-4-8 0 16,4-2 0-16,-2-8 0 15,2-7 0-15,0 16 0 0,0-16 0 16,0 0 0-16,0 0 0 16,-2-5 0-16,2-6 0 15,0 11 0-15,0-20-15 0,-10 11-76 16,13-4-2-16</inkml:trace>
  <inkml:trace contextRef="#ctx0" brushRef="#br1" timeOffset="144828.6495">6759 9965 472 0,'0'0'5'0,"0"0"2"16,0 0 2-16,0 0 1 15,0-7-2-15,0 7-8 16,0 0 0-16,-14 3 0 15,1 9 0-15,3 5 0 16,-3 5 0-16,6 4 0 0,-3 3 0 16,5 1 0-16,5-3 0 15,3-2 0-15,11-3 0 16,4-7 0-16,5-5 0 16,4-5 0-16,3-5 0 0,0-8 0 15,0-4 0-15,-5-10 0 16,1-5 0-16,-8-4 0 15,-3-5 0-15,-11-1 0 0,-4 2 0 16,-3 0 0-16,-8 8 0 16,-9 4 0-16,-2 7 0 15,-3 8 0-15,-2 8 0 0,2 0 0 16,-3 8 0-16,8 4 0 16,1 0 0-16,3 6 0 15,9-6 0-15,5 5 0 16,-1 8-66-16,3-25-28 15</inkml:trace>
  <inkml:trace contextRef="#ctx0" brushRef="#br1" timeOffset="145173.5707">6947 9664 473 0,'0'0'4'0,"0"0"2"15,0 0 1-15,0 0 0 0,0 0 1 16,0 0-2-16,0 0-6 16,0 0 0-16,0 0 0 15,0 0 0-15,0 0 0 16,7 6 0-16,5-3 0 16,2 0 0-16,4-3 0 0,0 0 0 15,-1-6 0-15,3-3 0 16,-8-1 0-16,3 0 0 15,-10-2 0-15,-5 2 0 16,-2 1 0-16,-11 3 0 16,-4 6 0-16,-3 0 0 0,-3 3 0 15,-1 7 0-15,4-1 0 16,1 6 0-16,3-5-4 0,16-10-71 16,-3 10-16-16</inkml:trace>
  <inkml:trace contextRef="#ctx0" brushRef="#br1" timeOffset="145506.7457">7281 9208 456 0,'0'0'5'0,"0"0"2"0,0 0 2 15,-2-10-1-15,2 10 1 16,0 0 1-16,0 0-3 0,5 20-7 15,8 2 0-15,6 16 0 16,6 6 0-16,5 13 0 16,2 7 0-16,4 11 0 15,-7-1 0-15,-2 4 0 0,-7 7 0 16,-10-3 0-16,-8 0 0 16,-4-5 0-16,-15-4 0 0,-11 0 0 15,-6-9 0-15,-7-5 0 16,2-10 0-16,2-8 0 15,-3-7 0-15,10-9 0 0,3-7 0 16,9-3 0-16,3-11 0 16,15-4-69-16,-11 10-24 15</inkml:trace>
  <inkml:trace contextRef="#ctx0" brushRef="#br1" timeOffset="159785.9749">8467 9587 283 0,'0'0'9'0,"0"0"6"16,2-11 4-16,-2 11 3 15,5-15 2-15,-1 8 2 0,-2-5 0 16,-2 0 1-16,0 0-8 16,0 0-5-16,-6-1-4 15,-6 0-3-15,0 2-3 16,-8 4 0-16,-3 2-2 0,-1 1-2 15,-1 1 0 1,-2 3 0-16,-1 0 0 0,7 0 0 16,0 6 0-16,4 0 0 15,5 4 0-15,1 6 0 16,6 9 0-16,3-1 0 0,2 8 0 16,0 9 0-16,7 2 0 15,1 10 0-15,4 1 0 16,-5 8 0-16,6 0 0 15,-3 5 0-15,-3 2 0 0,-3 5 0 16,3 6 0-16,-7-1 0 16,0 3 0-16,0 0 0 15,-7 2 0-15,3 0 0 0,-3 0 0 16,2-2 0-16,-2-6 0 16,0-4 0-16,1 1 0 15,4-7 0-15,-6-1 0 16,4-11 0-16,-2 0 0 0,-1-5 0 15,2-5 0 1,0-5 0-16,3-2 0 0,-3 0 0 16,2-3 0-16,0 2 0 15,-2-4 0-15,0 3 0 16,3-3 0-16,-3-3 0 16,0 0 0-16,3-1 0 0,-1-4 0 15,3-5 0-15,-3-2 0 16,3-5 0-16,0-12 0 0,0 12 0 15,0-12 0-15,0 0 0 16,0 0 0-16,0 0 0 16,0 0 0-16,0 0 0 15,0 0 0-15,0 0 0 16,0 0 0-16,0 0 0 0,0 0 0 16,0 0 0-16,0 0 0 15,0 0 0-15,6 6 0 16,-6-6 0-16,17 0 0 0,-3-3 0 15,9-2 0-15,-1-2 0 16,12-1 0-16,5 1 0 16,5-3 0-16,2 0 0 15,5 0 0-15,-3 4 0 16,-2 0 0-16,2 4 0 0,-8-1 0 16,-6 3 0-16,-6 0 0 15,-3 0 0-15,-11 0 0 16,-1 3 0-16,-13-3 0 0,6 5 0 15,-6-5 0-15,0 0 0 16,0 0 0-16,-1 9 0 16,1-9 0-16,-8 3 0 0,8-3 0 15,-15-8 0-15,8-4-80 16,5-9-13-16</inkml:trace>
  <inkml:trace contextRef="#ctx0" brushRef="#br1" timeOffset="160639.8374">8823 9644 307 0,'0'0'8'0,"0"0"5"15,0 0 4-15,-8-8 3 16,8 8 1-16,0 0 1 0,-2-10 0 15,2 10 1 1,0 0-8-16,0 0-4 0,0 0-4 16,0 0-2-16,10 0-1 15,5 3 0-15,2 2-1 0,6 0 1 16,4 0-1-16,5-3-1 16,3 1-2-16,0-3 0 15,-3 0 0-15,-2 0 0 16,-5 0 0-16,-5-3 0 15,-6 3 0-15,-1-2 0 0,-13 2 0 16,8 0 0-16,-8 0 0 16,0 7 0-16,-3 3 0 15,-4 5 0-15,1 3 0 0,-1 2 0 16,0 4 0-16,0 0 0 16,-2 3 0-16,5 2 0 15,-1-5 0-15,0-2 0 16,2-2 0-16,1-2 0 0,0-1 0 15,-1-2 0-15,3-6 0 16,-4 1 0-16,4-10 0 16,0 12 0-16,0-12-21 15,-11 0-67-15,11 0-2 16</inkml:trace>
  <inkml:trace contextRef="#ctx0" brushRef="#br1" timeOffset="161637.4239">8915 10486 421 0,'0'0'5'0,"0"0"3"0,0 0 2 16,0 0 2-16,-5-12 0 16,5 12 1-16,-3-13 0 15,3 3 0-15,3 1-9 16,4-1-4-16,6-1 0 0,4-1 0 16,3 4 0-16,3 4 0 15,-2 1 0-15,4 3 0 16,-5 3 0-16,-1 4 0 15,0 7 0-15,-10 4 0 0,-3-3 0 16,-6 8 0-16,-4-4 0 16,-5 3 0-16,-12 3 0 15,2-2 0-15,-3-1 0 16,-3-2 0-16,1-2 0 16,6-6 0-16,3 2 0 0,3-6 0 15,12-8 0-15,-12 10 0 16,12-10 0-16,0 0 0 15,12 7 0-15,2-7 0 0,6 0 0 16,2 0 0-16,8-2 0 16,-2 2 0-16,2-3 0 15,-2 1 0-15,-4 2 0 16,-4 0 0-16,-2 0 0 0,-6 0 0 16,-5 0 0-16,-7 0 0 15,0 0 0-15,0 0 0 16,0 0 0-16,0 0 0 15,0 0 0-15,0 0 0 0,0 0 0 16,0 0 0-16,-7 5-29 16,7-5-61-16,-12 4-2 15</inkml:trace>
  <inkml:trace contextRef="#ctx0" brushRef="#br1" timeOffset="162334.5551">8905 11157 340 0,'0'0'8'0,"0"0"5"0,0-12 4 16,0 12 3-16,0-10 0 15,0 10 1-15,0-16 2 0,0 16 1 16,0-7-7-16,0 7-9 16,0 0-8-16,0 0 0 15,0 0 0-15,0 0 0 16,-11 10 0-16,9 3 0 0,-5-1 0 16,4 4 0-16,-4 1 0 15,2 3 0-15,-1-3 0 16,4-3 0-16,0-2 0 15,2 0 0-15,0-1 0 0,0-11 0 16,15 10 0-16,-3-5 0 16,6-5 0-16,-4 0 0 15,7 0 0-15,-1 0 0 16,-3-2 0-16,1 2 0 16,-4-3 0-16,1 3 0 15,-5 0 0-15,-3 0 0 0,-7 0 0 16,11 10 0-16,-11-10 0 15,7 18 0-15,-5-9 0 0,-2 1 0 16,-2 2 0-16,-8 3 0 16,0-5 0-16,-3 0 0 15,-4 3 0-15,-2-3 0 16,-6-6 0-16,2 2 0 16,0-4 0-16,4-2 0 0,-1-5 0 15,2-5 0-15,6 3 0 16,12-6-91-16,-5-2-2 15</inkml:trace>
  <inkml:trace contextRef="#ctx0" brushRef="#br1" timeOffset="162520.6312">8928 11083 482 0,'0'0'3'0,"0"0"2"0,4-10 0 15,-4 10 1-15,20-14 1 16,-5 4-4-16,3-1-3 0,11-4 0 16,1 3 0-16,0-7-7 15,-3 3-80-15,13 4-2 16</inkml:trace>
  <inkml:trace contextRef="#ctx0" brushRef="#br1" timeOffset="163437.9368">9409 9373 359 0,'0'0'6'0,"0"0"4"16,0-12 3-16,0 12 0 15,0-15 1-15,6 5 1 0,3 0 1 16,8-2 0-16,4 5-4 15,6-1-3-15,8 3-2 16,2-2-1-16,8 5-1 16,2 2-1-16,-2 0 0 15,-6 2-2-15,-4 8-2 0,-3 5 0 16,-8 9 0-16,-10 13 0 16,-7 8 0-16,-7 12 0 15,0 8 0-15,-7 9 0 0,-1 8 0 16,1 4 0-16,-1 4 0 15,4 1 0-15,2 1 0 16,-2 4 0-16,3 1 0 16,-3-1 0-16,-3 2 0 15,-3 3 0-15,-5-9 0 0,-2 3 0 16,-3-3 0-16,-3-12 0 16,4-3 0-16,1-7 0 15,4-7 0-15,1-10 0 16,3-4 0-16,5-9 0 0,3-2 0 15,2-4 0-15,0-2 0 16,0-2 0-16,0-3 0 16,0 0 0-16,0-1 0 0,0-5 0 15,0 1 0-15,-3-2 0 16,1-8 0-16,2 0 0 16,0 1 0-16,0-13 0 15,-3 13 0-15,3-13 0 0,0 0 0 16,0 0 0-16,0 0 0 15,0 0 0-15,0 0 0 16,-7 8 0-16,-3-5 0 16,0-3 0-16,-10 1 0 15,-3 2 0-15,-4 2 0 0,-8-2 0 16,3 1 0-16,-3-1 0 16,6 1 0-16,-1-6 0 15,0 2-67-15,18 0-26 0</inkml:trace>
  <inkml:trace contextRef="#ctx0" brushRef="#br1" timeOffset="168248.0342">2039 11921 268 0,'0'0'10'0,"2"-8"5"16,-2 8 4-16,0-15 3 16,0 3 1-16,-2-3 3 0,-6 2-1 15,-2-5 0-15,-4 7-9 16,-9 1-6-16,1 3-4 15,-8 4-2-15,-5 3-2 16,-2 0-1-16,0 0 0 16,1 5-1-16,2 2 0 0,4 1 1 15,5-1-1-15,6 0 0 16,1 1 0-16,8 1 0 16,3 7 0-16,4 4 1 0,3 2-1 15,0 12 1-15,5 7-1 16,0 5 1-16,5 12 0 15,-3 5 0-15,6 10 0 16,-1 4 0-16,-1 6 0 16,-2 1 1-16,1 5 1 0,-3 6 0 15,-1-1 1-15,-1 3-1 16,-1-3 0-16,-4 7 1 16,0-1 0-16,0 1-1 15,-4-2-3-15,-1-2 0 0,-1-1 0 16,1 1 0-16,0-8 0 15,1-5 0-15,-1 3 0 16,1-9 0-16,1-5 0 0,-3-3 0 16,3-1 0-1,1-7 0-15,-5 0 0 0,0-6 0 16,4-6 0-16,1-1 0 16,-4-1 0-16,1-7 0 15,3 3 0-15,-3-10 0 16,5-5 0-16,0 0 0 0,-7 0 0 15,7-7 0-15,-5-2 0 16,5 0 0-16,-3-2 0 16,0-4 0-16,1 1 0 0,-1-5 0 15,3-1 0-15,-2 4 0 16,2-4 0-16,0-9 0 16,-3 16 0-16,3-16 0 15,-2 14 0-15,2-14 0 0,-2 13 0 16,2-13 0-16,-3 15 0 15,3-15 0-15,-2 12 0 16,2-12 0-16,0 10 0 0,0-10 0 16,-3 7 0-1,3-7 0-15,0 0 0 0,0 13 0 16,0-13 0-16,0 9 0 16,0-9 0-16,3 11 0 15,-3-11 0-15,0 0 0 16,0 7 0-16,0-7 0 15,0 0 0-15,0 0 0 0,0 0 0 16,0 0 0-16,0 0 0 16,0 0 0-16,0 0 0 0,0 0 0 15,0 0 0-15,0 0 0 16,0 0 0-16,9 0 0 16,-9 0 0-16,21-3 0 15,-5-1 0-15,14-4 0 0,11 1 0 16,10-3 0-16,7 2 0 15,4 1 0-15,6 0 0 16,1 1 0-16,-5 5 0 0,-4-2 0 16,-7 3 0-16,-16 3 0 15,-3-2 0-15,-11-1 0 16,-6 3 0-16,-4 0 0 16,-13-3 0-16,0 0 0 15,0 0 0-15,0 0 0 16,-3 9 0-16,3-9 0 15,-15 7 0-15,15-7 0 0,-12 8 0 16,12-8 0-16,0 0-56 16,0 0-39-16</inkml:trace>
  <inkml:trace contextRef="#ctx0" brushRef="#br1" timeOffset="172600.4028">5424 14284 375 0,'0'0'10'0,"0"0"3"15,0-11 3-15,0 11 2 16,0 0 1-16,0-10 2 16,0 10 0-16,0 0-3 0,0 0-18 15,0 0 0-15,0 13 0 16,0 2 0-16,0 5 0 16,-3 4 0-16,3 3 0 15,0 6 0-15,0-1 0 0,0 0 0 16,3 1 0-16,0-4 0 15,-3-2 0-15,0-2 0 16,0-5 0-16,0-2 0 16,0-9 0-16,0 4 0 15,0-13 0-15,0 10 0 0,0-10 0 16,0 0 0-16,0 0 0 16,0 0 0-16,0 0 0 15,0 0 0-15,4-5 0 16,-4 5 0-16,0 0 0 0,0 0-64 15,0 0-30-15</inkml:trace>
  <inkml:trace contextRef="#ctx0" brushRef="#br1" timeOffset="173633.6688">5502 13340 366 0,'0'0'9'0,"0"0"3"15,0 0 1-15,-13-8 3 16,13 8 1-16,-12-4 0 16,2 4 1-16,0 1 0 15,2 13-6-15,-1 2-4 16,0 9-3-16,-1 5-5 0,6 4 0 16,2 7 0-1,2-2 0-15,0-1 0 16,9-7 0-16,7-6 0 0,5-6 0 15,4-14 0-15,3-5 0 16,4-2 0-16,4-13 0 16,-6-9 0-16,3-3 0 15,-10-9 0-15,-3 2 0 16,-10-3 0-16,-10-1 0 0,-3 4 0 16,-13 5 0-16,-7 3 0 15,-7 10 0-15,0 8 0 16,-4 5 0-16,4 3 0 0,0 8 0 15,5 1 0-15,5 1 0 16,8 5 0-16,-2 1-65 16,14-9-27-16,0-7 0 0</inkml:trace>
  <inkml:trace contextRef="#ctx0" brushRef="#br1" timeOffset="174317.7078">5452 12368 394 0,'0'0'7'0,"0"0"2"0,-10-12 2 16,10 12 2-16,-11-8 1 15,11 8-1-15,-11-7 1 16,11 7 0-16,-15 0-7 15,7 10-2-15,2 5-3 16,2 7 0-16,2 4-1 0,2 8-1 16,0-5 1-16,5 3 0 15,6 4-1-15,8-12 1 16,6 0 1-16,2-8-2 16,5-6 0-16,-2-6 0 15,2-4 0-15,1-10 0 0,-6-12 0 16,0-5 0-16,-12-10 0 15,-2-7 0-15,-13-6 0 16,-2 0 0-16,-15 1 0 0,-3 8 0 16,-11 3 0-16,-4 11 0 15,-4 9 0-15,-1 13 0 0,2 5 0 16,3 13 0-16,8 6 0 16,8 1 0-16,8 16 0 15,5 12-75-15,12-10-14 16</inkml:trace>
  <inkml:trace contextRef="#ctx0" brushRef="#br1" timeOffset="175335.6334">2550 14276 323 0,'0'0'8'0,"0"-7"4"0,0 7 3 15,0-15 3-15,0 15 1 16,-7-15 0-16,-6 7 0 15,-1 3 1-15,-3 5-7 0,-6 3-4 16,-4 11-3-16,4 4-2 16,1 5-1-16,5 4 0 15,5 5-1-15,9-2-1 16,6 2 1-16,13-5 0 0,14-2 0 16,5-8-1-16,8-4 1 15,1-8 0-15,1-5 0 16,0-9 0-16,-8-5 0 15,1-5-2-15,-14-4 0 16,-9-4 0-16,-11-3 0 0,-5-2 0 16,-14 5 0-16,-10 0 0 15,-7 1 0-15,-6 9 0 16,-2 5 0-16,1 5 0 0,-1 7 0 16,7 2 0-16,7 8-2 15,8 5-6-15,16 12-15 16,2-2-62-16,12 4-3 15</inkml:trace>
  <inkml:trace contextRef="#ctx0" brushRef="#br1" timeOffset="175900.339">3901 14335 423 0,'0'0'5'16,"0"0"2"-16,0 0 2 16,0 0 1-16,-10-7-1 15,10 7 1-15,-13 0 1 16,6 10-1-16,-3 5-3 15,2 5-3-15,6 4-1 0,-1 4 0 16,3 1-3-16,7 0 0 16,6 0 0-16,8-12 0 0,5 0 0 15,7-8 0-15,0-9 0 16,1 0 0-16,1-9 0 16,-5-8 0-16,-5-5 0 15,0-8 0-15,-15-5 0 0,-10-2 0 16,-8 2 0-16,-14 3 0 15,-8 5 0-15,-7 5 0 16,-10 6 0-16,4 12 0 16,-2 4 0-16,8 15 0 0,5-3-3 15,-3 8-85-15,30 2-2 16</inkml:trace>
  <inkml:trace contextRef="#ctx0" brushRef="#br1" timeOffset="177565.7862">2145 12267 393 0,'0'0'5'0,"0"0"3"15,0 0 2-15,-14-10 1 16,6 8 1-16,-4-3 0 15,-6 5 1-15,-1 0 1 16,-7 7-5-16,2 3-2 16,1 4-2-16,0 10-1 0,2-4-1 15,3 6 0-15,6-1-1 16,5 2-2-16,4 0 0 16,3 1 0-16,10-3 0 15,4-3 0-15,3 0 0 0,9-7 0 16,2-3 0-16,1-2 0 15,6-5 0-15,0-2 0 16,-1-3 0-16,-4 0 0 0,-2 0 0 16,-2-3 0-16,-2-2 0 15,-8 3 0-15,-2 2 0 16,-8-2 0-16,-6 2 0 16,10-3 0-16,-10 3 0 15,0 0 0-15,0 0 0 16,0 0 0-16,0 0 0 15,0 0 0-15,-7-7 0 0,7 7 0 16,0 0 0-16,0 0 0 16,0 0 0-16,0 0 0 0,-9 0 0 15,9 0 0-15,0 0 0 16,0 0 0-16,0 0 0 16,0 0 0-16,0 0 0 0,-3-8-69 15,3 8-23-15</inkml:trace>
  <inkml:trace contextRef="#ctx0" brushRef="#br1" timeOffset="178273.2616">2605 12264 374 0,'0'0'7'0,"0"0"5"0,0 0 2 16,0-9 2-16,0 9 1 15,-5-10 1-15,5 10 0 16,-12-15 1-16,4 10-7 16,-2 1-8-16,-1 1-4 15,-5 3 0-15,-3 0 0 16,1 3 0-16,-2 4 0 15,1 5 0-15,-4 3 0 0,11-1 0 16,-1 1 0-16,6 3 0 16,4-3 0-16,3 0 0 0,10-6 0 15,5-4 0-15,5-5 0 16,2 0 0-16,6-5 0 16,-2-4 0-16,5-6 0 0,-6 0 0 15,-6-3 0-15,1 3 0 16,-8 1 0-16,-1 1 0 15,-6 1 0-15,-5 12 0 16,0-8 0-16,0 8 0 0,-7 6 0 16,1 6 0-16,3 8 0 15,-1 1 0-15,-1 8 0 16,0 5 0-16,5-5 0 16,0 7 0-16,0-4 0 15,0-1 0-15,0-3 0 16,0-3 0-16,2-3 0 0,1-7 0 15,-3-1 0-15,0-3 0 16,0-11 0-16,5 12 0 16,-5-12 0-16,0 0 0 15,0 0-30-15,-15-3-59 0,15 3-2 16</inkml:trace>
  <inkml:trace contextRef="#ctx0" brushRef="#br1" timeOffset="178652.2481">2869 12269 467 0,'0'0'4'0,"0"0"1"0,0 0 1 16,0 0 0-16,0 0 0 15,-7 3 0-15,2 4 1 16,-3 7-3-16,-4 0-4 15,5 5 0-15,-2 6 0 0,5 0 0 16,1 2 0-16,3-4 0 16,5-1 0-16,6-5 0 15,3-7 0-15,4-2 0 0,-1-8 0 16,8 0 0-16,-3-11 0 16,-1-6 0-16,0-5 0 15,-5-5 0-15,-9-6 0 16,-2-1 0-16,-5 0 0 0,-5-4 0 15,-7 11 0-15,-6 0 0 16,-9 12 0-16,4 7 0 16,-9 8 0-16,10 8 0 15,-3 7 0-15,10 12-14 0,0 0-74 16,8 0-4-16</inkml:trace>
  <inkml:trace contextRef="#ctx0" brushRef="#br1" timeOffset="179714.9987">3550 12293 360 0,'0'0'6'0,"0"0"6"16,0 0 1-16,0 0 1 0,0 0 1 15,0 0 1-15,0 0 1 16,0 0 0-16,13-4-4 16,-4 4-5-16,7 0-1 15,0 4-1-15,7-3 1 0,2 4-7 16,3-2 0-16,-1 0 0 15,-3-1 0-15,0 1 0 16,2-3 0-16,-8 0 0 16,-6 0 0-16,-2 0 0 0,-10 0 0 15,13 0 0-15,-13 0 0 16,0 0 0-16,0 0 0 16,-5 0 0-16,5 0 0 15,-18-3 0-15,9 1 0 0,9 2-3 16,-21 7-63-16,21-7-24 15,-12 0-2-15</inkml:trace>
  <inkml:trace contextRef="#ctx0" brushRef="#br1" timeOffset="180340.4952">4116 12094 370 0,'0'0'7'15,"0"0"4"-15,0-15 3 0,0 15 1 16,0-18 1-16,-2 5 1 15,0 2 1-15,-3-1 0 0,0 1-6 16,-5 2-4-16,0 6-3 16,-6 1-5-16,0 2 0 15,-4 5 0-15,3 7 0 0,-3 3 0 16,2 0 0-16,1 6 0 16,4-1 0-16,6 3 0 15,7-3 0-15,0 0 0 16,13-3 0-16,-1 4 0 0,13-7 0 15,0 1 0-15,2-3 0 16,3-2 0-16,0 2 0 16,0-2 0-16,-4 0 0 15,-3-1 0-15,2 3 0 0,-7-3 0 16,-6 3 0-16,0-1 0 16,-6 1 0-16,-2 2 0 15,-4-1 0-15,-2 2 0 16,-6-1 0-16,-4-1 0 0,-4 2 0 15,0-3 0-15,-9-2 0 16,0-3 0-16,-5-2 0 16,0-2 0-16,0-3 0 15,-2 0 0-15,2-5 0 0,0 0 0 16,5-5 0-16,3 2 0 16,4 1 0-16,4 0 0 15,14 7 0-15,-13-7 0 16,13 7 0-16,0 0-17 15,11-16-68-15,1 16-5 0</inkml:trace>
  <inkml:trace contextRef="#ctx0" brushRef="#br1" timeOffset="181181.5822">4581 12123 377 0,'0'0'8'0,"0"0"2"0,-4-14 2 16,-1 6 2-16,-2-2 3 15,-1-2-3-15,-7 1 3 16,-2-1-2-16,2 4-5 0,-6 4-3 16,0 1-4-16,1 3-1 15,-3 3-1-15,4 4-1 16,0 6 0-16,8-3 1 0,2 4-1 15,2 2 0-15,7-2 0 16,0-1 0-16,5-1 1 16,8-2-1-16,2-3 2 15,3-4-2-15,1-3 0 0,1-3 0 16,-2-2 0-16,1-4 0 16,-4-1 0-16,-2 0 0 15,-6 0 0-15,1 3 0 16,-8 7 0-16,2-18 0 15,-2 18 0-15,3-11 0 16,-3 11 0-16,0 0 0 0,0 0 0 16,0 0 0-16,0 0 0 15,0 0 0-15,0 0 0 16,0 0 0-16,0 11 0 0,-3 2 0 16,1 1 0-16,-3 4 0 15,2 6 0-15,-1 1 0 16,3 3 0-16,1-4 0 0,0 1 0 15,0-3 0-15,0 1 0 16,0-5 0-16,1-2 0 16,3-3 0-16,2-3 0 15,-6-3 0-15,0-7 0 0,0 14 0 16,0-14 0 0,0 0-8-16,0 0-75 0,0 0-6 15</inkml:trace>
  <inkml:trace contextRef="#ctx0" brushRef="#br1" timeOffset="181565.0782">4711 12059 470 0,'0'0'4'15,"0"0"0"-15,0 0 1 16,0 0 0-16,-2 7 0 15,-4 6 1-15,-1 2 0 0,-3 7 0 16,1 0-6-16,0 8 0 16,2 0 0-16,3 2 0 15,4-5 0-15,0 0 0 16,11-6 0-16,5-7 0 0,3-4 0 16,4-5 0-16,7-5 0 15,-5-9 0-15,5-6 0 16,-3-6 0-16,-2-4 0 15,-9-9 0-15,0-1 0 16,-11 0 0-16,-5-2 0 0,-5 5 0 16,-11 5 0-16,0 4 0 15,-9 11 0-15,0 10 0 16,0 4 0-16,0 8 0 0,1 7 0 16,8 12 0-16,16-5-79 15,-7-2-12-15</inkml:trace>
  <inkml:trace contextRef="#ctx0" brushRef="#br1" timeOffset="182514.4283">2239 13121 373 0,'0'0'7'0,"0"0"6"0,3-12 0 16,-3 4 3-16,0-4 0 15,0 3 1-15,-3-4 1 16,-1-1-1-16,-8 4-6 15,-2 2-5-15,-2 6-2 0,-6 2-4 16,-1 7 0-16,4 6 0 16,-6 1 0-16,4 3 0 15,5 3 0-15,3 0 0 0,5 3 0 16,8-4-2-16,5 1 2 16,7-2 2-16,11-1-2 15,2-1 0-15,7 2 0 16,0-2 0-16,2 0 0 15,-1-3 0-15,-1 1 0 16,-7 1 0-16,-4 3 0 0,-9 0 0 16,-4 1 0-16,-8-2 0 15,-6 3 0-15,-8-3 0 16,-4 1 0-16,-4-3 0 16,-8-5 0-16,-2 0 0 0,-1-3 0 15,-4-4 0-15,0-3 0 16,5 0 0-16,1-10 0 15,1 0 0-15,10 0 0 0,4 1 0 16,2-9 0-16,12 7-9 16,2-4-9-16,11-9-62 15,3 17-9-15</inkml:trace>
  <inkml:trace contextRef="#ctx0" brushRef="#br1" timeOffset="183047.6485">2678 13151 391 0,'0'0'6'0,"0"-9"3"15,0 9 2-15,-13-18 1 16,3 10 1-16,-2-2 1 16,-3 4 0-16,-3-5 0 0,-1 9-5 15,1 2-3-15,-1 2-3 16,1 9-1-16,0 1-1 0,8 2-1 16,1 4 0-16,4 2 1 15,5-1-1-15,2-1 0 16,6-9 0-16,6 2 1 15,8-7 0-15,-1-4 0 0,4 0 1 16,-6-4-2-16,6-9 0 16,-2-2 0-16,-9 3 0 15,2-3 0-15,-4 3 0 16,-5 2 0-16,-7 10 0 16,0 0 0-16,0 0 0 0,3 10 0 15,-3 7 0-15,-5 8 0 16,0 0 0-16,1 9 0 15,3 1 0-15,-4 0 0 16,3-2 0-16,-1-4 0 16,3-2 0-16,-2-5 0 0,2-2 0 15,0-5-5-15,0-3-14 16,0 10-57-16,0-22-13 16</inkml:trace>
  <inkml:trace contextRef="#ctx0" brushRef="#br1" timeOffset="183423.9327">2896 13174 470 0,'0'0'3'0,"0"0"1"16,0 0 1-16,0 0-1 15,-2 9 2-15,-3 1-1 16,-5 5 1-16,5 2-1 0,-2 4-2 15,2 4-3-15,5-1 0 16,0-2 0-16,0-1 0 16,7-1 0-16,7-6 0 0,4-4 0 15,3-3 0-15,0-5 0 16,7-2 0-16,-7-2 0 16,5-8 0-16,-1-4 0 0,-6-8 0 15,-3-4 0-15,-6-6 0 16,-8-2 0-16,-2-7 0 15,-8 5 0-15,-6 1 0 16,-6 2 0-16,-3 14 0 0,-2 2 0 16,-2 14 0-16,3 3 0 15,-1 10 0-15,7 10 0 16,1-3 0-16,9 13-36 16,6 0-52-16,2-6-4 0</inkml:trace>
  <inkml:trace contextRef="#ctx0" brushRef="#br1" timeOffset="184262.9766">4089 13101 229 0,'0'0'11'0,"0"0"5"0,-3-9 7 0,3 9 2 16,-6-15 3-16,1 5 2 15,-4 1 4-15,-1-2-2 16,-1 2-8-16,-4 0-5 16,3 6-5-16,-10 3-4 0,-2 0-3 15,-3 7-2-15,-5 6-1 16,4 6-4-16,2 3 0 16,1 3 0-16,5 5 0 0,8 2 0 15,9-2 0-15,3 0 0 16,10-3 0-16,6-1 0 15,10-5 0-15,1-4 0 0,8-4 0 16,3-7 0-16,4-3 0 16,-3-3 0-16,4 0 0 15,-8-7 0-15,-3-1 0 16,-7 4 0-16,-6-2 0 16,-1 1 0-16,-18 5 0 15,12-5 0-15,-12 5 0 16,0 0 0-16,0 0 0 0,-7-4 0 15,7 4 0-15,-15 0 0 16,15 0 0-16,-17 0 0 16,17 0 0-16,-18 0-8 0,18 0-82 15,-10 1-1-15</inkml:trace>
  <inkml:trace contextRef="#ctx0" brushRef="#br1" timeOffset="184734.952">4644 13058 440 0,'0'0'4'0,"0"0"1"0,-6-15 2 15,-4 5 2-15,-4 3 0 16,-2-4 0-16,-4 1 0 15,-3 1 1-15,-4 3-4 16,1 6-3-16,1 3-3 16,3 4 0-16,3 8 0 15,3 3 0-15,9 2 0 0,2-1 0 16,5 1 0-16,5-8 0 16,9 0 0-16,4-7 0 15,5-2 0-15,4-3 0 0,-4-10 0 16,6 0 0-16,-8-5 0 15,3 3 0-15,-12 0 0 16,1 0 0-16,-6 5 0 0,-7 7 0 16,0 0 0-16,0 0 0 15,3 12 0-15,-3 7 0 16,-3 1 0-16,-2 4 0 16,0 5 0-16,2 2 0 15,0-4 0-15,-1 1 0 16,4-1 0-16,-2-7 0 15,2-1 0-15,0-4-3 0,0-4-22 16,-8-1-62-16,8-10-4 16</inkml:trace>
  <inkml:trace contextRef="#ctx0" brushRef="#br1" timeOffset="185114.6386">4868 13104 476 0,'0'0'4'0,"0"0"0"16,0 0 2-16,-13-4 0 15,13 4 0-15,-16 1 0 0,7 10-3 16,-3-2-3-16,2 9 0 16,1 0 0-16,3 6 0 15,1-1 0-15,5-2 0 16,0 2 0-16,5-5 0 15,10-6 0-15,2-3 0 0,6-6 0 16,-2-3 0-16,8-3 0 16,-4-9 0-16,2-2 0 15,-5-11 0-15,-2-1 0 0,-10-3 0 16,-3-2 0-16,-7-3 0 16,-12 5 0-16,-8 1 0 15,-10 7 0-15,-8 9 0 0,-3 9 0 16,-2 3 0-16,1 12 0 15,10 6 0-15,2 1 0 16,18-7-63-16,4 10-29 16</inkml:trace>
  <inkml:trace contextRef="#ctx0" brushRef="#br1" timeOffset="186271.954">5996 11774 374 0,'0'0'6'16,"0"0"4"-16,-9-15 1 15,9 15 2-15,-9-12 0 16,9 2 1-16,0-2 1 0,9 2 0 15,10 0-5-15,6 2-2 16,12 4-3-16,3 4-1 16,5 0-1-16,0 15 0 15,-5 4-1-15,-3 18 0 0,-10 8 1 16,-4 9-3-16,-9 13 0 16,-6 11 0-16,-3 5 0 15,0 6 0-15,2 3 0 0,-2 2 0 16,6 0 0-16,-4 0 0 15,5 3 0-15,-2-2 0 16,0 1 0-16,-5 1 0 16,0-1 0-16,-3 2 0 15,-2 3 0-15,0-6 0 0,0 5 0 16,-2-7 0-16,-2 4 0 16,3-7 0-16,-2-1 0 15,1-4 0-15,2-7 0 0,-5-1 0 16,3-5 0-1,-5-2 0-15,3-7 0 0,2 5 0 16,-2-9 0-16,3 3 0 16,1-5 0-16,0 0 0 15,0-4 0-15,0-5 0 0,0 0 0 16,0-11 0-16,0-3 0 16,1 0 0-16,-1-8 0 15,0-4 0-15,0 0 0 16,0-6 0-16,0-2 0 0,0 2 0 15,0-9 0-15,0 3 0 16,0-10 0-16,0 12 0 16,0-12 0-16,0 0 0 15,0 0 0-15,0 0 0 0,0 0 0 16,0 0 0-16,0 0 0 16,-8 0 0-16,1 0 0 15,-4-2 0-15,-6 2 0 16,-6 0 0-16,-9 0 0 0,-7 0 0 15,-7 4 0-15,-4 4 0 16,-1-1 0-16,-4 1 0 16,5-2 0-16,6 0 0 15,14 2 0-15,10-7-64 0,10-1-29 16</inkml:trace>
  <inkml:trace contextRef="#ctx0" brushRef="#br1" timeOffset="187963.4898">7152 12019 312 0,'0'0'7'0,"10"-17"6"16,0 2 3-16,0-5 2 16,0-4 5-16,-3-1-1 0,1 3 0 15,-6-3 0-15,-4 7-7 16,-13 13-4-16,-15 5-4 16,-7 12-4-16,-8 11-1 15,-2 7-1-15,0 7-1 0,-2 7 1 16,11 3-1-16,6 9 0 15,11-2 0-15,12 8 0 16,9 4 0-16,7 6-1 16,8 3 1-16,7 2 0 15,3 4 0-15,5 3 1 16,0-2-1-16,0 2 1 0,-3-2-1 16,3 2 1-16,-5 0 0 15,-8 1-1-15,-2 7 1 16,-7 6 2-16,-6 7 0 15,-2-1 0-15,-10 3 0 16,-3-2-3-16,-1 2 0 16,-6-5 0-16,-1 0 0 0,7-16 0 15,0-5 0-15,1-1 0 16,-2-3 0-16,5-5 0 16,-5-5 0-16,8-3 0 15,-4-5 0-15,2-7 0 0,1-2 0 16,-1-5 0-1,5-11 0-15,2-2 0 0,-3-2 0 16,3-10 0-16,2-1 0 16,-3-6 0-16,3-3 0 15,0-10 0-15,0 12 0 0,0-12 0 16,0 0 0-16,0 0 0 16,0 0 0-16,5 0 0 15,-5 0 0-15,15-7 0 0,-2-1 0 16,7 1 0-16,2-3 0 15,5 0 0-15,8-2 0 16,5 2 0-16,7-2 0 16,3-1 0-16,2 4 0 15,-3 3 0-15,1 2 0 0,-5-2 0 16,-11 6 0-16,0 0 0 16,-15 3 0-16,-4 1 0 15,-15-4 0-15,0 0 0 16,5 11 0-16,-15-1-62 15,0-13-28-15</inkml:trace>
  <inkml:trace contextRef="#ctx0" brushRef="#br1" timeOffset="188754.8377">7503 11858 380 0,'0'0'6'0,"0"0"1"15,0 0 2-15,0 0 2 16,0 0 1-16,-8 13 1 16,8-6 0-16,0 5 1 0,0 3-3 15,2-4-2-15,9 1 0 16,3-3-2-16,9-3 0 0,2-5-4 16,5-1-3-16,-3 0 0 15,6-1 0-15,-8-5 0 16,-4 4 0-16,-3 2 0 0,-6 0 0 15,-12 0 0-15,13 15 0 16,-13 2 0-16,0 6 0 16,0 6 0-16,0 3 0 15,0 11 0-15,0-1 0 0,0 5 0 16,0 0 0-16,0-2 0 16,0-3 0-16,0-5 0 15,0-3 0-15,0-8 0 16,0-2 0-16,0-9 0 15,0-3 0-15,0-2 0 16,0-10 0-16,0 0 0 16,5 10-5-16,5-10-83 0,-10 0-3 15</inkml:trace>
  <inkml:trace contextRef="#ctx0" brushRef="#br1" timeOffset="189680.268">7607 13389 447 0,'0'0'5'0,"0"0"2"0,-7-14 2 16,7 6 1-16,0-1 0 16,0-6 2-16,0 0-1 0,0 1-11 15,7 0 0-15,3 1 0 16,8 1 0-16,-3 5 0 16,7 0 0-16,0 1 0 15,1 6 0-15,0 0 0 16,1 8 0-16,-2 2 0 0,-4 4 0 15,-6 4 0-15,-5 2 0 16,-4 2 0-16,-3 3 0 16,-10 2 0-16,-8 0 0 15,-3 1 0-15,-5-3 0 16,2-1 0-16,-4-2 0 16,8-7 0-16,3 0 0 0,4-4 0 15,13-11 0-15,-2 12 0 16,10-12 0-16,11 0 0 0,4-3 0 15,7-4 0-15,2-1 0 16,5 0 0-16,-5-2 0 16,-2 4 0-16,-5 0 0 15,-7 1 0-15,-6 2 0 0,-4 3 0 16,-8 0-18-16,0 8-71 16,0-8-4-1</inkml:trace>
  <inkml:trace contextRef="#ctx0" brushRef="#br1" timeOffset="190218.4553">7717 14165 470 0,'0'0'3'0,"0"0"2"0,0 0 2 16,0-13 0-1,0 13 0-15,0 0 0 0,-2-13-2 16,2 13-5-16,-16 0 0 0,9 3 0 16,-6 5 0-16,6 5 0 15,-3-1 0-15,3 5 0 16,1-2 0-16,1 4 0 16,5-2 0-16,11 3 0 0,-2-2 0 15,6 0 0-15,5-1 0 16,0-3 0-16,1 1 0 15,3-1 0-15,-2 2 0 16,-2-6 0-16,-5 2 0 0,-2 1 0 16,-6-1 0-16,-7-2 0 15,-2 2 0-15,-11 1 0 16,-4 4 0-16,-8 1 0 16,-5-1 0-16,-5-2 0 0,1-3 0 15,-2-2 0-15,-1-2 0 16,5-7 0-16,-3-8-6 15,-2-7-84-15,18-13-1 16</inkml:trace>
  <inkml:trace contextRef="#ctx0" brushRef="#br1" timeOffset="190366.6045">7754 14152 466 0,'0'0'4'0,"0"0"0"16,14-13 0-16,-3 8 0 15,1-7 0-15,6 0-4 16,7-2-31-16,5-7-49 0,-4-4-5 16</inkml:trace>
  <inkml:trace contextRef="#ctx0" brushRef="#br1" timeOffset="191264.4666">8124 12041 353 0,'0'0'6'0,"0"0"3"0,0 0 2 16,0-12 2-16,0 12 2 15,16-17 0-15,-2 7 2 16,6-5 0-16,5 3-5 0,5 1-2 16,4 4-2-16,4 0-2 15,-1 1-1-15,0 6-2 0,1 0 0 16,-8 6-1-16,-4 4-1 15,-3 6 1-15,-5 13 1 16,-9 10-3-16,-1 8 0 16,-8 13 0-16,0 11 0 0,0 9 0 15,-4 9 0-15,3 7 0 16,-4 4 0-16,2 1 0 16,1 0 0-16,0 6 0 15,-4 5 0-15,-1-6 0 0,0 5 0 16,-3-4 0-16,-1-6 0 15,4 6 0-15,-2-3 0 16,0-10 0-16,2-2 0 16,2 0 0-16,3-10 0 15,2-1 0-15,-3-3 0 0,1-5 0 16,0-2 0-16,2-5 0 16,0-7 0-16,0-4 0 15,0-6 0-15,0-4 0 0,0-6 0 16,2-7 0-16,-2-5 0 15,0-4 0-15,2-5 0 16,-2-6 0-16,0 0 0 16,-2-5 0-16,2-7 0 15,-12 11 0-15,12-11 0 0,-13 7 0 16,6-5 0-16,-5 3 0 16,-1-2 0-16,-2 1 0 15,-5 5 0-15,-3-6 0 0,2 3 0 16,-12 5 0-16,-1-2 0 15,-7-1 0 1,0 2 0-16,-2-3 0 0,3 0 0 16,5 1 0-16,1-8 0 15,8-8-66-15,14 1-27 0</inkml:trace>
  <inkml:trace contextRef="#ctx0" brushRef="#br1" timeOffset="191600.6093">9044 13325 480 0,'0'0'2'0,"0"0"1"0,0 0 1 15,0 0 0-15,10 3 1 16,5-3 0-16,7 0-2 0,6-6-8 15,11-2-77-15,-2 6-4 16</inkml:trace>
  <inkml:trace contextRef="#ctx0" brushRef="#br1" timeOffset="191763.1871">9029 13617 501 0,'0'0'2'0,"0"0"1"16,5 5 2-16,5-2-5 15,7-3 0-15,13 0 0 16,7-8 0-16,21-4-38 0,-1 2-47 16,15-17-5-1</inkml:trace>
  <inkml:trace contextRef="#ctx0" brushRef="#br1" timeOffset="193830.9029">2289 15230 286 0,'0'0'7'0,"0"0"5"15,0-10 2-15,0 10 2 16,-4-16 1-16,-7 10 1 0,-5-5 1 15,-3 2 0-15,-8-1-7 16,-7 3-3-16,-8 4-2 16,-6 0-2-16,-1 3-1 15,-6 0 0-15,3 6-1 0,2 1 0 16,3 0-1-16,7 2 0 16,8 7-1-16,6-1 0 15,6 3 0-15,14 4 0 16,1 5 1-16,6 5 0 0,9 5 1 15,6 7-1-15,4 9 1 16,0 3 1-16,5 9-1 16,-6 4 0-16,1 10 0 15,-5 4-1-15,-2 1 0 16,-8 1 0-16,-1 1 1 0,-4-2-1 16,0-3 0-16,-4-3-1 15,-4-1 1-15,1-8-2 16,-6-2 3-16,4-3 1 0,-4-2-4 15,3 0 0-15,-2-3 0 16,-1 1 0-16,1-4 0 16,-4 4 0-16,0 2 0 15,5-32 0-15,4 6 0 16,-5 2 0-16,1 2 0 0,-2-1 0 16,0 4 0-16,0-2 0 15,-2 4 0-15,2-3 0 16,-1-1 0-16,1-2 0 15,1 0 0-15,0-1 0 16,1-1 0-16,2 0 0 0,-1 2 0 16,4-7 0-16,-1 1 0 15,2-6 0-15,3-2 0 16,-1-6 0-16,3-1 0 0,0-3 0 16,0-15 0-16,0 0 0 15,5 35 0-15,-5-35 0 16,10 20 0-16,-10-20 0 15,10 9 0-15,0-6 0 0,0-3 0 16,3 0 0-16,6 0 0 16,1-5 0-16,10-5 0 15,0 2 0-15,7-1 0 16,6 1 0-16,1-2 0 0,8-1 0 16,6 2 0-16,0 2 0 15,5-3 0-15,2 0 0 16,2 7 0-16,-3 1 0 15,-2-5 0-15,-2 4 0 16,-2 1 0-16,-8 2 0 0,-4 0 0 16,-5 2 0-16,-7 1 0 15,-1-1 0-15,-8 3 0 16,-8 0 0-16,-4 0 0 16,-4 0 0-16,-9-5 0 0,5 14 0 15,-5-14 0-15,0 0 0 16,0 12-78-16,0-12-14 15</inkml:trace>
  <inkml:trace contextRef="#ctx0" brushRef="#br1" timeOffset="195252.3001">2337 15492 365 0,'0'0'6'0,"0"0"3"0,-5-9 4 15,5 9 0-15,-7-10 1 16,7 10 1-16,-18-8-1 16,6 4 2-16,0 6-6 15,-6 8-3-15,1 7-2 16,2 3-2-16,0 7-1 0,5 5 0 16,5 3-1-16,1-1 0 15,10 4 0-15,7-9 0 16,6-1 0-16,9-6 1 15,4-7 0-15,5-8 0 0,1-4 0 16,4-3 2-16,-7-7-4 16,2-8 0-16,-7-5 0 15,-3-6 0-15,-9-3 0 16,-6-3 0-16,-12-3 0 0,0 1 0 16,-14-3 0-16,-9 4 0 15,-7 5 0-15,-6 9 0 16,0 4 0-16,-7 10 0 15,4 5 0-15,2 10 0 0,5 8 0 16,4 1 0-16,18-1-55 16,4 9-36-16,9 1-1 15</inkml:trace>
  <inkml:trace contextRef="#ctx0" brushRef="#br1" timeOffset="196995.9176">3374 15522 250 0,'0'0'8'0,"0"0"6"16,0 0 3-16,0 0 4 16,0 0 2-16,-11-7 0 15,11 7 2-15,0 0 0 0,-10-8-8 16,10 8-4-1,0 0-4-15,0 0-1 0,3 8-2 16,9-7 0-16,1 5 1 16,8-1-1-16,0 1 1 15,4-5 0-15,3 2 0 0,0 0-2 16,2-1 0-16,-1-2-3 16,-2 0-2-16,-5 0 0 15,3 0 0-15,-7 0 0 16,2-2 0-16,-8 2 0 15,0-3 0-15,-12 3 0 0,13-3 0 16,-13 3 0-16,0 0 0 16,0 0 0-16,0 0 0 15,0 0 0-15,0 0 0 0,0 0 0 16,0 0 0-16,0 0 0 16,0 0 0-16,0-10 0 15,0 10 0-15,0 0 0 16,0 0 0-16,0 0 0 15,0 0 0-15,0 0 0 0,0 0 0 16,0 0-23-16,0 16-52 16,0-16-15-16</inkml:trace>
  <inkml:trace contextRef="#ctx0" brushRef="#br1" timeOffset="197498.0877">4086 15288 414 0,'0'0'6'0,"0"0"2"16,0 0 3-16,-1-6 1 0,1 6-1 16,0 0 1-16,0 0 2 15,-8 6-1-15,8 10-3 16,0 5-10-16,3 5 0 15,-1 2 0-15,2 5 0 0,-1 3 0 16,2-1 0-16,-3-6 0 16,4 1 0-16,-3-5 0 15,-3-4 0-15,0-2 0 16,2-1 0-16,-2-6 0 16,0-5 0-16,0-7 0 0,0 10 0 15,0-10 0-15,0 0 0 16,0 0 0-16,0 0 0 15,0 0 0-15,0 0 0 16,0 0 0-16,0 0-37 0,0 0-53 16,0 0-4-16</inkml:trace>
  <inkml:trace contextRef="#ctx0" brushRef="#br1" timeOffset="199433.9933">2434 16317 268 0,'0'0'9'0,"0"0"2"16,0 0 6-16,0 0 3 15,0-12 1-15,0 12 3 16,0-10 2-16,0 10 0 16,0-9-6-16,0 9-5 15,0 0-3-15,0 0-4 16,0 0-1-16,0 0-2 0,0 0-2 16,0 7-1-16,0 5 0 15,0 0-1-15,0 5 1 0,0 4-1 16,0 1 1-16,0 3-1 15,0-3 1-15,0 5-1 16,0-2 0-16,3 0 0 16,-1-3 0-16,1-3 1 0,-3-1-2 15,0-5 0-15,0-3 0 16,0-10 0-16,0 12 0 16,0-12 0-16,0 0 0 15,0 0 0-15,0 0 0 0,0 0 0 16,0-5 0-16,0 5 0 15,0-12 0-15,0 2 0 16,0-1 0-16,0 2 0 16,2-3 0-16,-2-4 0 15,2 4 0-15,-2-1 0 16,0 1 0-16,3-2 0 0,-3 4 0 16,0 2 0-16,0 8 0 15,0-15 0-15,0 15 0 0,0 0 0 16,0 0 0-16,0-10 0 15,0 10 0-15,0 0 0 16,0 0 0-16,0-10 0 16,0 10 0-16,0-10 0 0,0 10 0 15,0-9 0-15,0 9 0 16,0-12 0-16,0 12 0 16,-3-13 0-16,3 13 0 15,-2-13 0-15,2 13 0 16,0 0 0-16,-2-10 0 0,2 10 0 15,0 0 0-15,0 0 0 16,0 0 0-16,0 0 0 16,0 0 0-16,-3 16 0 15,1 1 0-15,2 0 0 16,0 8 0-16,-3 2 0 0,1 1 0 16,2-1 0-16,-2-3 0 15,2-2 0-15,-4-1 0 0,2-7 0 16,2-2 0-16,0-12 0 15,-3 11 0-15,3-11 0 16,0 0 0-16,0 0 0 16,0 0 0-16,0 0 0 15,0 0 0-15,0 0 0 0,0-5 0 16,0 5 0-16,-2-7 0 16,2 7-15-16,0 0-74 15,2-8-3-15</inkml:trace>
  <inkml:trace contextRef="#ctx0" brushRef="#br1" timeOffset="201427.8289">3995 16347 351 0,'0'0'8'0,"0"0"4"16,-2-10 2-16,2 10 2 16,-5-10 0-16,5 10 2 0,-7-7 0 15,7 7 1-15,0 0-7 16,-13-5-4-16,13 5-2 16,-12 14-2-16,7 4-2 0,-1 0 1 15,4 7-2-15,2 1 2 16,0 2-3-16,2-3 0 15,9 1 0-15,1-5 0 16,3-4 0-16,2-2 0 16,3-6 0-16,0-6 0 0,2-1 0 15,1-2 0-15,-3-7 0 16,-1-3 0-16,1-2 0 16,-2-8 0-16,-6 1 0 15,-2-6 0-15,-5 0 0 16,-5-3 0-16,-3 2 0 0,-9 1 0 15,-6 1 0-15,-6 5 0 16,-6 7 0-16,1 2 0 0,-1 5 0 16,-3 5 0-16,6 0 0 15,2 3 0-15,5 7 0 16,3 2 0-16,11 5 0 16,1 7-82-16,8-8-12 0</inkml:trace>
  <inkml:trace contextRef="#ctx0" brushRef="#br1" timeOffset="202496.2285">5240 15391 385 0,'0'0'7'0,"0"0"3"16,0 0 2-16,0 0 2 0,8-11 1 15,-8 11 0-15,0 0 1 16,0-11 0-16,0 11-6 16,-10 0-3-16,0 0-3 15,0 10-4-15,-2 4 0 16,2 5 0-16,0 7 0 16,2 1 0-16,6 0 0 0,2 3 0 15,7-5 0-15,9-3 0 16,9-3 0-16,5-6 0 0,2-7 0 15,5-6 0-15,0 0 0 16,0-11 0-16,0-1 0 16,-4-7 0-16,-9-6 0 15,-6-5 0-15,-13 3 0 0,-5-8 0 16,-12 3 0-16,-11-1 0 16,-7 9 0-16,-4 5 0 15,-3 5 0-15,-4 10 0 16,7 4 0-16,1 12 0 0,6 5 0 15,10 11 0 1,4-7-27-16,11 12-62 0,4-1-3 16</inkml:trace>
  <inkml:trace contextRef="#ctx0" brushRef="#br1" timeOffset="203116.4109">5213 16445 392 0,'0'0'6'0,"0"0"2"0,0 0 2 16,-7 11 1-16,7-11 1 15,-10 18 0-15,4-3 2 16,-1-1 0-16,2 3-5 16,3 0-2-16,0 3-2 0,2-2-1 15,4 0 0-15,12-4-1 16,-2-6-3-16,9-4 0 15,2-4 0-15,5 0 0 16,0-2 0-16,-1-8 0 16,1 1 0-16,-6-9 0 0,-2 0 0 15,-3-4 0-15,-7-2 0 16,-7-1 0-16,-5-4 0 16,-10-4 0-16,-13 6 0 15,-4 4 0-15,-3 3 0 0,-6 10 0 16,5 6 0-16,-3 4 0 15,1 10 0-15,11 7 0 0,1 2 0 16,19-6-61-16,2 12-31 16</inkml:trace>
  <inkml:trace contextRef="#ctx0" brushRef="#br1" timeOffset="203594.9554">5551 17125 469 0,'0'0'4'0,"-2"-10"2"0,2 10 2 15,-5-15 2-15,5 15 0 16,-5-12-6-16,5 12-4 16,-7-8 0-16,7 8 0 15,-8 13 0-15,3 6 0 16,2 9 0-16,1-14 0 0,2 4 0 16,0 5 0-16,-2-2 0 15,2 4 0-15,0 0 0 16,0-1 0-16,-5 9-62 0,5-11-30 15</inkml:trace>
  <inkml:trace contextRef="#ctx0" brushRef="#br1" timeOffset="204429.6957">2580 17086 347 0,'0'0'8'16,"0"0"2"-16,0 0 4 0,-12 0 1 16,12 0-1-16,-14 5 2 15,6 4 1-15,-2 9 2 16,0 4-8-16,8-8-3 0,-4 4-1 15,6 5-2-15,0-3 0 16,8 1-1-16,2 1-1 16,4 1-1-16,4-3-1 15,5-2 1-15,2-4-1 16,2-4 1-16,3 0-2 16,18-2 0-16,18-8 0 15,-7-13 0-15,-6-19 0 0,-18-14 0 16,-18 0 0-16,-17 1 0 15,-17 6 0-15,-13 7 0 0,-5 4 0 16,0 6 0-16,-4 12 0 16,3 5 0-16,2 5 0 15,4 0 0-15,5 10 0 16,5 2 0-16,5 5 0 16,10 7-20-16,5 0-66 0,13-2-3 15</inkml:trace>
  <inkml:trace contextRef="#ctx0" brushRef="#br1" timeOffset="204880.5329">3985 17055 450 0,'0'0'3'16,"0"0"2"-16,0 0 0 16,-10 3 0-16,10-3 2 15,-17 16-1-15,10 1 1 0,1 0 1 16,-1 0-4-16,7 5 0 15,0 0-1-15,10 1-1 16,5-5 0-16,12-6-2 16,1-3 0-16,6-9 0 15,0 0 0-15,4-9 0 16,0-9 0-16,-6 0 0 16,-4-9 0-16,-9 0 0 0,-6-5 0 15,-13 2 0-15,-8 3 0 16,-16 3 0-16,-6 1 0 0,-10 5 0 15,-5 12 0-15,0 6 0 16,1 1 0-16,9 14-6 16,3 16-73-16,14-17-9 0</inkml:trace>
  <inkml:trace contextRef="#ctx0" brushRef="#br1" timeOffset="205760.908">5815 15282 330 0,'0'0'4'0,"0"0"4"15,0 0 2-15,5-7 4 0,-5 7 3 16,20-8 1-16,-8 6 0 15,8-4 1-15,-3 2-5 0,7 4-3 16,0-3-2-16,1 3-4 16,-5 5-1-16,4 10-1 15,-1 7 1-15,-3 10-2 16,-1 8 1-16,-1 10 0 0,-6 7 0 16,6 7-1-1,0 10 1-15,-2 3-1 0,-1 5 0 16,4 0-1-16,0 2 1 0,-2 5-2 15,1-2 0-15,-4-3 0 16,1 3 0-16,-5-5 0 16,-5 4 0-16,1-4 0 15,-4 0 0-15,-2 0 0 16,0-5 0-16,-2-2 0 16,-4 0 0-16,-1-3 0 0,-3-13 0 15,0 1 0-15,2-33 0 16,3 0 0-16,1-1 0 15,-1 1 0-15,0-3 0 16,-3-1 0-16,2-4 0 0,2 1 0 16,-3-2 0-16,2 1 0 15,-3-3 0-15,1-4 0 16,-3 0 0-16,-1 0 0 0,2-3 0 16,-1 3 0-16,-5-7 0 15,0-1 0-15,-4-1 0 16,4-3 0-16,-8 0 0 15,0 0 0-15,2-3 0 0,-4 0 0 16,0-1 0-16,2-1-11 16,6 1-77-16,-3-4-3 15</inkml:trace>
  <inkml:trace contextRef="#ctx0" brushRef="#br1" timeOffset="206898.0127">7097 15341 287 0,'0'0'6'0,"3"-12"7"16,-1 2 3-16,-2-1 3 0,0-1 1 15,0-2 4-15,-2-3-2 16,-6-1 0-16,-6 8-6 0,-4-2-5 16,-4 5-4-16,0 1-3 15,-6 4-2-15,3 2-1 16,-1 0 0-16,2 8-1 0,5 2 0 15,-1 7 0-15,5 5 0 16,2 5 1-16,9 5 0 0,-1 8 0 16,5 5 0-16,7 5 0 15,5 9 1-15,4 5 0 16,3 3 0-16,1 5 0 16,0 5 1-16,-1 4 0 15,-1 1 0-15,0 8 0 16,-8-7 0-16,-1 1-1 0,-7-4 1 15,-2 5-1-15,0-8 1 16,-4-6-1-16,-1 1-2 16,-7-1 0-16,3-6 0 0,-2 0 0 15,1-2 0-15,1-5 0 16,-2 2 0-16,3-9 0 16,-3-1 0-16,5-6 0 15,4-24 0-15,-3 5 0 16,2-5 0-16,1-1 0 0,0 4 0 15,-4-4 0-15,6-4 0 16,-4 2 0-16,3-1 0 16,1-2 0-16,-2-1 0 0,2-1 0 15,0 1 0-15,-3-1 0 16,3-5 0-16,0 7 0 16,0-14 0-16,0 15 0 15,0-15 0-15,0 14 0 0,0-14 0 16,3 10 0-16,-3-10 0 15,2 10 0-15,-2-10 0 16,8 7 0-16,-8-7 0 16,10 7 0-16,-1-2 0 15,2-5 0-15,2 0 0 16,4 0 0-16,2 0 0 16,4-2 0-16,2-3 0 0,2 0 0 15,3 0 0-15,0 0 0 16,0 0 0-16,1-3 0 15,-3 4 0-15,2-1 0 0,-3 1 0 16,-2-2 0-16,0 4 0 16,-5-4 0-16,-3 3 0 0,-4 3 0 15,-13 0-73-15,14 0-17 16</inkml:trace>
  <inkml:trace contextRef="#ctx0" brushRef="#br1" timeOffset="207513.0211">7364 15337 346 0,'0'0'7'0,"0"0"3"15,0 0 3-15,0 0 1 16,-3 4 0-16,3-4 1 16,3 10 2-16,4-2 1 15,8-6-5-15,4 3-3 0,9-2-2 16,2-3 0-16,7 0-1 15,1-6-2-15,-1 0 1 16,-5-2-6-16,-2 0 0 16,-5 1 0-16,-11 2 0 0,-3 5 0 15,-11 0 0-15,5 11 0 16,-5 3 0-16,-7 5 0 16,-4 8 0-16,4 9 0 0,-5 1 0 15,-1 5 0-15,-2 2 0 16,5-2 0-16,0 1 0 15,3-4 0-15,5-5 0 16,-1-6 0-16,3 0 0 0,0-11 0 16,0 0-23-16,17-5-65 15,-17-12-2-15</inkml:trace>
  <inkml:trace contextRef="#ctx0" brushRef="#br1" timeOffset="208050.6204">7451 16278 459 0,'0'0'4'0,"0"0"1"16,0-10 2-16,0 10 1 0,0-17 1 16,0 7 0-16,2-3 1 15,3-2-10-15,2 0 0 16,6 3 0-16,2 3 0 15,5 3 0-15,0 4 0 0,-1 2 0 16,4 5 0-16,0 5 0 16,-9 2 0-16,4 5 0 15,-9 3 0-15,-4 1 0 0,-5 0 0 16,0 4 0-16,-7 0 0 16,-7-1 0-16,-2 4 0 15,-2-6 0-15,-1-2 0 0,1 2 0 16,4-4 0-16,1-6 0 15,6 0 0-15,4-1 0 16,3-11 0-16,10 7 0 16,3-7 0-16,6 0 0 15,6 0 0-15,0 0 0 0,5-6 0 16,2 5 0 0,-4-4-16-16,-6 2-72 0,3 3-3 15</inkml:trace>
  <inkml:trace contextRef="#ctx0" brushRef="#br1" timeOffset="208492.9319">7589 16798 444 0,'0'0'3'0,"0"0"1"16,0 0 2-16,0 0 0 15,0 0 1-15,0 0 1 16,-5-7-1-16,5 7 1 16,-9 0-2-16,9 0-2 15,-12 10-1-15,6 0 0 0,6-1-1 16,-2 6-2-16,2-1 0 15,2 5 0-15,9-4 0 0,1 1 0 16,3 0 0-16,2-2 0 16,-2 1 0-16,5-5 0 15,-3 0 0-15,-2 2 0 0,-5 0 0 16,-2-1 0-16,-8 1 0 16,0 0 0-16,-10 3 0 15,-3 0 0-15,-4-3 0 16,-8 3 0-16,0-2 0 15,0-3 0-15,-7-5 0 16,7-5-5-16,-3 0-81 0,7-10-3 16</inkml:trace>
  <inkml:trace contextRef="#ctx0" brushRef="#br1" timeOffset="208646.0822">7538 16801 453 0,'0'0'3'0,"12"-6"1"16,3-1 0-16,4-5-1 0,4 1 0 16,2-9-4-16,12 4-33 15,0-9-45-15,1-3-5 16</inkml:trace>
  <inkml:trace contextRef="#ctx0" brushRef="#br1" timeOffset="209231.759">8087 15230 380 0,'0'0'6'16,"0"0"2"-16,0 0 2 0,0 0 0 15,0 0 1-15,0 0 2 16,5-5-1-16,7 5 2 16,11 0-4-16,2 5-3 15,2 1-2-15,10 3-1 16,-5 1 1-16,5 7-3 0,-1 7 1 15,-9 6-1-15,-5 7 0 16,-4 12-1-16,-6 9 1 16,-7 9 0-16,1 4 0 15,-6 12-2-15,2 1 0 16,-2 3 0-16,2 5 0 16,3-3 0-16,2-3 0 0,1-4 0 15,1-3 0-15,4-2 0 16,-3-6 0-16,3-6 0 0,-3-2 0 15,3-10 0-15,-4 4 0 16,1-10 0-16,-3-5 0 16,1 1 0-16,-5-11 0 15,-3 0 0-15,-3-2 0 0,-11-5 0 16,-5 2 0-16,-5-5 0 16,-8-2 0-16,-9-2 0 15,-1-1 0-15,-8 0 0 16,-6-4 0-16,0-1 0 0,-3 1 0 15,9-4 0-15,0 4-44 16,13-10-46-16</inkml:trace>
  <inkml:trace contextRef="#ctx0" brushRef="#br1" timeOffset="217927.8801">8864 15923 414 0,'0'0'2'0,"0"0"1"16,0 0 1-16,4-3 1 16,-4 3 1-16,19 0 0 0,-1 0 1 15,-1 0-1-15,8 0-4 16,5-1-11-16,7-10-66 16,-2 11-6-16</inkml:trace>
  <inkml:trace contextRef="#ctx0" brushRef="#br1" timeOffset="218095.4348">8922 16248 413 0,'0'0'4'0,"0"0"3"0,0 0 2 16,6 7 1-16,6-5 1 16,6-2 1-16,8 0 0 15,10-2 0-15,5-2-4 16,7-6-7-16,6 5-16 15,-1-3-68-15,-2 0-5 0</inkml:trace>
  <inkml:trace contextRef="#ctx0" brushRef="#br1" timeOffset="219822.1438">10481 14720 346 0,'0'0'6'0,"0"0"2"15,0-12 3-15,-2 1 1 16,-4 1 0-16,-6 0 0 16,-5 0 1-16,-3 1 0 0,-8 1-4 15,-4 5-4-15,-2 3-1 16,-6 3-2-16,0 9 1 15,0 3-1-15,8 8-1 0,0 2 0 16,6 7-1-16,11 5 1 16,3 8 0-16,7 3 1 15,7 8-1-15,11 3 1 16,2 10 1-16,10 8 0 16,-3 3 0-16,3 6-1 15,0 6 1-15,-5 2-1 0,-3 5-1 16,-6 5 1-16,-4 0 1 15,-7 0-1-15,0 0 0 16,-11 0 1-16,2-5 0 0,-1 3-1 16,-3-3 3-16,3-2 0 15,-2-3-5-15,2-2 0 16,0-3 0-16,5-2 0 16,1-7 0-16,-1-2 0 15,1-44 0-15,2 7 0 0,-1-5 0 16,3 3 0-16,-2-9 0 15,-3 5 0-15,5-5 0 16,-2 0 0-16,-1-5 0 0,1 0 0 16,0-9 0-16,-1 4 0 15,3-2 0-15,-4-3 0 16,0-3 0-16,4-2 0 16,-5 0 0-16,5-10 0 15,0 0 0-15,-7 7 0 16,7-7 0-16,0 0 0 0,0 0 0 15,0 0 0-15,-10 0 0 16,10 0 0-16,0 0 0 16,0 0 0-16,0 0 0 0,0 0 0 15,-3 8 0-15,3-8 0 16,6 4 0-16,3-1 0 16,9-1 0-16,-1-2 0 0,8 0 0 15,10 0 0-15,2 0 0 16,7 0 0-16,1-2 0 15,5 2 0-15,1-3 0 16,-2 3 0-16,3-2 0 16,-2 0 0-16,-1 2 0 0,-1-3 0 15,-4 0 0-15,-3 3 0 16,-8 0 0-16,-4 0 0 16,-10 6 0-16,-4-4 0 15,-5 5 0-15,-10-7-77 16,0 0-13-16</inkml:trace>
  <inkml:trace contextRef="#ctx0" brushRef="#br1" timeOffset="223980.5599">10801 15104 399 0,'0'0'5'15,"0"0"3"-15,0 0 1 16,0 0 1-16,0 0 2 0,0 0 0 16,0-10 1-16,9 7 1 15,3 0-5-15,5 3-2 16,6-2-1-16,6-1 1 0,1 0-7 16,2 2 0-16,0 1 0 15,-2-3 0-15,-2 1 0 16,-6-1 0-16,1 3 0 15,-9-5-17-15,-2-12-58 0,-2 17-13 16</inkml:trace>
  <inkml:trace contextRef="#ctx0" brushRef="#br1" timeOffset="224511.6044">11401 14943 460 0,'0'0'4'0,"0"0"2"0,-6-10 1 15,6 10 1-15,-10-17 0 16,5 5 1-16,3-2 0 16,2 2-9-16,2-5 0 0,11 4 0 15,4 4 0-15,8 2 0 16,0 1 0-16,5 6 0 15,-2 0 0-15,-1 10 0 0,-8 2 0 16,-1 8 0-16,-8 2 0 16,-8 6 0-16,-2 1 0 15,-5 3 0-15,-8 1 0 16,-6 2 0-16,2-2 0 16,-8 0 0-16,3-5 0 15,1-4 0-15,4-5 0 0,2-1 0 16,8-2 0-16,2-4 0 15,5-5 0-15,12-2 0 16,6 0 0-16,7-5 0 16,7 0 0-16,3 0 0 0,2 0 0 15,0-2 0-15,1 2 0 16,-8-3 0-16,-6 1 0 16,-1 2 0-16,-6 0 0 0,-7 0 0 15,-10 0 0-15,7 2 0 16,-7-2 0-16,0 0 0 15,0 0 0-15,0 0 0 16,-5 5 0-16,5-5 0 0,-12 3-17 16,12-3-73-16,-10 9-3 15</inkml:trace>
  <inkml:trace contextRef="#ctx0" brushRef="#br1" timeOffset="225722.6251">11162 15847 355 0,'0'0'6'0,"0"0"5"0,0 0 3 16,-12-2 1-16,12 2 1 15,-13-3 1-15,13 3 0 16,-10 0 1-16,10 0-6 0,0 0-2 16,-5 8-3-16,10-1-2 15,11-5 0-15,5 4-2 16,7-2-3-16,4-4 0 15,3 0 0-15,0 0 0 0,-6-4 0 16,-1-2 0-16,-6 6 0 16,-4-2 0-16,-11 2 0 15,-7 0 0-15,3 5 0 16,-3 5 0-16,-3 4 0 0,-2 4 0 16,-3 6 0-16,3 4 0 15,-2-3 0-15,-2 6 0 16,6 0 0-16,-5-4 0 15,3 0 0-15,0-3 0 16,3-1 0-16,0-5 0 0,-2-6 0 16,3 0 0-16,1-2 0 15,0-10 0-15,-3 8 0 16,3-8 0-16,0 0 0 0,0 0 0 16,0 0 0-16,0 0 0 15,0 0 0-15,0 0 0 16,0 0 0-16,0 12 0 15,0-12-81-15,4 9-14 0</inkml:trace>
  <inkml:trace contextRef="#ctx0" brushRef="#br1" timeOffset="227291.4334">11274 16895 415 0,'0'0'3'0,"0"0"3"16,0 0 2-16,0 0 1 16,-2-11 0-16,2 11 2 0,-13-1-1 15,3 1 1-15,-2 4-2 16,-6 7-4-16,0 1-2 15,4 2 0-15,0 3-1 16,3 0 0-16,3 3 0 16,8-2 1-16,3-3-3 0,13-3 0 15,0 3 0-15,12-3 0 16,-1-1 0-16,3 1 0 16,-2 1 0-16,-3-1 0 0,-1 1 0 15,-7 1 0-15,-5-2 0 16,-3 3 0-16,-9-2 0 15,-4 1 0-15,-3 2 0 16,-10-4 0-16,-1 0 0 0,-7-2 0 16,-2-3 0-16,-3-2 0 15,0-5 0-15,4 0 0 16,-6-10-16-16,-9-6-73 0,23-4-2 16</inkml:trace>
  <inkml:trace contextRef="#ctx0" brushRef="#br1" timeOffset="227458.9971">11187 16852 445 0,'0'0'5'15,"0"0"2"-15,20-7 1 16,-3 2 1-16,6-2 0 16,6 1 1-16,6-3-1 15,2 2 0-15,6-3-9 0,-3-3-6 16,7-14-60-16,-5 19-23 15</inkml:trace>
  <inkml:trace contextRef="#ctx0" brushRef="#br1" timeOffset="228274.059">11952 14652 379 0,'0'0'7'0,"0"0"2"15,0 0 0 1,0 0 1-16,0 0 0 0,11-5 1 16,1 5 1-16,13 0 2 15,7 3-7-15,5 6-1 0,9-1-1 16,3 7 0-16,-2 5-1 16,0 3-1-16,-6 6 0 15,-12 6-1-15,-7 9 0 16,-11 6 0-16,-11 14-1 15,-3 9 1-15,-7 7 1 0,-5 15 0 16,0 4-1-16,0 7-2 16,0 9 0-16,5 1 0 15,6 3 0-15,-1-3 0 0,5 1 0 16,0 0 0-16,2-4 0 16,8-4 0-16,-3-7 0 15,1-6 0-15,2-4 0 16,-1-5 0-16,2-7 0 15,-1-10 0-15,-3 0 0 16,2-7 0-16,0-7 0 0,-1-3 0 16,0-9 0-16,-3-5 0 15,-2-18 0-15,0-4 0 16,-3 2 0-16,0-4 0 0,0 0 0 16,-6 0 0-16,1-3 0 15,-3 1 0-15,-3-3 0 16,-2-1 0-16,-4-1 0 0,-5 0 0 15,-6-1 0-15,-2-5 0 16,-2 3 0-16,-2-2 0 16,-1-1 0-16,-3 1 0 15,3 0-3-15,3-3-85 16,-3 0-2-16</inkml:trace>
  <inkml:trace contextRef="#ctx0" brushRef="#br1" timeOffset="232139.3422">12598 16469 286 0,'0'0'6'0,"0"0"5"0,0 0 0 15,0 0 1-15,-9-4-1 16,9 4 0-16,0 0 3 0,5 0 2 16,15 6-5-16,6 2-2 15,12 2-3-15,5-1 1 16,16 4 0-16,9 1 0 16,13 3-2-16,6 7-2 15,10-4 2-15,10-4-2 16,8 4 2-16,9 2-1 0,3 0 1 15,4 6-1-15,4 1 1 16,-6 1 0-16,2 8-2 16,-3 1-1-16,-10 3 0 0,-9 5 0 15,-3 0 0-15,-11 1 0 16,-6-7-1-16,-8-1 1 16,-5-5-1-16,-9-6 1 15,-10-4-1-15,-8-7 1 16,-9-8-1-16,-10 0 2 0,-7-8-1 15,-9 1 0-15,-14-3-1 16,0-11-3-16,-7 2-6 16,-8 1-13-16,-13 1-44 15,1-8-21-15</inkml:trace>
  <inkml:trace contextRef="#ctx0" brushRef="#br1" timeOffset="232973.4292">12696 16469 252 0,'0'0'7'16,"0"0"5"-16,0 0 4 16,-10-7 3-16,10 7 2 15,-8-9 1-15,8 9 2 0,-12-5 0 16,12 5-7-16,-13 0-5 16,13 0-2-1,0 17-4-15,0 1 0 0,11 5-2 16,3 7-2-16,2 0 3 15,5 3 0-15,4 2 0 16,1-3 0-16,-2-1-1 0,-1-5-1 16,-1-8-1-16,-7-3 2 15,-3-3-3-15,-1-6 2 16,-11-6-1-16,0 0 1 0,0 0-1 16,-4-6-1-16,-8-9 1 15,-2-5 1-15,-6 1-3 16,-5-5 0-16,-3 0-2 15,1-2 1-15,-3-2 0 0,5 6 1 16,3-2-1-16,0 6-1 16,1-5 3-16,7 4-1 15,-1 2 1-15,7-3-1 0,1-1 1 16,2 2 0 0,5 4 0-16,-2 0 0 0,2 6-1 15,0-2 1-15,0 11 0 16,12-9 0-16,-2 6-1 15,5 3 1-15,2 0-1 16,3 3 0-16,3-1 1 16,4 1 0-16,5-1-1 0,3 0 2 15,2 1-2-15,3-3 0 16,7 0 0-16,6 0 0 16,-2 0 0-16,4 0 0 0,0 3 0 15,-5-1 0-15,-3 1 0 16,-4 4-3-16,-4 2-20 15,14 1-63-15,-26 0-3 0</inkml:trace>
  <inkml:trace contextRef="#ctx0" brushRef="#br1" timeOffset="233744.4931">15605 16845 449 0,'0'0'4'0,"0"0"1"16,0 0 0-16,0 0 0 16,0 0 1-16,0 0 1 15,0 23 1-15,5 4 0 0,2 9-3 16,0 6-2-16,11 6 0 15,-1-1 0-15,8 3-3 16,0-14 0-16,2-1 0 16,3-12 0-16,-2-8 0 0,-1-8 0 15,-3-7 0-15,1-10 0 16,-7-10 0-16,-4-5 0 16,-1-2 0-16,-5-2 0 15,-1 1 0-15,-5 3 0 16,1 8 0-16,-1 5 0 15,-2 12 0-15,0 0 0 16,8 12 0-16,-1 0 0 0,3 5 0 16,6-1 0-16,3 1 0 15,6-5 0-15,2-4 0 0,3-8 0 16,2 0 0-16,0-8 0 16,-4-4 0-16,-3-5 0 15,-7-7 0-15,-4 3 0 0,-11-6 0 16,-3-3 0-16,-7 3 0 15,-9 4 0-15,-1 1 0 16,-3 10-13-16,8-2-72 16,-6 14-3-16</inkml:trace>
  <inkml:trace contextRef="#ctx0" brushRef="#br1" timeOffset="234110.2681">16403 16944 468 0,'0'0'3'0,"0"0"1"0,0 0 1 15,0 0-1-15,0 0-1 16,0 0 2-16,0 0-1 0,9 2 0 16,7 3-3-16,-2 2 0 15,4 1-1-15,-1 2 1 16,5 1 0-16,-4-2-1 0,-1 1 0 15,-2 3 1-15,-5-3-1 16,-8 2 0-16,-2 0 0 16,0-3 0-16,-9 2 1 15,-8-2 0-15,4-3 0 16,-5-6 0-16,4 0 1 0,-2-8-2 16,4-7 0-16,5-2 0 15,4-8 0-15,3 1 0 16,10-6-4-16,5 0-1 15,7 1-6-15,6-1-13 16,6-1-60-16,-1 5-4 0</inkml:trace>
  <inkml:trace contextRef="#ctx0" brushRef="#br1" timeOffset="234260.1965">16825 16593 390 0,'0'0'6'0,"0"0"2"0,0 0 2 15,-2 12 0-15,-1 2 2 16,0 11 1-16,1 7 1 15,2 3 0-15,0 7-5 16,8 3-3-16,-1 2-3 0,8 0-5 16,-2-5-20-16,-6-3-60 15,11-1-3-15</inkml:trace>
  <inkml:trace contextRef="#ctx0" brushRef="#br1" timeOffset="234439.3712">16766 16883 445 0,'0'0'1'0,"0"0"2"15,9-11 1-15,3 7 2 0,11-7-1 16,12 1 1-16,7-2-2 16,7-3-8-16,14-7-72 15,-4 10-6-15</inkml:trace>
  <inkml:trace contextRef="#ctx0" brushRef="#br1" timeOffset="236006.5952">17929 16719 375 0,'0'0'8'0,"0"0"2"16,-5-10 2-16,5 10 3 16,-10-10 0-16,10 10 0 15,-20-9 2-15,6 9-1 16,1 1-5-16,-5 14-3 0,1 8-3 16,2 4-1-16,2 5-4 15,4 5 0-15,6 0 0 16,3 0 0-16,12-2 0 15,11-8 0-15,9-6 0 0,5-9 0 16,5-7 0-16,4-5 0 16,-2-8 0-16,-1-10 0 15,-9-4 0-15,-4-10 0 16,-14-3 0-16,-9-4 0 16,-10 2 0-16,-14-1 0 0,-16 6 0 15,-4 8 0-15,-8 7 0 16,-4 7 0-16,1 10 0 15,1 3 0-15,10 9 0 16,7 2 0-16,13 8-17 0,9-4-16 16,3-4-55-16,20 2-1 15</inkml:trace>
  <inkml:trace contextRef="#ctx0" brushRef="#br1" timeOffset="236362.191">18234 16733 436 0,'0'0'5'16,"0"0"3"-16,0 0 2 15,0 0-1-15,0 0 0 0,0-2 1 16,0 2 0-16,16 0 1 16,-2 5-8-16,9 3-3 15,4 1 0-15,1 6 0 0,6 0 0 16,1 5 0-16,-4 2 0 15,0-2 0-15,-6 4 0 16,-6-1 0-16,-6 0 0 16,-5-1 0-16,-8-3 0 0,-3-3 0 15,-6-4 0-15,-5-2 0 16,-2-5 0-16,-2-5 0 16,-5-11 0-16,7-5 0 15,2-10 0-15,7-5 0 0,7-6 0 16,4-4 0-16,13 5 0 15,5-7 0-15,10 14-20 16,13-1-65-16,-11 3-5 16</inkml:trace>
  <inkml:trace contextRef="#ctx0" brushRef="#br1" timeOffset="237743.5068">18764 16699 445 0,'0'0'5'0,"0"0"1"16,0 0 1-16,0 0 0 16,0 0 0-16,8 5 1 0,-8-5 0 15,4 19 0-15,-1-6-4 16,-1 1-2-16,3 4-2 15,1 5-1-15,-1-3-3 16,4 2-13-16,-9 10-47 0,10-17-22 16</inkml:trace>
  <inkml:trace contextRef="#ctx0" brushRef="#br1" timeOffset="238192.281">19214 16721 441 0,'0'0'4'0,"0"0"1"16,-9-15 2-16,9 15 1 15,-13-12 0-15,2 5 1 16,-6-1-1-16,0 1 0 0,-3 5-3 16,-2 2-2-16,2 6-2 15,0 5-1-15,3 1 0 0,1 5 0 16,8 3 0-16,6 5 0 15,2-3 0-15,13 3 1 16,7-3-1-16,2 2 0 16,6 2 0-16,-1-7 0 15,1 4 1-15,-3-1-1 0,4 0 0 16,-8 3 2-16,-2-5-2 16,-8 5 0-1,-3 0 0-15,-6 2 0 0,-4 0 0 16,-10-2 0-16,-8 0 0 15,-6-1 0-15,-4-3 0 16,-4-4 0-16,2-5 0 0,-5-5 0 16,5-7 0-16,2-5 0 15,4-14 0-15,13-11 0 16,4-10 0-16,9-4 0 0,18-6 0 16,7-4-10-16,15 4-15 15,-1 13-53-15,9-8-10 16</inkml:trace>
  <inkml:trace contextRef="#ctx0" brushRef="#br1" timeOffset="238544.1889">19303 16674 416 0,'0'0'6'16,"0"0"4"-16,0 0 1 16,0 0 0-16,0 0 0 0,0 0 1 15,-2 10 0-15,2 0-1 16,4 0-4-16,2 5-5 15,4 2 0-15,0 0-2 16,3 4 0-16,-4-4-2 16,1-2 0-16,0-3-2 0,0-3 1 15,-10-9 0-15,13 10 0 16,-13-10-1-16,14-7 2 16,-9-3 0-16,0-2 1 0,1-2 1 15,1-1 0-15,-2 1 0 16,0-1 0-16,0 6-1 15,-5 9 0-15,4-10 0 0,-4 10 0 16,0 0-2-16,13 2 0 16,-5 9-3-16,-5 1-3 15,7 2-8-15,-6 2-16 16,1 1-48-16,10 0-4 16</inkml:trace>
  <inkml:trace contextRef="#ctx0" brushRef="#br1" timeOffset="239528.2648">19813 16699 430 0,'0'0'5'0,"0"0"2"16,-2-12 1-16,2 12 2 15,-10-15-2-15,-1 7 1 16,2 0 0-16,-6 6-3 16,-4 2-2-16,3 0-2 15,-1 7-1-15,0 8-2 16,6 3 1-16,4-3 1 0,2 5-1 16,5-5 2-16,12-1-3 15,3-4 1-15,7-4 0 0,1-6 0 16,-1 0-1-16,4-11 1 15,-5-2 0-15,0 1 0 16,-9-3 0-16,-2 3 0 16,-7 3 0-16,-3 9-1 0,0 0 0 15,0 0 1-15,0 0-2 16,-9 12 1-16,5 0 0 16,4 6-1-16,0-4 1 15,4 2 0-15,9-4-1 0,4-3 0 16,3-6 1-16,10-6 0 15,6-6 1-15,5-16 2 16,2-10-1-16,-1-7 1 16,-4-13 0-16,-4-8 0 15,-6-9 1-15,-11-8-1 16,-13 3 1-16,-6 3-1 0,-12 7 1 16,-11 10 0-16,-3 18 0 15,-4 14-3-15,0 25 0 16,-3 15 0-16,10 24 0 0,10 11 0 15,10 14 0-15,7 8 0 16,13 7 0-16,11 1 0 16,8-9 0-16,10-6-5 0,7-9-14 15,3-8-66-15,4-14-3 16</inkml:trace>
  <inkml:trace contextRef="#ctx0" brushRef="#br1" timeOffset="240208.7971">20330 16991 465 0,'0'0'3'15,"0"0"2"-15,-10-7 1 16,-5 5 1-16,-4 4 1 15,-11 8 0-15,-6 7 1 0,-8 10-9 16,-3 5 0 0,25-9 0-16,-1 2 0 0,0 2 0 15,4 0 0-15,4 5 0 16,5-2 0-16,5-3 0 16,5 0 0-16,7-1 0 15,5-7 0-15,11-2-15 0,2-2-35 16,5-6-39-16,-7-6 0 15</inkml:trace>
  <inkml:trace contextRef="#ctx0" brushRef="#br1" timeOffset="240474.0876">20527 17197 435 0,'0'0'6'15,"-13"0"1"-15,6 0 2 16,-10 2 1-16,9 3 0 16,-2 3 0-16,-2-1 0 15,4 5 0-15,1-2-6 0,2 3-4 16,2-1 0-1,3-2 0-15,3 1 0 0,6-2 0 16,9-1 0-16,-6-8 0 16,33 0 0-16,7-3 0 15,0-15 0-15,3-7 0 16,-10-14 0-16,-16 4 0 0,-18 0 0 16,-29 16 0-16,-12 4 0 15,-7 8 0-15,0 7 0 16,-3 7 0-16,8 8 0 15,-2-3-25-15,8 5-60 0,21 1-3 16</inkml:trace>
  <inkml:trace contextRef="#ctx0" brushRef="#br1" timeOffset="241020.6174">21026 17132 451 0,'0'0'5'16,"0"0"3"-16,-7-9 0 15,-3 4 0-15,-5 5 2 16,-5 0-1-16,0 0 1 0,-5 5-8 16,5 7-2-1,-2 2 0-15,5 3 0 0,7 6 0 16,8-15 0-16,2 2 0 16,4-2 0-16,6-1 0 15,18 2 0-15,-1-4 0 0,5-5 0 16,0-2 0-16,1-13 0 15,-6-2 0-15,-7-2 0 16,-18 1 0-16,-2 2 0 16,-11 4 0-16,-5 2-7 0,-4 3 1 15,0 5 1-15,1-1 0 16,3 3 0-16,4-3 2 16,12 3 2-16,0 0 1 15,7-14 2-15,11 9 0 16,0-2 1-16,11 1 1 0,1-1 1 15,1 4 0 1,5 3-1-16,-6 0 0 0,3 4-1 16,-7 4-3-16,-3 3 0 15,-3 4 0-15,-10 0 0 16,-5-1 0-16,-5-2 0 0,-8 1 0 16,-5-1 0-16,-4 0 0 15,1-6 0-15,-5-3 0 16,4-3 0-16,2-6 0 0,2-4 0 15,8-4 0-15,3-2 0 16,4-1 0-16,11-3 0 16,4 1-15-16,11-1-18 15,-1 8-40-15,10-4-9 0</inkml:trace>
  <inkml:trace contextRef="#ctx0" brushRef="#br1" timeOffset="242410.4296">21573 16978 288 0,'0'0'15'0,"0"0"6"15,12-9 3-15,-12 9 3 16,13-8 2-16,-13 8-1 15,7-7 1-15,-7 7 0 0,-5-8-13 16,-12 6-11-16,-3 2-5 16,-2 2 0-16,-11 6 0 15,4 2 0-15,-6 8 0 16,3 2 0-16,7 4 0 16,2 0 0-16,11 0 0 0,7 5 0 15,8-7 0-15,13-5 0 16,12-7 0-16,7-10 0 0,10-5 0 15,2-12 0-15,0-10 0 16,-3-11 0-16,-1-8 0 16,-3-15 0-16,-10-7 0 15,-5-11 0-15,-16-6 0 0,-9-1 0 16,-2 6 0-16,-13 9 0 16,-7 11 0-16,-3 18 0 15,-7 20 0-15,2 22 0 16,5 17 0-16,5 25 0 15,6 13 0-15,14 6 0 0,4 9 0 16,13 4 0-16,6-2 0 16,7-5 0-16,2-7 0 15,1-12 0-15,-1-10 0 16,-2-8 0-16,-5-13 0 16,-4-10 0-16,2-7 0 0,-5-9 0 15,-4-11 0-15,2-8 0 16,-7 3 0-16,1-1-2 15,-2 1 1-15,-1 3-2 0,-4 3 1 16,2 10 0-16,-5 9 1 16,0 0 0-16,0 0-1 15,2 12 1-15,0 1 0 16,3 0 0-16,-2 1 0 16,5 1 1-16,-3-3 0 0,-1 0 0 15,-4-12 0-15,8 18 0 16,-8-18 1-16,0 0-1 15,13 0 1-15,-13 0 0 0,14-15-1 16,-1 3 0-16,-1-3 0 16,3-5-1-16,2 5 0 15,1 0 1-15,-1 3-1 16,-2 0-1-16,-5 6 1 16,0 4 1-16,-10 2-1 0,12 2 1 15,-9 8 0-15,0 2-1 16,-1 1 1-16,3 3 1 15,4-7-1-15,9 3 0 16,5-4 0-16,4-3 0 0,1-5 0 16,5-2 0-16,-3-10 0 15,3-3-1-15,-10-3 1 16,-6-2-1-16,-7 0 1 0,-8 1 0 16,-4 4 0-16,-6 3 0 15,-7 3 0-15,0 7 1 16,-1 2-1-16,-5 0 0 15,6 8 0-15,5 2 0 0,6 5 0 16,1-1 0 0,3 1-2-16,10 0-1 0,8-3-2 15,1 0-1-15,7-7 0 16,5-5-1-16,4-5 2 16,5-10 0-16,0-9 3 0,5-8 4 15,-6-13 1-15,1-6 1 16,-5-11 2-16,-8-5 1 15,-7 0 1-15,-10 5 0 16,-10 5-1-16,-3 10-2 0,-9 17 1 16,-5 15-2-16,-8 15 0 15,5 22-4-15,3 16 0 16,5 11 0-16,1 9 0 16,11 0 0-16,0 8 0 0,11-6 0 15,3-2 0-15,4-9 0 16,-1-4-3-16,3-13 1 15,2-13 0-15,-7-8-2 16,5-11-1-16,0-8-1 0,0-14-3 16,-5-5 0-16,4-6 2 15,-2-4 0-15,1 3 0 16,-3 5 2-16,0 3 1 16,-5 6 2-16,-2 11 3 15,-8 9 0-15,0 0 1 0,4 12 1 16,-1 2 0-16,-3 6-1 15,2 1 0-15,2-1 0 0,5-1 0 16,1-2 0-16,-1-2-1 16,9-5 0-16,5-8 0 15,4-2 0-15,6-7 0 16,-1-10 0-16,3-5-1 16,-1-6 0-16,1-2 1 0,-5 3 0 15,-8 3 1-15,-10 4 0 16,-7 5 1-16,-5 15-1 15,-9 0 0-15,-4 15 2 16,0 5 0-16,1 7-1 16,5 2-1-16,5 4 0 15,2-1-4-15,9 0-4 0,24-15-53 16,-3 9-26-16,4-12-3 16</inkml:trace>
  <inkml:trace contextRef="#ctx0" brushRef="#br1" timeOffset="242895.1423">21901 17287 476 0,'0'0'3'16,"0"0"1"-16,-9-14 0 0,1 7 0 15,-5 4 1-15,4 3-3 16,-4 0 1-16,-2 0 0 15,5 6-2-15,-2 3-2 16,0 0 0-16,4 5 0 0,3-1 0 16,5 4 1-16,0 2 1 15,5 1-1-15,5 1 1 16,5 3-1-16,0-2 1 16,4 3 0-16,1-1 0 0,1 5-1 15,-2-5 1-15,1-2 0 16,-5 0-1-16,-5-3 0 15,-5 2 0-15,-5-1 0 16,0-5-1-16,-10-6-1 16,-5 1-4-16,-2-2-11 15,-6-3-16-15,1-5-48 0,3 0-6 16</inkml:trace>
  <inkml:trace contextRef="#ctx0" brushRef="#br1" timeOffset="244293.7193">22140 17452 427 0,'0'0'5'15,"0"0"1"-15,0 0 0 16,0 0 1-16,0 0 0 16,0 0 1-16,3 7 0 0,-3-7-1 15,4 7-3-15,-4-7-1 16,12 11-1-16,-1-11-1 16,-1 2 1-16,3-2-1 15,-1 0 0-15,2 0 2 16,-1 0-1-16,-1 0 1 0,1-2-1 15,-1 2 1-15,4 0 0 16,-7 4-3-16,3-1 0 16,0 4 0-16,-4 9 0 15,2-2 0-15,-5 6 0 16,-5-20 0-16,6 27 0 0,-2-2 0 16,-4 10 0-16,0-3 0 15,0 2 0-15,0 1 0 16,-3 0 0-16,2-1 0 15,-5-5 0-15,1 17-3 16,5-36-6-16,0-10-3 0,8-3-4 16,-1-11 1-16,3-11 4 15,0-3 4-15,3-4 4 16,1-5 4-16,2-2 5 0,6-4 4 16,-5 1 4-16,6-5 0 15,-7 5-2-15,5-3-1 16,-3 8-3-16,-2 3-8 15,-5 6 0-15,-6 6 0 16,-3 10 0-16,-2 12 0 16,-2-13 0-16,2 13 0 0,-16 0 0 15,16 0 0-15,-14 18 0 16,7-6 0-16,3-2 0 16,0 4 0-16,4 4 0 15,0 0-3-15,0-1 0 0,2 0 1 16,4-4 0-16,1 5 0 15,0-6 1-15,3 0 1 16,-2 0 0-16,-3-2 1 0,0 0-1 16,-5-10 0-16,7 12-1 15,-7-12-1-15,0 10 0 16,0-10-1-16,0 0-1 16,0 0-1-16,5-10 0 15,3-2 0-15,-1-5 0 0,5-2 3 16,18-32 2-16,5-2 2 15,2-8 2-15,1 1 2 16,-4 1 2-16,-11 12-1 16,-11 15 1-16,-12 32-2 15,-7 0-1-15,4 10-5 16,1 2 0-16,0 3 0 0,2 3 0 16,0 6 0-16,0 1 0 15,2 0-3-15,0 0-3 16,3 2 1-16,-2 1-2 0,1-7-1 15,1 3 0-15,0-6-1 16,1 0 0-16,-1-11 2 16,4 3 1-16,-9-10 1 0,16 5 2 15,-16-5 2-15,12-5 1 16,-12 5 1-16,12-19 2 16,-4 9-2-16,-4-5 3 15,2 5-1-15,1-4 0 16,-2 3-1-16,-5 11-1 0,17-10 1 15,-17 10-1-15,12 0 0 16,-12 0 0-16,18 3 0 16,-8 1 1-16,0-1-1 15,3-3-1-15,-1 2 2 16,1-2-1-16,-1 0 1 0,-12 0 0 16,34-15 1-16,-11 1-1 15,-4-3 0-15,-1-3 0 16,-12 10-2-16,-6 10 0 15,9-13-1-15,-9 13 0 0,0 0-1 16,0 0 0-16,0 0 0 16,0 0 1-16,5 11 1 15,-5-11-1-15,10 15 1 0,-10-15 1 16,12 12-1-16,-2-7 0 16,0-3 1-16,0 0-1 15,7-2 2-15,13-2 0 16,-5-5 0-16,-12-1-1 15,-1 4 1-15,11-11 0 0,-6 1 0 16,-17 14-1 0,13-2-2-16,-13 2 0 15,10 0 0-15,-10 0 2 0,2 8-2 16,-2-8 1-16,10 8 0 16,-10-8 0-16,19 0 2 15,1 0 0-15,3-14-1 0,10 0 0 16,-1-6 0-16,5-5 0 15,-2-2 0-15,-3 7 1 16,-9 8-1-16,-4 6 2 16,-6 9 0-16,-3 11 0 0,-8-5-1 15,0 3-1-15,-2-1-6 16,10-11-56-16,-7 16-25 16,0-6-1-16</inkml:trace>
  <inkml:trace contextRef="#ctx0" brushRef="#br1" timeOffset="250196.6364">19873 11997 306 0,'0'0'7'0,"0"0"4"16,0-13 3-16,0 13 2 15,-3-14 3-15,3 14 1 16,-5-18 1-16,1 9 1 0,4 9-6 15,-9-18-3-15,9 18-4 16,0 0-2-16,-12-4-2 16,12 4-1-16,-9 4-2 15,2 6-1-15,0 2-1 0,3 1 0 16,2-1 0-16,-3 3 0 16,5-5 1-16,2-2-1 15,10-3 1-15,8-5 0 16,1-5 0-16,0-6 1 0,4-7 0 15,-2-1 0-15,-5-1 0 16,-1-1 0-16,-10 1 0 16,-7 2 0-16,-4 3-2 0,-11 7 0 15,-6 6 0-15,-1 2 0 16,-2 2 0-16,-1 9 0 16,2 1 0-16,0 0 0 15,11 2 0-15,-1-5 0 16,9 3 0-16,4-4 0 0,4 2 0 15,4-6 0-15,5-1-2 16,0-3 1-16,1 0 0 16,0 0 1-16,-1-3-1 15,-3-1 0-15,-10 4 1 16,13-10-1-16,-13 10 0 0,0-10 0 16,0 10 1-16,-8-2-2 15,8 2 1-15,-15 0-1 0,15 0 0 16,-13 2-1-16,13-2-1 15,-7 7 0-15,7-7-1 16,0 0-1-16,0 13-1 16,0-13-1-16,0 0-3 0,0 0-3 15,5 9-1-15,-5-9-3 16,0 0-1-16,0 0-2 16,11 5 0-16,-11-5-2 15,0 0-7-15,12 0-25 0,-12 0-14 16</inkml:trace>
  <inkml:trace contextRef="#ctx0" brushRef="#br1" timeOffset="250402.0873">19873 11997 141 0,'0'-62'5'16,"0"62"-1"-16,0 0 1 15,0 0-1-15,0 0 0 16,0 0 0-16,0 0 0 15,0 0 1-15,0 0-4 16,0 0-1-16,2-5 1 16,-2 5-1-16,0 0 0 0,0 0-4 15,0 0-7-15,0 0-22 16,0 0-19-16</inkml:trace>
  <inkml:trace contextRef="#ctx0" brushRef="#br1" timeOffset="252070.1365">17467 8489 273 0,'0'0'2'0,"0"0"0"16,0 0-1-16,0 0-1 16,-8 12 1-16,8 8 1 15,0 5 1-15,0 10 1 16,5 12 0-16,0 6 1 16,2 8 1-16,0 1 3 0,4 3 1 15,-4 6-3-15,0 3 1 16,-2 6-1-16,3 0 1 15,-8 1-2-15,0 0 1 0,0 4-3 16,0-3 0-16,0-4 0 16,0-6-1-16,0 1-2 15,0-10 1-15,0-5-2 16,3-3 0-16,2-8 0 0,-1 0-2 16,-1-8 4-16,-3 0-2 15,0-3 0-15,0-4 1 16,-3 0-1-16,1-5 0 0,-3 0 0 15,0-7-1-15,1 0 1 16,0-6-2-16,2-2 1 16,-1-1 0-16,3-2 0 15,-2 2 0-15,2-1 2 16,0 5 0-16,-2 4 1 16,-1-2 0-16,-2 1 0 0,3 7-1 15,-3-10 1-15,-1 5-1 16,1-6-2-16,3-3 1 15,0-2-1-15,2-9 0 0,-3 12 1 16,3-12-1-16,0 15 1 16,0-15-2-16,0 15-1 15,-2-4 1-15,0-2-1 16,-1 1-3-16,-2 0-3 0,5-10-2 16,-11 14-2-16,11-14-14 15,-7 0-37-15,7 0-9 16</inkml:trace>
  <inkml:trace contextRef="#ctx0" brushRef="#br1" timeOffset="252858.7272">17429 8598 231 0,'0'0'7'0,"0"0"4"16,0 0 3-16,0-9 3 16,0 9 2-16,-2-13 4 15,2 13 0-15,0-12 3 0,0 12-5 16,0-13-3-16,0 13-3 16,0 0-2-16,0 0-5 15,0 0-2-15,0 0-2 16,0 0-1-16,-11 15-1 15,3 0-2-15,-3 5 1 0,1 2-1 16,-2 0 1-16,1 3 0 16,1-2 0-16,-2-1-1 15,8-10 1-15,-6 0 0 16,10-12 1-16,-1 8-1 16,1-8 1-16,0-12-1 15,1-6 1-15,9-6-1 0,-3-6 1 16,2-5 0-16,-1 0 0 15,0 0 1-15,0 3 0 0,1 5 1 16,-5 8-1-16,-1 4 1 16,0 4-1-16,-3 11-2 15,2-7 0-15,-2 7-2 0,9 0 1 16,1 10-1-16,4 7 0 16,2 6 0-16,5 6 0 15,4 9 2-15,0 4 0 16,-1 4-1-16,-1 2-2 0,4-4-5 15,-9 1-18-15,-16-3-56 16,14 1-3-16</inkml:trace>
  <inkml:trace contextRef="#ctx0" brushRef="#br1" timeOffset="253675.728">17297 10302 222 0,'0'0'6'0,"0"0"2"16,0 0 3-16,0 0 5 16,0 0 1-16,0 0 3 15,-5 10 2-15,5-10 0 16,0 20-4-16,0-9 0 0,3 6-3 16,1-3-3-16,-1 1-4 15,3 0-1-15,-2 5-2 16,-1-2-1-16,-1-1 0 15,1 2-1-15,-1-4-1 0,1 0 0 16,-3-2-1-16,0-1 0 16,0-2 0-16,0-10 0 15,2 10 1-15,-2-10-1 16,0 0 1-16,0 0 1 16,11 0 1-16,-11 0 0 0,0 0 0 15,12-13 0-15,-12 13 0 16,0 0-1-16,0 0 0 15,7-7-1-15,-7 7 0 0,0 0-2 16,10 0 1-16,-10 0-1 16,8 7 1-16,-8-7-1 15,13 11 0-15,-13-11 0 0,19 9 0 16,-12-1 1-16,3-4-1 16,0 2 0-16,2 1 0 15,-1-5 1-15,-1 3-1 16,-1 0 0-16,-2-3 0 15,-7-2 0-15,18 8 1 0,-18-8 0 16,7 0 0 0,-7 0 0-16,9-5 1 0,-7-5 0 15,0-10 0-15,3-6-1 16,2-12-3-16,9-6-8 16,-7-2-45-16,17-12-30 0,-1 3-3 15</inkml:trace>
  <inkml:trace contextRef="#ctx0" brushRef="#br1" timeOffset="257777.303">16977 10228 225 0,'0'0'6'0,"0"0"1"15,0 0 0-15,0 0 3 0,-2-9 2 16,6 6 1-16,6-3 2 15,8 4 0-15,9 2-3 16,-3 0-3-16,14 0 0 0,2 0-2 16,4 0-3-16,-1 0-5 15,1 0-9-15,9-2-38 16,-6 2-22-16</inkml:trace>
  <inkml:trace contextRef="#ctx0" brushRef="#br1" timeOffset="258270.3523">16949 9981 210 0,'0'0'6'0,"13"-6"5"0,4 4 2 16,8-6 2-16,8 1 1 15,4 0 1-15,9-1 0 0,9 4 0 16,-2-4-7-16,4 3-7 16,0 3-11-16,-11 0-16 15,0-1-41-15,3 3-7 0</inkml:trace>
  <inkml:trace contextRef="#ctx0" brushRef="#br1" timeOffset="258720.2256">16975 9561 233 0,'0'0'3'0,"0"0"3"0,0 0 3 15,0 0 2-15,16-9 0 0,2 9 2 16,12-3 1-16,2 1-1 16,17 2-2-16,-2 0-4 15,11 0-5-15,0 0-9 16,-1 0-15-16,-3-3-42 15,6 3-6-15</inkml:trace>
  <inkml:trace contextRef="#ctx0" brushRef="#br1" timeOffset="259120.903">16823 9237 206 0,'0'0'5'16,"12"-2"3"-16,8-1 2 15,-1-1 2-15,19-2 0 16,7 2 1-16,10-1 0 15,9 0 0-15,5 0-6 0,2 0-8 16,5 5-17-16,2 0-41 16,-9 0-6-16</inkml:trace>
  <inkml:trace contextRef="#ctx0" brushRef="#br1" timeOffset="259561.2563">16899 8901 271 0,'0'0'2'16,"0"0"-1"-16,0 0 0 0,7 0 2 16,4 0 0-16,4 0 1 15,10 0 0-15,9-3 0 16,9 1 0-16,10-4-1 0,10 5-6 16,10 1-19-16,-4-6-38 15,16 4-4-15</inkml:trace>
  <inkml:trace contextRef="#ctx0" brushRef="#br1" timeOffset="259923.2789">17049 8601 242 0,'0'0'2'0,"0"0"1"0,7-8 4 15,6 4 2-15,10-4 1 16,16 1 0-16,13-3-9 16,13-3-53-16,34 2-4 15</inkml:trace>
  <inkml:trace contextRef="#ctx0" brushRef="#br1" timeOffset="267183.5113">18416 8071 359 0,'0'0'9'0,"0"0"3"15,0 0 4-15,9-6 0 16,-9 6 0-16,0 0-1 15,0 0 2-15,0 0 0 0,-3 13-7 16,-7-1-6-16,-10 8-2 16,0 0 0-16,-5 6 0 15,-5-3 1-15,0 0-2 16,-2-6 1-16,4-2 0 16,-2-4 0-16,4-4 0 15,5-2 0-15,4-2-2 16,1-2 0-16,4-1 0 0,12 0 0 15,-13 0 0-15,13 0 0 16,9 3 0-16,5 2 0 16,9 0 0-16,4 4 0 0,5 4 0 15,5-1 0-15,3 3 0 16,0 2 0-16,-3 1 0 16,-4 0 0-16,-5-1 0 0,-7-3 0 15,-3 3 0-15,-6-5 0 16,-2 5 0-16,-5-5 0 15,-3-3 0-15,3 2 0 0,-5-11 0 16,0 12 0-16,0-12 0 16,0 10 0-16,0-10 0 15,0 0 0-15,0 0 0 16,0 0 0-16,0 0 0 16,0 12 0-16,32-12-69 15,-32 0-22-15</inkml:trace>
  <inkml:trace contextRef="#ctx0" brushRef="#br1" timeOffset="277279.577">12412 6358 286 0,'0'0'9'0,"0"0"2"0,0 0 5 15,-5-9 2-15,5 9 1 16,-8-8 1-16,8 8 0 16,0 0-1-16,-4-9-6 15,4 9-3-15,12 0-4 0,9 0-1 16,6 0 0-16,12 2 0 16,9-2 0-16,4 0 1 15,7 0-1-15,3 0-1 16,-2 0-1-16,-7 0 0 15,-12 0-1-15,-5 0 0 0,-12-2 0 16,-8 2 0-16,-16 0 0 16,0 0-1-16,-21 0 0 0,-4 0 0 15,-12 0 1-15,-7 0-2 16,-11 4 0-16,0-2 0 16,0 1 0-16,0 2 0 15,11-2 0-15,5 1 0 16,6-1 0-16,13-3-1 0,7 0 1 15,13 0-1-15,0 0 1 16,13 8 0-16,14-8 0 16,11 6 1-16,9-2-2 15,11 1-5-15,13-5-47 16,4 17-30-16,0-4-2 0</inkml:trace>
  <inkml:trace contextRef="#ctx0" brushRef="#br1" timeOffset="279769.3024">16862 7863 20 0,'-12'16'2'0,"-8"16"0"16,-7 21 0-16,2 11 2 16,5 28-1-16,7 14 1 15,18 18-10-15,25 15-24 16</inkml:trace>
  <inkml:trace contextRef="#ctx0" brushRef="#br1" timeOffset="281047.4857">11716 14667 292 0,'0'0'6'15,"0"0"4"-15,-5-8 4 16,5 8 2-16,-17-14 2 0,4 2 1 16,-3-3 2-16,-7-4-1 15,-5-2-5-15,-6 4-4 16,-6-1-3-16,-12 7-2 16,-5 3-2-16,-13 8 0 0,-10 2-1 15,-7 11 0-15,-5 11-1 16,-7 6 1-16,-6 7-1 15,-4 10 0-15,2 3 1 16,5 6 0-16,10 4 0 16,12 2-1-16,18 5 0 15,13 1 0-15,22-2 1 0,16 3 0 16,23-2-1-16,29-2 1 16,16-3-1-16,23-8 2 0,17-7-4 15,15-10 0-15,12-10 0 16,15-14 0-16,0-10 0 15,6-3 0-15,-11-16 0 16,-5-3 0-16,-10-9 0 0,-7-9 0 16,-8-2 0-16,-14-9 0 15,-13-7 0-15,-7-6 0 16,-13-3 0-16,-13-3 0 16,-12-2 0-16,-17-2 0 0,-15 3 0 15,-17 3 0-15,-20 5 0 16,-18 6 0-16,-17 4 0 15,-20 9 0-15,-7 7 0 16,-13 5 0-16,-7 9 0 16,-1 4 0-16,3 9 0 0,11 4 0 15,14 3 0-15,12 7 0 16,23 8 0-16,12 0-10 16,25 10-76-16,20 4-3 15</inkml:trace>
  <inkml:trace contextRef="#ctx0" brushRef="#br1" timeOffset="282449.1362">11465 15691 287 0,'0'0'5'0,"0"-8"3"0,-12-2 3 15,-3 0 2-15,-4-4 1 16,-5 2 1-16,-7 0 2 16,-6-6 1-16,-6 10-3 15,-4 3-3-15,-3 5-2 0,-3 5-1 16,-1 10-1-16,2 8-1 16,-3 11-1-16,3 3 0 15,7 8-2-15,8 6 0 0,10 7 0 16,9 5-1-16,13 2 0 15,8-2 1-15,17 0-1 16,17-5 0-16,12-7 0 16,17-6 0-16,8-7 0 15,8-12-1-15,10-11 0 16,7-9 0-16,0-9 0 0,4-12-1 16,-10-12 1-16,-5-5 0 15,-11-10-2-15,-13-8 0 16,-16-3 0-16,-16-7 0 0,-17-3 0 15,-18 4 0-15,-23-1 0 16,-17 3 0-16,-12 7 0 16,-17 9 0-16,-8 6 0 15,-9 10 0-15,-3 13 0 0,-2 7 0 16,7 5 0-16,10 5 0 16,15 10 0-16,6 4 0 15,27 14-22-15,9 13-63 16,20-9-6-16</inkml:trace>
  <inkml:trace contextRef="#ctx0" brushRef="#br1" timeOffset="283113.9574">11147 16723 171 0,'0'0'3'0,"0"0"5"15,-15 0 4-15,3 3 5 16,-3 2 3-16,-6 9 3 16,0 6 2-16,-2 10 2 0,0 8-1 15,9 9-3-15,2 7-3 16,6 8-2-16,6-29-6 16,6 0-2-16,6 3-2 15,8 1-3-15,4-6-1 0,4 5-2 16,6-7-1-16,4-2-2 15,4-4 2-15,6-5-1 16,36 3 3 0,18-15-1-16,7-13 1 0,-9-19 1 15,-16-21 1-15,-18-13 0 16,-27-11 0-16,-19-6 0 0,-20 3-1 16,-18 2 1-16,-16 5-2 15,-16 7 0-15,-10 11-1 16,-9 9 0-16,2 13-1 0,-6 10-7 15,17 17-35-15,7 2-43 16,19 5-1 0</inkml:trace>
  <inkml:trace contextRef="#ctx0" brushRef="#br1" timeOffset="287364.418">10426 14172 281 0,'0'0'4'16,"0"-9"1"-16,0-4 1 15,0 2 1-15,-5-1-1 16,-2 3 1-16,-8-4 0 16,-5 4-1-16,-9 4-2 0,-1 5-2 15,-8 2-2-15,-6 5-1 16,-6 11 2-16,5-4 0 16,-5 11 0-16,5-5 1 0,1 10 0 15,-1-1 1-15,7 8 1 16,6 3 1-16,9 6 0 15,-4 10 0-15,10 6 3 16,3 15-1-16,1 5 1 16,3 11-1-16,3 10 0 0,-4 5 1 15,4 6 0-15,2 7-1 16,-2 6-1-16,1 0-1 16,6-2 0-16,0 4 0 15,4 0-1-15,3-3-1 0,2 1-1 16,1-4 0-16,3 1-2 15,-1 0 3-15,-1-5 0 16,-2-2 0-16,-4-9 0 0,0-1 0 16,-4-57-1-16,-1 9 0 15,0-5 1-15,0 4-2 16,0-4-1-16,0 3 0 16,-3-3 0-16,0 1 0 15,-2-6 1-15,-3 6 0 0,3-10-1 16,-2 7 1-16,2-11 0 15,-2 5-1-15,1-7 2 16,-3 0-2-16,9-39-2 16,-8 33 1-16,-1-1-1 0,-2-5 0 15,2-2 0-15,9-25-1 16,-12 25 0 0,-1 2 0-16,13-27 3 0,0 0-1 15,0 0 2-15,2 10-1 16,58 24 3-16,-13-34 0 15,13-2-6-15,14-1-41 0,8 6-36 16,18-1-1-16</inkml:trace>
  <inkml:trace contextRef="#ctx0" brushRef="#br1" timeOffset="291964.8612">15601 9653 356 0,'0'0'1'0,"0"0"0"16,0 0-9-16,4 5-39 0,-4-5-22 15</inkml:trace>
  <inkml:trace contextRef="#ctx0" brushRef="#br1" timeOffset="293377.7386">15525 9644 269 0,'0'0'3'0,"0"0"3"16,0 0 0-16,-18 0 2 0,18 0 3 15,-14 7-2-15,4 3 3 16,2-3-1-16,-2 8-2 16,3-1-1-16,2 10-2 0,2 0-2 15,3 3-1-15,0 1 0 16,8-6-1-16,2 0 1 15,10-9 0-15,-1-4 1 0,11-9 2 16,2-9-1-16,6-9 1 16,-5-6 1-16,-1-6 1 15,-7-5 0-15,-8 3 0 16,-8-3 0-16,-9 5-1 16,-12 8 1-16,-10 2-2 0,-8 11 0 15,-8 9-2-15,-2 2-1 16,-2 11-2-16,3 4 0 15,4 2-1-15,5 4-2 16,13 2-2-16,9-3-9 16,13-7-65-16,20 0-4 0</inkml:trace>
  <inkml:trace contextRef="#ctx0" brushRef="#br1" timeOffset="294632.0388">19778 11962 219 0,'0'0'8'0,"0"0"3"16,0 0 3-16,0 0 2 0,0 0-1 15,0 0 1-15,0 0-2 16,0 0 1-16,-5-10-7 16,5 10-5-16,0 0-5 15,0 0-3-15,8-9-3 0,-8 9-3 16,0 0 1-16,6-13 0 16,-6 13 0-16,3-14 1 15,-3 6 3-15,4-4 2 16,-4-6 2-16,0 0 2 0,0 1 0 15,0-5-4-15,0-2-12 16,-7-1-3-16,6-5 1 0,-4-4 1 16,0 2-5-16,0-6 2 15,0 4-2-15,-1-4 5 16,3 3 14 0,2-2 3-16,-8 5 2 0,6 0 0 15,-5-1 3-15,-5 1-1 16,1-3 1-16,-3 6-3 15,-2-3-5-15,-3-1-2 0,0 1-3 16,0-3 0-16,-5 3 1 16,-4 0-3-16,6-2-14 0,-3-2-6 15</inkml:trace>
  <inkml:trace contextRef="#ctx0" brushRef="#br1" timeOffset="295299.5469">19245 10696 120 0,'0'0'1'0,"-14"-10"0"16,-2 0 0-16,0-4 0 0,-9-4 1 15,-5-3-2-15,-4-5 1 16,-3-1 0-16,-6-3-1 16,1 0-1-16,2 1-2 15,-4-8 1-15,6 4 1 0,-1-1 0 16,-5 0-2 0,3-2 2-16,1 4 1 15,-3-3 1-15,2 3 5 0,-5 7 2 16,0-4 1-16,-2 5 0 15,-5-2-1-15,-3 1-1 16,1 3-4-16,-4 3-3 0,4-1-6 16,-4-1-8-16,1 5-4 15,-4-2-2-15,0 4 0 16,3-4 4-16,-7 1 1 0,2-4 6 16,-3 2 6-16,1-1 8 15,0 1 6-15,3-12 3 16,-4 9 3-16,3-5 0 0,2 3 1 15,0 1-2-15,-3 0-3 16,-3-1-3 0,1 7-3-16,1 4-2 0,-4-4-2 15,-1 5 0-15,0 0-1 16,-1-2-1-16,0-1 0 0,-2 3 4 16,2 0 3-16,-1 0 1 15,4-3 2-15,2 3 1 16,-1-3 1-16,3 4 3 15,3-1 0-15,8 5-3 16,-3-1-1-16,7 3-2 0,-2 3 0 16,3 2-2-16,1 0 0 15,6 2-2-15,2 6 0 16,0-3 0-16,3 2-1 0,6 2 1 16,0-1-1-16,6 3 1 15,-2-1 0-15,6-1-1 16,2-1-1-16,1-1 0 15,6 1 0-15,2-3-1 0,10-5 0 16,-15 7-1-16,15-7 0 16,0 0-1-16,0 0 0 15,0 0-1-15,-5 12 0 16,5-12-2-16,0 7-7 16,0-7-25-16,0 13-39 0,0-13-4 15</inkml:trace>
  <inkml:trace contextRef="#ctx0" brushRef="#br1" timeOffset="298382.3946">15385 9506 289 0,'0'0'6'0,"0"-17"3"0,-2-3 3 15,2-1 6-15,0-4 3 16,0-2 3-16,-3-1 1 0,-1 1-1 15,-6 8-5-15,-6 7-3 16,-4 12-3-16,-14 19-5 16,-6 13-3-16,-6 13-1 15,0 6 0-15,2 14-1 0,6 5 1 16,14 3-1-16,11 2 1 16,15-5-4-16,23-8 0 15,12-8 0-15,16-10 0 16,11-8 0-16,14-14 0 0,6-12 0 15,8-10 0-15,3-12 0 16,-1-14 0-16,-2-9 0 16,-13-8 0-16,-1-13 0 15,-18-10 0-15,-16-8 0 0,-19-6 0 16,-19 3 0-16,-16 3 0 16,-26 7 0-16,-19 15 0 15,-19 15 0-15,-23 22 0 16,-12 15 0-16,-13 27 0 0,-5 7 0 15,6 14 0-15,8 8 0 16,19 7 0-16,21 4 0 16,32 2 0-16,20-2-78 15,34-4-11-15</inkml:trace>
  <inkml:trace contextRef="#ctx0" brushRef="#br1" timeOffset="300660.405">15463 9800 247 0,'0'0'8'0,"0"0"4"0,0 0 2 15,0 0-3-15,0 0-3 16,0 0 1-16,0 0 0 0,-3 15 4 15,1 12-5-15,2 12-3 16,0 16-1-16,0 15 3 16,0 9 3-16,0 12 1 0,5 11-1 15,0 2-3-15,2 0-1 16,-2 2-2-16,5-6 0 16,-5-2 1-16,1-1 0 15,0-9 0-15,-1-4 0 0,-5-6-1 16,0-8 1-16,0-8-1 15,0-5 0-15,-5-13-3 16,3-4 1-16,-2-14-1 16,1-2 0-16,0-10 1 0,3-3 0 15,0-11 0 1,0 0 0-16,0 0 0 0,0 9 0 16,0-9 1-16,0 0 0 15,0 0 0-15,0 0-1 16,0 0 0-16,-5 10-1 0,5-10 1 15,0 0-1-15,-10 10-1 16,10-10-1-16,0 0-3 16,0 0-1-16,-9 7-5 0,9-7-7 15,0 0-11-15,0 0-32 16,0 0-21-16,0 0-4 16</inkml:trace>
  <inkml:trace contextRef="#ctx0" brushRef="#br1" timeOffset="300795.0452">15495 11576 331 0,'0'0'6'0,"0"0"2"16,0 0 0-16,0 8 1 0,0-8 1 15,-2 12-2-15,2-12-7 16,0 19-14-16,0-4-44 16,0-5-16-16</inkml:trace>
  <inkml:trace contextRef="#ctx0" brushRef="#br1" timeOffset="301112.1971">15505 11638 385 0,'0'0'2'0,"0"0"1"0,0 0 0 16,0 0 0-16,-4 6 0 16,4 5 0-16,-1 2 1 15,-4 1 0-15,3 4-3 16,-1 1 0-16,1 4 0 0,-3-3 0 15,2-3-3-15,0 1-2 16,1-3-5-16,-2-6-4 16,4-9-1-16,0 12-1 15,0-12 1-15,6-4 1 16,0-8 5-16,-1-1 9 16,0 1 8-16,-3-1 4 15,3 1 1-15,-5 12 2 0,7-11 0 16,-7 11-1-16,0 6-3 15,0 6-9-15,-2-1-14 0,-2 1-62 16,4 5-2-16</inkml:trace>
  <inkml:trace contextRef="#ctx0" brushRef="#br1" timeOffset="302826.1073">19107 10701 154 0,'0'0'4'16,"0"0"2"-16,0 0 2 15,0 0 4-15,-5-9 1 0,5 9 1 16,0 0 0-16,0 0 0 16,-4-10-7-16,4 10 0 15,0 0-3-15,0 0-3 0,7 0-1 16,-7 0-1-16,19 0 2 16,-1 0 3-16,7 0 0 15,7 0 2-15,10 0 2 0,11 0-1 16,13 0 1-16,14 0-1 15,12 0-1-15,7 0 0 16,16 0 1-16,9 2-2 16,4 0 0-16,6 6-1 15,-1-1-1-15,-4 3 0 16,6 2 0-16,-3 6-1 16,-3 2-1-16,-7-3 0 0,-5 3-1 15,-8 1 0-15,-10-3-1 16,-7-2 0-16,-20-1 0 15,-6-6 0-15,-20 1 1 0,-6-5 2 16,-19-3 1-16,-2 1 1 16,-9-3 1-16,-10 0 2 15,7 0 1-15,-7 0 2 0,0 0-1 16,0 0 0-16,2-7-3 16,-2 7 0-16,0 0-1 15,-2-10-1-15,2 10-2 0,0 0-1 16,-10-5-1-16,10 5 0 15,-9-4-1-15,9 4 0 16,0 0 0-16,0 0-1 16,0 0-1-16,-8-6-2 15,8 6 0-15,0 0-2 16,0 0-5-16,0 0-3 0,0 0-4 16,0 0-2-16,0 0-9 15,-10 0-17-15,10 0-28 16,-10 3-4-16</inkml:trace>
  <inkml:trace contextRef="#ctx0" brushRef="#br1" timeOffset="302965.8134">21583 10880 33 0,'0'0'-1'16,"0"0"-6"-16,0 0-6 0,0 5 1 15</inkml:trace>
  <inkml:trace contextRef="#ctx0" brushRef="#br1" timeOffset="304061.5937">16564 8593 158 0,'0'0'4'0,"0"0"1"0,13-4 4 16,1 1 2-16,10-2 3 16,10 0 0-16,10 1 2 15,13-2 0-15,3-2-3 16,17 1-4-16,8 2-8 16,1-2-18-16,6 4-35 0,-5-2-11 15</inkml:trace>
  <inkml:trace contextRef="#ctx0" brushRef="#br1" timeOffset="304427.6171">16603 8845 266 0,'0'0'3'0,"0"0"0"0,0 0-1 15,0 0 5-15,9-2 2 16,4 2 2-16,11 0 1 0,10 0 1 16,16 0-2-16,12-3 0 15,17 3-3-15,9 0-7 16,3 0-11-16,1 3-32 0,0-3-27 16,-2 0-5-16</inkml:trace>
  <inkml:trace contextRef="#ctx0" brushRef="#br1" timeOffset="304775.8319">16544 9232 194 0,'0'0'6'15,"10"0"4"-15,1 0 4 16,13 0 4-16,15 0 2 15,9-2-1-15,19-6 1 0,15 1 0 16,5 0-6-16,8 0-7 16,2 1-11-16,-6 4-28 15,-6-1-34-15,-1 2-5 16</inkml:trace>
  <inkml:trace contextRef="#ctx0" brushRef="#br1" timeOffset="305093.5986">16708 9527 203 0,'0'0'6'0,"12"5"0"16,9-2 3-16,6-3 1 15,17 0 0-15,10 0 0 16,16 0-4-16,13-5-26 0,5-3-36 15,8 1-6-15</inkml:trace>
  <inkml:trace contextRef="#ctx0" brushRef="#br1" timeOffset="305330.2654">16561 9872 189 0,'0'0'0'0,"0"0"0"16,4 2 3-16,13 0 6 0,4-2 2 16,11 0 2-16,14 0 2 15,14-4-2-15,14-4-3 16,10-5-40-16,4 9-24 15</inkml:trace>
  <inkml:trace contextRef="#ctx0" brushRef="#br1" timeOffset="305531.3889">16738 10293 365 0,'0'0'0'0,"0"0"0"16,0 0 0-16,15 12 1 16,7-12 1-16,18 2 0 15,15-2 0-15,22 0-16 16,22 0-54-16,18-10-3 0</inkml:trace>
  <inkml:trace contextRef="#ctx0" brushRef="#br1" timeOffset="314707.7854">11580 16684 195 0,'0'0'6'0,"0"0"2"0,0 0 4 15,0 0 3-15,0-10 3 16,0 10 3-16,-4-18-1 16,1 6 1-16,-6 2-3 15,2-5-3-15,0 3-3 0,-3-2-2 16,-3 1-2-16,1 1-3 15,-6 1 1-15,2 3-1 16,0 1-2-16,-3 1 0 16,-2 0 0-16,-1 1-1 0,4 3 0 15,-6-1-1-15,-2 3 1 16,5 0-1-16,-7 3 0 16,3 2 0-16,1 3 1 15,-6 1-1-15,3 1 0 16,-1 1 1-16,0 3-2 0,-2 4 2 15,4-1 0-15,1 2 1 16,-3 1-1-16,1 5 1 16,5-2 0-16,-3 1 0 15,2-2 2-15,1 0-3 16,5 2 1-16,-3 0-1 0,4-2 0 16,4 6 0-16,0-4 1 15,3 3-1-15,0 5 1 0,0 4-1 16,4-2 0-16,0 0 1 15,3 2-1-15,2 0 0 16,0-1 0-16,2-14-2 16,3-2 0-16,2-2 0 15,0 3 1-15,2-1-1 0,3-1 1 16,2-1 0-16,3 1 0 16,3-1 1-16,3-2 1 15,2-3-1-15,5 3 0 16,-1-5 0-16,4 1-1 15,1-2 0-15,2 2 0 16,1-4-1-16,2-2 1 0,-1-4 0 16,2 2-1-16,-1-3 1 15,1 0-1-15,-3-4 1 0,3-1-1 16,-2-2 0-16,-4 1 1 16,16-12 1-16,8-2 1 15,-7-2-1-15,-6-4 0 16,-8-3 2-16,-4 0-4 15,-8-1 0-15,-11 1 0 0,-3-1 0 16,-2 0 0-16,-1-1 0 16,-6-3 0-16,-2 0 0 15,0 2 0-15,-2-3 0 16,-6 0 0-16,-4 1 0 0,-1-1 0 16,-1 3 0-16,-6 0 0 15,-3 0 0-15,1 1 0 16,0 2 0-16,-6 3 0 15,3 2 0-15,0 2 0 16,-1 5 0-16,3 0 0 16,-2 9 0-16,-2 1 0 0,-3 5 0 15,-2 2 0-15,-4 9 0 16,-6-1 0-16,3 6 0 0,-6 2 0 16,5-2 0-16,-2 4 0 15,9-3 0-15,3-3 0 16,6 0 0-16,1 0 0 15,4 1 0-15,1 4 0 0,4 0 0 16,-2 4 0-16,2 1 0 16,-4 5 0-16,1 2 0 15,2 1 0-15,0 5 0 16,0 3 0-16,5-2 0 0,0 4 0 16,2-2 0-16,6 1 0 15,2-17 0-15,0 0 0 16,0 6 0-16,7-3 0 15,-2-1 0-15,6 6 0 16,-2-5 0-16,4 2 0 16,4 0 0-16,3-2 0 0,3 0 0 15,1 0 0-15,6-6 0 16,0 3 0-16,4-4 0 0,1 0 0 16,3-6 0-16,2-4 0 15,-1-4 0-15,2-1 0 16,-2-3 0-16,3-3 0 15,-2-4 0-15,0-5 0 16,22-14 0-16,13-11 0 0,-13-1 0 16,-8-3 0-16,-6-1 0 15,-9 1 0-15,-9 3 0 16,-7 4 0-16,-11 8 0 16,-4 2 0-16,-8-1 0 0,-5 0 0 15,-8-4 0-15,-4-4 0 16,-5 1 0-1,-6-5 0-15,1-1 0 0,-8 2 0 16,0 0 0-16,1 4 0 16,-2 3 0-16,4 7 0 0,2 1 0 15,3 9 0-15,5 2 0 16,-1 6 0-16,3 1 0 16,5 3 0-16,-2 3 0 0,7 9 0 15,-5 2-21-15,7 7-64 16,6-1-4-16</inkml:trace>
  <inkml:trace contextRef="#ctx0" brushRef="#br1" timeOffset="320822.5569">18866 10065 270 0,'0'0'4'16,"0"0"2"-16,0 0-2 16,0 0-2-16,-10 0 2 15,10 0 1-15,0 0 2 0,20 9 1 16,12-6-1-16,8 2 2 15,25 2 0-15,20-2 2 16,19-2-1-16,22 1-1 0,22-1 0 16,20-1-4-16,12 2-1 15,8 1-2-15,1-3-1 16,0 5-1-16,1-1-2 16,-9 0-5-16,-13 2-9 0,-6 2-18 15,-6 7-34-15,-14-7-9 16</inkml:trace>
  <inkml:trace contextRef="#ctx0" brushRef="#br1" timeOffset="321243.6403">19137 10097 120 0,'0'0'3'0,"0"0"7"16,10 4 6-16,10-1 5 16,17 3 5-16,23-4 3 15,32-2 2-15,28 0 1 0,43 0-4 16,26-2-5-16,35-2-7 15,12 4-6-15,13 4-15 16,-1 5-24-16,-24 7-40 16,-3 3-7-16</inkml:trace>
  <inkml:trace contextRef="#ctx0" brushRef="#br1" timeOffset="324405.3878">18978 8417 171 0,'0'0'6'0,"0"0"3"15,0 7 5-15,0-7 0 16,0 0 4-16,3 11 2 16,-3-11 3-16,0 9 5 0,0-9-3 15,0 0-1-15,0 0-1 16,12 0-1-16,-11-12 0 0,2 2-2 15,2-12-2-15,-2-5-4 16,2-14-3-16,-2-5-2 16,-3-14-2-16,0-4-3 15,0-13-1-15,0-2 0 16,0-3 0-16,0 3-3 0,0 2 0 16,0 8 0-16,0 10 0 15,0 6 0-15,0 14 0 0,0 12 0 16,0 5 0-1,0 6 0-15,0 4 0 0,0 12 0 16,0 0 0-16,0 0 0 16,0 0 0-16,-3 12-3 15,3 4-28-15,3 4-56 16,-3 0-3-16</inkml:trace>
  <inkml:trace contextRef="#ctx0" brushRef="#br1" timeOffset="325210.742">17504 7399 225 0,'0'0'10'0,"0"-10"7"15,0 10 2-15,0-18 5 16,2 7 0-16,0 1 4 0,-2 0 0 16,0-2 0-16,0 12-12 15,0 0-4-15,0 0-4 16,0 17-3-16,0 17-2 15,-2 19-1-15,-3 10-1 16,0 17 2-16,3 36 3 16,0 6 1-1,2 5-1-15,0-3 0 16,0-3-1-16,0-10-1 16,0-12-1-16,4-9-1 0,-4-36-2 15,3-9 0-15,-3-14 0 16,2-8 0-16,-2-12 1 0,0-11-1 15,3-14 1-15,-3-13-1 16,0-17 1-16,2-12-1 16,-2-10-1-16,0-8-1 15,0-11 0-15,-2-1-1 16,-3 1 0-16,-2 1-1 0,-2-2 2 16,2 9 0-16,0 0 0 15,0 9 1-15,-1 5 1 0,2 11 0 16,4 10 0-1,-3 12 0-15,5 18-1 0,0 12 1 16,-2 24 0-16,0 16 0 16,-1 20 0-16,1 9 1 15,2 15 2-15,0 10 1 16,2 0 0-16,3 1 0 16,2-4-1-16,1-11-1 0,5-6-5 15,-9-15-9-15,6-8-11 16,-8-10-12-16,-9-14-48 0,5-15-1 15</inkml:trace>
  <inkml:trace contextRef="#ctx0" brushRef="#br1" timeOffset="325724.0312">17526 7870 317 0,'0'0'8'15,"0"0"2"-15,0 0 0 16,0 0-1-16,0 0 2 0,0 0 2 16,15-5 2-16,40 5 2 31,11 5-7-31,19-3-2 15,14 3 0-15,14-3 1 16,8 6-1-16,6-5 0 16,13 2-3-1,-35-3-1-15,-1 3-1 0,-17-3-1 16,-13 4 0-16,-10-2 0 16,-11-4-1-16,-14 3-1 0,-16-1 0 15,-15-2-2-15,-8 0-1 16,0 0-2-16,-6 5-8 0,-12-1-12 15,2-10-48-15,-2 8-9 16</inkml:trace>
  <inkml:trace contextRef="#ctx0" brushRef="#br1" timeOffset="326190.836">17804 7629 365 0,'0'0'5'15,"0"0"3"-15,0-6 2 16,0 6 0-16,0 0-2 0,3-10 1 16,-3 10 0-16,0 0 0 15,0 10-4-15,-5 4-3 16,-5 3-1-16,-3 6 0 0,-6 2 1 16,-3 2 0-1,-6-3 0-15,1-2-1 0,-3-2 0 16,2-5-1-16,6-1 0 15,3-5 0-15,1 1-1 16,10-3 2-16,21 8 3 31,14-1 1-31,10 4 0 0,13 2 1 16,5 5 0-16,9-3 0 16,6 10-3-16,3-2-18 0,-30-5-64 15,15 5-4-15</inkml:trace>
  <inkml:trace contextRef="#ctx0" brushRef="#br1" timeOffset="327419.282">11885 14338 312 0,'0'0'9'0,"0"0"2"15,0 0 3-15,0 0 1 16,0 0 2-16,0-8 0 15,0 8 0-15,0 0 0 0,0 0-6 16,0 0-4-16,8 5-1 16,-5 5-1-16,8 0-1 15,2 0 1-15,0 2 0 16,-1-1 0-16,3-4 0 16,0-2 0-16,5-5 1 0,4-3-1 15,6-14 1-15,15-13-1 16,15-12-3-16,17-12-2 15,18-13 0-15,8-10 0 0,15-3 0 16,-1 1 0-16,-6 6 0 16,-6 5 0-16,-18 17 0 15,-20 8 0-15,-18 16 0 0,-11 10 0 16,-21 4 0-16,-4 9 0 16,-13 4 0-16,10-5 0 15,-10 5 0-15,0 0 0 16,0 0 0-16,0 0 0 15,0 0 0-15,0 0 0 16,0 0 0-16,5 5 0 0,-5-5 0 16,0 0 0-1,0 12 0-15,0-12 0 0,-4 22 0 16,-7-10-7-16,3 10-84 16,-2 1-1-16</inkml:trace>
  <inkml:trace contextRef="#ctx0" brushRef="#br1" timeOffset="328488.2242">12044 15857 295 0,'0'0'7'0,"0"0"3"16,0 0 3-16,0 0 1 15,0 0 0-15,0 0 1 0,0 0 0 16,0 0-1-16,0 0-4 15,0 0-4-15,-4 8-1 16,4-8-1-16,0 14 0 16,2-5 1-16,0 2 0 0,3 1 1 15,3-4 0-15,4-2 1 16,4-3 1-16,10-8 0 16,11-12 1-16,16-12 1 15,15-11 0-15,13-13 1 16,11-8-11-16,8-6 0 0,2-2 0 15,-1 2 0-15,-9 2 0 16,-9 8 0-16,-12 10 0 16,-16 8 0-16,-10 6 0 15,-12 11 0-15,-6 2 0 0,-10 8 0 16,-4 5 0-16,-13 7 0 16,7-8 0-16,-7 8 0 15,0 0 0-15,0 0 0 16,0 0 0-16,0 8 0 0,0-8 0 15,-6 22 0-15,0-17 0 16,3 15-75-16,-2-3-20 16</inkml:trace>
  <inkml:trace contextRef="#ctx0" brushRef="#br1" timeOffset="373414.2081">19075 9934 109 0,'0'0'2'0,"0"0"0"0,0 0 0 15,0 0 3-15,7 0 2 16,9 0 3-16,3 0 5 16,15 2 3-16,17-2-1 15,22 0 2-15,25 0 0 0,26 0 0 16,18-2-1-16,30-1-5 15,15 3-3-15,14 0-3 16,3 3-1-16,-6 6-2 0,-9 4-1 16,-8-1-2-16,-4 8-2 15,-28-2-5-15,-12-1-10 16,-16-2-14-16,-13 2-19 16,-19-5-18-16</inkml:trace>
  <inkml:trace contextRef="#ctx0" brushRef="#br1" timeOffset="375145.2815">19942 11472 309 0,'0'0'6'0,"2"-21"4"16,-2 6 3-16,0-4 2 15,-2-1 2-15,-8-4 2 16,1 1-1-16,-12-1 1 16,-6 11-5-16,-10 8-3 0,-11 10-2 15,-4 12-2-15,-9 13 0 16,-7 15 0-16,-4 10-2 15,0 11 1-15,0 13 0 16,5 12 0-16,6 2 1 16,15 7-7-16,11 4 0 0,20-6 0 15,15 3 0-15,15-9 0 16,27-8 0-16,23-9 0 16,17-15 0-16,15-13 0 0,15-21 0 15,14-11 0-15,9-15 0 16,1-19 0-16,-4-13 0 15,-7-21 0-15,-11-11 0 16,-15-13 0-16,-17-12 0 16,-19-8 0-16,-19-2 0 15,-19-5 0-15,-22 5 0 0,-18 8 0 16,-26 9 0-16,-23 10 0 16,-17 17 0-16,-22 16 0 0,-10 12 0 15,-13 15 0-15,0 12 0 16,4 5 0-16,11 14 0 15,16 6 0-15,18 10 0 16,25 2 0-16,22 2 0 0,22 6 0 16,22 2-2-16,25-3-87 15,8-3-3-15</inkml:trace>
  <inkml:trace contextRef="#ctx0" brushRef="#br1" timeOffset="375811.5069">20164 12208 258 0,'0'0'7'0,"0"0"2"16,0 0 3-16,0 0 3 0,0-7 0 15,0 7 3-15,0 0 0 16,0 0 2-16,0 0-4 16,0 0-5-16,0 0-2 15,0 0-2-15,0 0-2 0,0 0-1 16,0 0-1-16,0 0-1 15,0 0-1-15,0 0-1 16,7 4 0-16,-7-4-1 16,0 0-1-16,10 3-2 0,-10-3-1 15,0 0-2-15,9-3-4 16,-9 3-5-16,9-15-9 16,-5 5-20-16,-4 10-25 15,12-25-8-15</inkml:trace>
  <inkml:trace contextRef="#ctx0" brushRef="#br1" timeOffset="376578.8761">16261 9631 186 0,'0'0'8'16,"-21"3"2"-16,0 2 5 0,-4-3 1 16,-3 6 5-16,-2-4-2 15,1 1 2-15,-1 2-2 16,5-2-5-16,10 3-5 0,5-5-1 15,10-3-4-15,-8 9-2 16,8-9 0-16,0 11 2 0,0-11-1 16,0 10 1-16,0-10 2 15,0 0-1-15,5 12-1 16,-5-12 2-16,0 0-1 16,0 0-1-16,13 8 2 15,-13-8-1-15,0 0 1 0,0 0 0 16,0 0 0-16,0 0 1 15,0 0 0-15,0 9-4 16,0-9 1-16,0 0-1 16,0 0-1-16,0 0-1 15,0 0 0-15,0 0-2 16,0 0 1-16,0 0-1 0,0 0-1 16,0 0-3-16,0 7-9 15,0-7-36-15,0 0-27 16,0 0-4-16</inkml:trace>
  <inkml:trace contextRef="#ctx0" brushRef="#br1" timeOffset="380729.8565">19048 10717 143 0,'0'0'9'0,"0"0"4"15,0 0 6-15,-13 4 1 16,13-4 4-16,-11 8 2 16,11-8 1-16,-14 12 1 15,4-6-6-15,10-6-4 0,-12 14-2 16,12-14-3-16,-10 13 0 16,10-13-3-16,-8 12 1 15,8-12 0-15,0 0 0 16,0 0 0-16,0 0 1 15,0 0-1-15,11-18-1 0,1-1 0 16,5-12-1-16,8-11-2 16,13-15-2-16,8-9-3 15,14-16-2-15,13-7 0 0,10-6 0 16,13-2 0-16,3 11 0 16,10 2 0-1,-2 15 0-15,-1 10 0 0,-1 11 0 16,-10 11 0-16,-8 10 0 0,-7 4 0 15,-13 6 0-15,-8 5 0 16,-14 5 0-16,-8 0 0 16,-10 7 0-16,-7-3 0 15,-8 3 0-15,-12 0 0 0,13 0 0 16,-13 0 0-16,0 0 0 16,0 0 0-16,-4 7 0 15,4-7 0-15,-16 5 0 16,7-2 0-16,-2 2 0 15,1-5 0-15,10 0-49 0,-14 4-40 16,14-4-1-16</inkml:trace>
  <inkml:trace contextRef="#ctx0" brushRef="#br1" timeOffset="381226.5193">20768 9332 415 0,'0'0'4'0,"0"0"2"0,0 0 2 16,-11 4 1-16,7 6 1 15,-6 3 0-15,-2 1 1 16,6 12-1-16,-3-4-3 16,4 7-2-16,2 1-1 0,3 3-2 15,10-6 0-15,3-6 1 16,13 2-1-16,4-8 1 15,4-10-3-15,5-5 0 16,1-5 0-16,-6-13 0 0,1-9 0 16,-8-8 0-16,-4-4 0 15,-11-3 0-15,-7 0 0 0,-9 7 0 16,-15 3 0-16,-10 10 0 16,-11 9 0-16,-2 11 0 15,0 2 0-15,2 15 0 16,5 2 0-16,10 8-10 15,6-3-27-15,3-2-50 0,22 3-3 16</inkml:trace>
  <inkml:trace contextRef="#ctx0" brushRef="#br1" timeOffset="381444.9338">21288 9460 491 0,'0'0'1'0,"0"0"-1"0,-9 15 1 16,5-2 0-16,-1 6 1 15,0 1 0-15,0 7 0 16,-1 9-1-16,1-2-1 16,1 0-4-16,-4 2-7 0,4-2-19 15,4-2-53-15,-5-5-3 16</inkml:trace>
  <inkml:trace contextRef="#ctx0" brushRef="#br1" timeOffset="381778.7068">21494 9319 467 0,'0'0'1'16,"0"0"1"-16,0 0 0 0,0 0 0 15,-11 7 1-15,9 3 0 16,-3 7 0-16,0 3 0 0,1 6 0 16,4-2-2-16,0 3 0 15,4-2-1-15,6 0 0 16,4-10 1-16,7-5-1 16,1-10 1-16,3-3 1 15,0-12 0-15,-1-9 1 0,-1-6 0 16,-5-5 0-16,-6 2 0 15,-10 1-1-15,-2 5-2 0,-14 6 0 16,-11 10 0-16,-8 7 0 16,3 4-6-16,-4 4-13 15,7 4-43 1,4 7-24-16,6 0-2 0</inkml:trace>
  <inkml:trace contextRef="#ctx0" brushRef="#br1" timeOffset="381963.2164">21936 9310 487 0,'0'0'1'0,"0"0"-1"0,-12 9 2 16,1 6-1-16,-1 4 1 16,-5 4-1-16,-1 7-1 15,1 2-2-15,-2 2-6 0,6 7-15 16,-2-5-59-16,2-4-2 15</inkml:trace>
  <inkml:trace contextRef="#ctx0" brushRef="#br1" timeOffset="382275.3771">22150 9193 483 0,'0'0'1'0,"0"0"-1"15,-10 2 1-15,10-2 0 0,-15 15 1 16,5 0-1-16,0 4 0 16,1 4 1-16,5 2-1 15,4 0 0-15,3-1-1 0,7 0 0 16,7-7 0-16,4-5 0 16,3-7 0-16,6-5 1 15,-2-14 0-15,2-6 1 16,-6-6 0-16,-4-1 1 15,-5-4 0-15,-11 5-1 0,-5 3 1 16,-19 6-3-16,-10 10 0 16,-7 7-4-16,-6 10-16 15,-7 7-63-15,5 3-4 16</inkml:trace>
  <inkml:trace contextRef="#ctx0" brushRef="#br1" timeOffset="382502.7826">22593 8898 497 0,'0'0'0'16,"0"0"1"-16,0 5 0 15,0 5 2-15,2 5 0 16,2 12 3-16,2 8-6 0,3 7 0 16,2 11 0-16,-1 0 0 15,-6 12 0-15,-1 4 0 16,-3 0 0-16,-13 1 0 0,-8-1 0 15,-10 0 0-15,-11 1-9 16,-13-6-5-16,-7-2-19 16,0 0-52-16,-27-8-1 15</inkml:trace>
  <inkml:trace contextRef="#ctx0" brushRef="#br1" timeOffset="382798.2935">20194 8824 476 0,'0'0'2'16,"-20"15"2"-16,-1 9 1 15,-3 14 2-15,-11 24-1 0,-5 16 1 16,-2 21-3 0,2 21-4-16,12 9 0 0,16 9 0 15,12 3 0-15,30-2 0 16,15-15 0-16,27-29-66 16,18 6-22-16</inkml:trace>
  <inkml:trace contextRef="#ctx0" brushRef="#br1" timeOffset="383927.5535">23490 11494 395 0,'0'0'9'0,"0"0"3"15,0-12 4-15,0 12 2 16,0-13 1-16,0 13 1 15,0-15 0-15,0 5-18 0,0 10-2 16,-13-2 0-16,0 7 0 16,-3 10 0-16,0 5 0 15,2 5 0-15,-3 7 0 16,8 1 0-16,7 0 0 0,4-3 0 16,17-3 0-16,5-4 0 15,5-8 0-15,9-7 0 16,-3-6 0-16,5-7 0 15,-3-15 0-15,-5-5 0 16,-5-10 0-16,-7 2 0 0,-7-8 0 16,-11 4 0-16,-4 3 0 15,-18 8 0-15,-7 14 0 16,-5 6 0-16,-2 14 0 16,1 8 0-16,-20 11-70 0,36 7-22 15</inkml:trace>
  <inkml:trace contextRef="#ctx0" brushRef="#br0" timeOffset="389059.7681">23620 11439 413 0,'0'0'6'15,"0"0"3"-15,0-14 1 16,0 14 2-16,-16-15 1 0,5 8 0 16,-1-3 1-16,-2 0 0 15,-1 7-7-15,-5 3-7 16,-2 3 0-16,2 10 0 15,-2 3 0-15,2 7 0 0,-1 4 0 16,6 3 0-16,9 1 0 16,0 1 0-16,7 2 0 15,16-8 0-15,3-3 0 16,10-9 0-16,9-2 0 0,6-8 0 16,5-10 0-16,-3-4 0 15,-3-12 0-15,1-4 0 16,-9-6 0-16,-9-4 0 15,-17 0 0-15,-10 0 0 16,-13 4 0-16,-17 7 0 0,-7 8 0 16,-12 7 0-16,0 10 0 15,0 10 0-15,7 7 0 16,2 6 0-16,18 4 0 16,6 8-40-16,16-10-50 0,16-2-2 15</inkml:trace>
  <inkml:trace contextRef="#ctx0" brushRef="#br0" timeOffset="390210.7137">19786 7711 408 0,'0'0'5'0,"0"0"3"16,0 0 2-16,0 0 0 16,0 0 0-16,-10 0 0 0,10 0 1 15,-10 16 0-15,1-4-5 16,3 5-3-16,2 0-1 16,3 5-1-16,1 3 1 15,5 0 0 1,12-7 1-16,5-6-1 0,8-2 0 15,8-10 0-15,-1-3 1 16,0-14-3-16,-2-3 0 0,-8-12 0 16,-9 0 0-16,-13 4 0 15,-7 2 0-15,-21 5 0 16,-12 6 0-16,-2 13 0 16,-6 4 0-16,6 16 0 0,0 5 0 15,17 11-27-15,18 3-59 16,7 0-2-1</inkml:trace>
  <inkml:trace contextRef="#ctx0" brushRef="#br0" timeOffset="390909.4979">16910 13548 412 0,'0'0'4'0,"0"0"2"16,0 0 2-16,0 0 0 15,-6 0 2-15,-2 10 0 16,-5 4 1-16,-5 7 0 16,-2 5-4-16,3 5-1 0,-1 3-2 15,3 3-1-15,7 1-1 16,8-6 0-16,11-2-1 16,8-9 1-16,9-6 0 15,3-7 0-15,8-8-2 16,-2-11 0-16,-2-9 0 0,-6-9 0 15,-6-5 0-15,-9-7 0 16,-14 5 0-16,-2-1 0 0,-21 6 0 16,-6 10 0-16,-8 13 0 15,-8 8 0-15,11 22-22 16,-3 11-64-16,11 4-3 16</inkml:trace>
  <inkml:trace contextRef="#ctx0" brushRef="#br0" timeOffset="399499.2065">12432 14647 377 0,'0'0'7'0,"0"0"2"15,0 0 2-15,0 0 1 0,0 0 2 16,0 0 0-16,0 0-1 16,-4-4 1-16,4 4-5 15,0 0-4-15,-3 12-1 0,3 0-2 16,3-2 0-16,4 3-1 16,0 2 1-16,0-3 1 15,6-2 0-15,-1-5 1 0,11-5 1 16,4-10-5-16,10-15 0 15,16-17 0-15,11-12 0 16,16-11 0-16,15-9 0 16,9-5 0-16,3 3 0 15,-1 3 0-15,-11 11 0 16,-13 15 0-16,-15 13 0 0,-18 14 0 16,-16 10 0-16,-10 10 0 15,-16 4 0-15,-7 10 0 16,0 5 0-16,-3-2 0 0,1-2 0 15,-2 2 0-15,-5-7 0 16,9-10-32-16,0 0-60 16,0 0-2-16</inkml:trace>
  <inkml:trace contextRef="#ctx0" brushRef="#br0" timeOffset="412930.9532">5238 8620 304 0,'0'0'6'0,"0"0"6"0,0 0 2 16,0-12 3-16,0 12 1 15,0 0 1-15,2-12 0 16,-2 12 1-16,10-5-5 15,1 5-5-15,3 5-3 16,9 5-1-16,-3-1-2 16,7 4 0-16,6-1 0 15,-1 0-1-15,0-1 0 0,3-6 0 16,0-5 0-16,-3-5 0 16,11-20 1-16,1-10 0 15,6-17 0-15,6-12-1 0,15-13-1 16,4-13-2-16,11-4 0 15,6-2 0-15,-3 4 0 16,1 6 0-16,-3 6 0 0,-9 14 0 16,-7 6 0-16,-11 10 0 15,-11 11 0-15,-11 7 0 16,-8 4 0-16,-11 10 0 16,-1 4 0-16,-8 7 0 0,-10 7 0 15,9-10 0-15,-9 10 0 16,0 0 0-16,0 0 0 15,0 0 0-15,0 0 0 16,0 0 0-16,0 0 0 16,-7 2 0-16,7-2 0 15,-12 13 0-15,5-4 0 0,-1 4 0 16,-4 1 0-16,4 10 0 16,-2-10-39-16,7 6-50 0,1-3-4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44:27.5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10966 15637 327 0,'0'0'6'0,"-13"-3"2"0,1 0 3 15,-3 3 2-15,0-3 1 0,2 1 1 16,1 2 0-16,2 0 1 16,10 0-3-16,20 18-3 15,20-8-1-15,27 5-2 16,23-1 0-16,24-4 0 16,27 2-1-16,26-5-2 15,20-2-1-15,14 1 0 0,13-4-1 16,2 2 0-16,3-3-1 15,-3 2 1-15,-5 5-1 0,-9-4 0 16,-9 6 0-16,-14-3 0 16,-9 1 0-16,-18-3 0 15,-14 0 0-15,-13 2 0 16,-13-4 1-16,-13 4-2 0,-14-4 0 16,-14 1 0-16,-9 1 0 15,-12 1 0-15,-12-5 0 16,-9 4 0-16,-8 1 0 15,-12-6 0-15,-9 0 0 16,13 2 0-16,-13-2 0 0,0-8 0 16,-6-1 0-16,-3-6 0 15,-1-7 0-15,-3-8 0 16,-1-7 0-16,-2-8 0 16,0-10 0-16,0-6 0 15,4-9 0-15,-3-12 0 0,2-5 0 16,2-9 0-16,-2-8 0 15,1-13 0-15,4-2 0 0,-2-9 0 16,4-5 0-16,5-4 0 16,1-2 0-16,0 4 0 15,4 0 0-15,6 1 0 16,-3 6 0-16,6 4 0 0,-6 3 0 16,9 5 0-16,-4 3 0 15,3 7 0-15,2 4 0 16,3 9 0-16,3 4 0 15,-4 9 0-15,0 8 0 0,-2 13 0 16,-5 9 0-16,-2 13 0 16,-2 7 0-16,-6 10 0 15,-2 5 0-15,0 15 0 16,0-10 0-16,0 10 0 16,0 0 0-16,0 0 0 15,0 0 0-15,0 0 0 0,0 0 0 16,0 0 0-16,-13 3 0 15,6 4 0-15,-9 4 0 0,-8 1 0 16,-11 6 0-16,-10-4 0 16,-12 4 0-16,-14-1 0 15,-12-3 0-15,-9-1 0 0,-7-3 0 16,-11-8 0-16,-4-2 0 16,-6 0 0-16,-4-5 0 15,-7-2 0-15,-9-1 0 16,-3 3 0-16,-9 5 0 15,-8 0 0-15,-6 0 0 0,-3 3 0 16,-11 5 0-16,2-3 0 16,-2 2 0-16,2-2 0 15,6 1 0-15,4-6 0 16,10 0 0-16,9 0 0 16,15 0 0-16,13-6 0 0,14-5 0 15,7 5 0-15,19-5 0 16,13 2 0-16,10 2 0 15,14-1 0-15,12 1 0 0,12 2 0 16,4 2 0-16,16 3 0 16,-12 5 0-16,12 10 0 15,6 4 0-15,4 12 0 16,-1 11 0-16,7 6 0 0,1 17 0 16,3 10 0-16,0 12 0 15,2 9 0-15,0 14 0 16,-2 11 0-16,-5 5 0 15,-2 15 0-15,-6 5 0 0,-7 8 0 16,-2 4 0-16,-14 3 0 16,-3-5 0-16,-9 1 0 15,-4-3 0-15,0-9 0 16,-3 2 0-16,0-11 0 0,5-7 0 16,0-6 0-16,6-7 0 15,-1-6 0-15,2-13 0 16,3-11 0-16,5-17 0 15,0-7 0-15,0-20 0 0,11-7 0 16,-3-11 0-16,12-8 0 16,1-2-31-16,13-11-60 15,11-3-2-15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0T07:46:10.57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16119 4266 263 0,'0'0'8'0,"0"0"5"0,0 0 4 15,0 0 3-15,0 0 0 16,-12-8 1-16,12 8 2 16,-12 0-1-16,12 0-7 15,-16 9-5-15,9-1-3 0,4 5-3 16,1 2 0-16,2 2 0 15,6-2 0-15,7 0 0 16,8-3 0-16,5-3 1 16,7-1-1-16,2-8 0 15,0 0 0-15,-3-5 1 0,0-2-1 16,-5-5 1-16,-6-4 0 16,-9 0 0-16,-7-2 0 15,-5 4-3-15,-12-2-2 16,-5 4 0-16,-11 4 0 0,-2 3 0 15,-8 5 0-15,4 5 0 16,-1 7 0-16,5 1 0 16,5 7 0-16,11-3 0 15,9 1 0-15,5-3 0 0,12-3 0 16,8-4 0-16,10-7 0 16,7-1 0-16,3-1 0 15,2-7 0-15,-6-7 0 16,0-2 0-16,-8-2 0 15,-11-1 0-15,-7-1 0 0,-10 6 0 16,-18 6 0-16,-12 4 0 16,-3 5 0-16,-1 5 0 15,-3 7 0-15,8 8-11 16,-1 2-18-16,-3 6-57 0,31-1-3 16</inkml:trace>
  <inkml:trace contextRef="#ctx0" brushRef="#br0" timeOffset="1038.9501">16370 4067 322 0,'0'0'7'0,"0"-12"4"16,0-1 4-16,-5-1 2 16,-6-1 2-16,0-5-1 15,-8 0 1-15,-11 2 0 16,-3 13-5-16,-14 5-5 0,-10 5-4 16,-5 19-1-16,-11 5-1 15,-1 10-1-15,-2 9 1 16,6 8-1-16,14 4 0 15,9 4 0-15,20 0 0 16,11 2-1-16,21-3 1 0,20-3 0 16,18-6-1-16,13-1 0 15,20-14 1-15,11-8 0 16,12-10-1-16,6-13 0 0,-1-8 0 16,0-5 1-16,-7-18-2 15,-2-12 0-15,-16-6 0 16,-11-17 0-16,-14-8 0 15,-16-8 0-15,-14-11 0 16,-19 1 0-16,-15-5 0 0,-25 7 0 16,-24 10 0-16,-24 13 0 15,-15 16 0-15,-15 17 0 16,-9 15 0-16,4 11 0 0,5 15 0 16,14 10 0-16,17 7 0 15,20 8 0-15,27 2 0 16,25 11-10-16,14-4-76 15,32-3-2-15</inkml:trace>
  <inkml:trace contextRef="#ctx0" brushRef="#br0" timeOffset="2412.9519">16800 4285 287 0,'0'0'6'0,"0"0"4"0,0 0 1 16,0 0 2-16,0 0 0 15,0 0 1-15,0 0 2 16,0 0 1-16,0 0-5 16,0 0-3-16,6 3-1 0,11-3 0 15,2 0-1-15,5 0 0 16,9 0-1-16,10 5 1 16,6-5-2-16,13 3 0 15,14-1-1-15,5 0 0 16,21 3-1-16,7-2 0 0,19 0-1 15,10-1 0-15,14 2-1 16,13 2 0-16,6 1 0 16,8 0-1-16,5 1 1 15,4 2-1-15,7-1 0 0,1-2 1 16,-2 4-1-16,11-4 0 16,5 1 0-16,-1-5 0 15,7 2 1-15,2-3-1 16,-3 3 1-16,-1 0-1 15,-3-5 1-15,-17 4-1 0,-13 2 0 16,-19-4 1-16,-18 1-1 16,-20-1 1-16,-25-2-1 15,-24 0 2-15,-17 0 1 0,-19 0 0 16,-11 0 0-16,-15 0 1 16,-13 0 0-16,0 0-1 15,0 0-3-15,9-13 0 16,-9 13 0-16,0 0 0 0,-4-9 0 15,4 9 0-15,-9-5 0 16,9 5 0-16,-12-2 0 16,12 2 0-16,-14 0 0 15,14 0 0-15,-11 0 0 0,11 0 0 16,-14 4 0 0,14-4 0-16,-13 8-5 0,13-8-1 15,-11 3-2-15,11-3-5 16,0 0-11-16,-9-6-52 15,9 6-10-15</inkml:trace>
  <inkml:trace contextRef="#ctx0" brushRef="#br0" timeOffset="2799.1876">21896 4224 345 0,'0'0'6'16,"0"0"3"-16,0 0 3 16,0 0 1-16,0 0-1 15,0 0 2-15,0 0 0 16,0 0 2-16,15 2-5 0,3 3-3 16,4-1-2-16,11 7-1 15,4-2 0-15,2 2-1 16,2 1-1-16,-2 3-2 15,-2 3 0-15,-5-1 0 16,-11 2-1-16,-12 1 0 16,-4 5 0-16,-10-3 1 0,-9 5 0 15,-9 0-1-15,-7-2 1 16,-5 0 0-16,-6 2-1 0,5-6 1 16,-1-5-2-16,2 2 1 15,8-5-2-15,4-3-3 16,7-5-4-16,5 2-10 15,4 0-40-15,7-7-26 0,12 0-3 16</inkml:trace>
  <inkml:trace contextRef="#ctx0" brushRef="#br0" timeOffset="3297.9701">22545 4258 435 0,'0'0'4'16,"-2"-10"1"-16,2 10 2 0,-5-17 1 15,5 4 1-15,0 2-1 16,0-4 2-16,12 3-1 16,6 3-2-16,7 4-2 0,5 5-1 15,4 5-4-15,3 7 0 16,-2 6 0-16,0 7 0 15,-8 2 0-15,-9 5 0 16,-11 3 0-16,-7 0 0 16,-14-6 0-16,-9-1 0 0,-4-1 0 15,-8-7 0-15,3-5 0 16,-1-6 0-16,4-6 0 16,3-3 0-16,13-11 0 15,9-5 0-15,6-9 0 16,18-7 0-16,10-3 0 15,7-4 0-15,3 4 0 0,3 0 0 16,-4 5 0-16,-4 11 0 16,-8 3 0-16,-10 15 0 0,-17 1 0 15,6 17 0-15,-6 0 0 16,-7 5 0-16,2 5 0 0,-1 3 0 16,6 2 0-16,8-2 0 15,7-3 0-15,14-1 0 16,8-7 0-16,16 1-8 15,-1-4-76-15,15-13-3 16</inkml:trace>
  <inkml:trace contextRef="#ctx0" brushRef="#br0" timeOffset="4121.2908">17074 4192 383 0,'0'0'2'0,"0"0"-1"16,0 0 1-16,2 15 2 15,-2 6 1-15,0 18 0 16,0 14 0-16,0 16 1 16,0 8-2-16,5 12-1 0,-3 8-5 15,9 4-10-15,-4-9-15 16,-1-7-48-16,4-9-6 16</inkml:trace>
  <inkml:trace contextRef="#ctx0" brushRef="#br0" timeOffset="4384.1016">18722 4258 298 0,'0'0'6'0,"0"8"4"16,0 4 5-16,0 15 0 16,0 10 1-16,-3 13 1 15,-2 9 0-15,-5 15-1 16,-1 3-8-16,3 7-10 0,-3-2-14 16,4-9-47-16,7 6-15 15</inkml:trace>
  <inkml:trace contextRef="#ctx0" brushRef="#br0" timeOffset="4623.029">19420 4328 467 0,'0'0'0'0,"0"0"0"15,13 9 0-15,-6 9-1 0,3 15 1 16,-5 8-1-16,-4 16 1 16,4 10 0-16,-5 12-1 15,0 6-2-15,-6 8-5 16,-6-7-10-16,9-3-32 0,11-6-32 16,-4-10-2-16</inkml:trace>
  <inkml:trace contextRef="#ctx0" brushRef="#br0" timeOffset="4850.1293">20529 4364 461 0,'0'0'0'0,"2"15"1"0,1 6-1 16,3 15 0-16,-2 11 1 15,1 13 0-15,-5 7 0 16,0 14-1-16,-5 1-1 0,-2 5-1 16,-3-5-6-16,-1-7-17 15,9-7-56-15,-5-12-2 16</inkml:trace>
  <inkml:trace contextRef="#ctx0" brushRef="#br0" timeOffset="5034.2209">21354 4388 462 0,'0'0'1'0,"8"4"-1"0,4 13 0 16,1 15 0-16,-4 10 0 16,-1 16 1-16,-5 11-1 15,-3 15-3-15,-3 15-10 0,-17 10-66 16,-7-7-3-16</inkml:trace>
  <inkml:trace contextRef="#ctx0" brushRef="#br0" timeOffset="7980.843">16233 4181 244 0,'0'0'9'15,"0"0"3"-15,0 0 3 0,0 0 2 16,5-1 2-16,-5 1 3 15,0 0 1-15,8 0 2 16,-8 0-8-16,0 0-3 16,0 0-2-16,12 0-1 15,-12 0-3-15,0 0-2 0,0 0-1 16,0 0 0-16,7 3 0 16,-7-3 0-16,0 0-1 15,9-3 1-15,-9 3 0 16,4-18 0-16,-1-2 1 0,-1-2-2 15,3-9 0-15,-5-8 0 16,2-11-4-16,2-7 0 16,-4-11 0-16,6-9 0 15,-3-5 0-15,0-10 0 0,2-5 0 16,-3-2 0-16,-1 0 0 16,-1-2 0-16,0-2 0 15,0-5 0-15,-1-4 0 16,-6 1 0-16,1 5 0 15,4 2 0-15,2 0 0 0,0 9 0 16,0 9 0-16,0 9 0 16,5 7 0-16,0 3 0 15,-2 11 0-15,-1 3 0 0,-2 7 0 16,0 3 0-16,-2 6 0 16,-1 5 0-16,-2 3 0 15,2 11 0-15,1 3 0 16,-2 0 0-16,4 15 0 0,-4-15 0 15,4 15 0-15,0-9 0 16,0 9 0-16,0 0 0 16,0 0 0-16,0 0 0 15,0 0 0-15,-4-11 0 0,4 11 0 16,0 0 0-16,0 0 0 16,0 0 0-16,0 0 0 15,0 0 0-15,0 0 0 16,-8 13 0-16,0-6 0 0,3 11 0 15,-2 4 0 1,-5 8 0-16,2 9 0 0,-5 3 0 16,0 6 0-16,-5-2 0 15,0 2 0-15,0-4 0 0,1-4 0 16,-1-8 0-16,2-5 0 16,2-9 0-16,5-6 0 15,2-8 0-15,9-4 0 16,-4-7 0-16,4-10 0 15,4-7 0-15,8-6 0 0,2-12 0 16,4-3 0-16,1-1 0 16,1-2 0-16,5 1 0 15,-4 7 0-15,0 0 0 0,-8 8 0 16,2 10 0-16,-6 7 0 16,0 5 0-16,-9 10 0 15,9 0 0-15,-2 10 0 16,4 8 0-16,1 9 0 0,3 8 0 15,9 4 0 1,2 2 0-16,3 0 0 0,3 2 0 16,6-4 0-16,2-3 0 15,3 5 0-15,13-16-78 0,-12-9-16 16</inkml:trace>
  <inkml:trace contextRef="#ctx0" brushRef="#br0" timeOffset="8899.0363">16442 3406 353 0,'0'0'3'16,"0"0"4"-16,7-5 3 16,9 0 2-16,9 3 1 15,7-8 2-15,15 0 1 0,12-5 0 16,12 3-2-16,8-6-5 16,5 1-4-16,6 4-10 15,-5 3-33-15,-5 3-41 16,-4 2-3-16</inkml:trace>
  <inkml:trace contextRef="#ctx0" brushRef="#br0" timeOffset="9183.8382">16327 2910 402 0,'0'0'2'16,"0"0"2"-16,6-10 2 0,5 6 1 16,15-4 1-16,11-2 1 15,13-2 1-15,17-3 0 16,12 6-2-16,11-2-2 15,4-1-8-15,6 9-18 16,2 3-57-16,-15-4-3 16</inkml:trace>
  <inkml:trace contextRef="#ctx0" brushRef="#br0" timeOffset="9437.481">16119 2462 365 0,'0'0'6'0,"-3"-10"0"16,3 10 2-16,0-14-1 16,13 2 3-16,6-1 0 0,15-3 1 15,12-4 0 1,20 1-4-16,13 4-1 0,13 1-4 15,4-1-7-15,8 4-14 16,-1 11-52-16,-9-10-11 16</inkml:trace>
  <inkml:trace contextRef="#ctx0" brushRef="#br0" timeOffset="9632.1706">16053 1939 412 0,'0'0'0'0,"9"-22"0"15,10 7 0-15,27-4 0 0,18-7 1 16,35-1-3-16,23-5-21 16,43 2-52-16,26 6-2 15</inkml:trace>
  <inkml:trace contextRef="#ctx0" brushRef="#br0" timeOffset="11131.3956">16208 4293 309 0,'0'0'7'0,"0"0"3"16,0 0 2-16,0 0 1 16,0 0 1-16,0 0-2 15,0 0 3-15,-14 0-1 0,-2 12-6 16,-5 11-3-16,-7 4-2 15,-4 10-1-15,-12 10 0 16,-6 6-1-16,-13 10 1 16,-15 12 0-16,-8 4-2 15,-11 12 1-15,-15 4 1 0,-15 6-1 16,-7 6 2-16,-8 3 1 16,-4 3 0-16,-1-1 2 15,3-1 0-15,4-2 0 0,9-2-2 16,7-3 1-1,2 0-1-15,5-7-2 0,5-4-1 16,6-2 0-16,3-4-1 16,5-3 0-16,10-9 0 15,1-9 1-15,15-6-1 0,7-7 0 16,15-11 0-16,9-3 0 16,5-7-1-16,9-4 1 0,1-6 0 15,10 0 0-15,-1-2 0 16,4-2-1-16,1-1 1 15,1-5-1-15,4-2 1 16,7-10 0-16,-10 12 0 16,10-12 0-16,0 0 0 0,0 0 0 15,0 0-2-15,0 0-1 16,0 0-4-16,-7 3-8 16,7-3-13-16,0 0-47 15,0 0-7-15</inkml:trace>
  <inkml:trace contextRef="#ctx0" brushRef="#br0" timeOffset="11770.3887">13186 6582 402 0,'0'0'4'0,"0"0"2"16,0 0 1-16,0 0 1 0,0 0 0 16,0 0-1-16,-10 17 1 15,-4 3 1-15,-2 10-5 16,-4 5-1-16,-5 6-2 0,-2 12 0 15,-3 3 0-15,-3 2 0 16,3-7 0-16,3-6 1 16,2-8 0-16,7-5 0 0,2-7 0 15,6-10 1-15,10-15-1 16,0 0 2-16,0 0-1 16,23-11 0-16,6-3 0 15,5-1 0-15,11-4-1 16,3 1 1-16,7 4-1 0,-4 4-2 15,-1 5 1-15,-5 5-1 16,-7 2-1-16,-6 11 1 16,-5-1 0-16,-2 2 0 15,-5-1 0-15,-5-1 0 0,-4-2 0 16,2-3-1-16,-2 1-1 16,-11-8-3-16,12 7-6 15,-12-7-21-15,18 0-52 0,-18 0-2 16</inkml:trace>
  <inkml:trace contextRef="#ctx0" brushRef="#br0" timeOffset="12232.2381">13563 6500 384 0,'0'0'1'0,"0"13"2"15,3 6 1-15,5 15 1 16,4 11 0-16,3 12 0 0,2 10 1 16,3 10-3-16,5 3-4 15,-8-7-13-15,7-10-50 16,-4 1-11-16</inkml:trace>
  <inkml:trace contextRef="#ctx0" brushRef="#br0" timeOffset="12468.8554">14142 6163 390 0,'0'0'1'0,"0"0"1"0,0 0-1 15,0 0 2-15,0 0 2 16,6 12 2-16,-1 18 1 15,7 10 1-15,3 12-1 0,5 9-1 16,5 6-2-16,2 6-9 16,3-7-16-16,-3-11-51 15,3-6-8-15</inkml:trace>
  <inkml:trace contextRef="#ctx0" brushRef="#br0" timeOffset="12649.6583">14751 5574 455 0,'0'0'1'0,"0"0"-1"15,4 14 0-15,1 14 1 16,2 9 0-16,2 12 1 16,3 16-1-16,8 7 0 15,3 5-3-15,2 7-10 0,-2 2-47 16,7-21-20-16</inkml:trace>
  <inkml:trace contextRef="#ctx0" brushRef="#br0" timeOffset="12849.296">15423 5034 445 0,'0'0'1'0,"5"12"-1"15,-2 10 0-15,1 14 0 16,4 13 0-16,2 11 1 16,2 13-1-16,-2 9-6 0,5 4-20 15,5-1-50-15,-3-11-3 16</inkml:trace>
  <inkml:trace contextRef="#ctx0" brushRef="#br0" timeOffset="46893.3597">7267 11817 268 0,'0'0'2'0,"0"0"0"0,0 0 0 0,-16-11 3 15,2 9 1-15,-14-1 1 16,-9 3 1-16,-15 0 1 16,-13 3-2-16,-14 5 2 0,-11 1-1 15,-12 6-2-15,-12 2-1 16,-8-2-1-16,-7 0-1 15,-6 0 0-15,-6-3 0 16,-8 3 1-16,0-3 0 0,-3-2 1 16,-2 0-1-16,-2-3 1 15,4 1 0-15,-2 2-1 16,2 1-1-16,1-2-1 16,1 1 0-16,1 0-1 0,0 0-1 15,2 2 1-15,0 0-1 16,6 3 0-16,4-1 0 15,5-2 0-15,3 0 1 16,8 0-1-16,6 0 0 0,10-2 0 16,11 0 1-16,7 2-1 15,8-5 1-15,4 1 0 16,8 1 0-16,5 0 0 16,4-2 0-16,6 1 1 15,3 0-1-15,6-1 1 16,3 2 0-16,8-1-1 0,7 2 0 15,6-1 0-15,3 3-1 16,4 5 1-16,2 0 0 0,5 7 0 16,0 1-1-16,3 7 2 15,2 0-1-15,0 10 1 16,0 2 1-16,0 9 0 16,2 7 0-16,1 1 1 0,-1 11-1 15,3 3 1-15,-5 8 0 16,2 6-1-16,-2 6 0 15,0 4-1-15,0 2 1 16,0 1-1-16,0 4 1 0,0 1 0 16,0-5 1-16,0-1-1 15,0 1 0-15,0-5 1 16,3 1-2-16,-3-1 1 16,5 1-1-16,-2-5 0 15,-1 7-1-15,-2-4 0 16,0 3 0-16,0-2 0 0,-7 1-1 15,-1 2 0-15,-4-4 0 16,-1-4 0-16,1-5 0 16,-6-8 0-16,3 0 0 0,-2-7-1 15,0-2 1-15,-2-9-1 16,6-4 0-16,-8-2 1 16,7-6-1-16,-4-5 0 0,0-1 1 15,1-4 0-15,0-7 0 16,5-1 0-16,-4-7 1 15,4 1-1-15,2-7 1 16,0-3-1-16,3-3 0 0,1-5 0 16,2 3 0-16,4-10 1 15,-7 13-1-15,7-13-1 16,-9 12 2-16,9-12-1 16,0 0 0-16,-10 9 0 15,10-9-1-15,0 0 1 0,0 0-1 16,-1 12 1-16,1-12-1 15,0 0 1-15,0 11-1 16,0-11 0-16,14 9 1 0,-3-5 0 16,1 2 0-16,8 0-1 15,7-1 1-15,3 0 1 16,5 0-1-16,9-5 0 16,9 4 0-16,9-4 0 0,7 0 1 15,11 0-1-15,6 0 1 16,9-4-1-16,9 1 0 15,6 1 1-15,5-3-1 0,9 2 1 16,5-2-1 0,6 2 1-16,6 2-1 0,6-4 0 15,8 1 1-15,5 1-1 16,5-3 1-16,1 1-1 0,6 2 0 16,2-2 1-16,-3 3-1 15,3 0 0-15,-2-4 0 16,-4 6 0-16,2-2 0 15,2-1 0-15,-1 3 0 16,1 0 0-16,1-3 0 16,3 2 0-16,6-2 0 0,-3 0 0 15,6-1 1-15,6 2-1 16,-5-4 1-16,3 4-1 16,2-3 1-16,-1 5-1 0,-6-2 0 15,-3-1 1-15,-3 3 0 16,-3-2-1-16,-1 2 0 15,-8 0 1-15,1 0-1 0,-1 0 1 16,1 0-1-16,-8 0 1 16,2 0-1-16,-1 0 0 15,-6 0 1-15,0 0-1 16,-7 0 0-16,-1 5 1 16,-4-3-1-16,-5 3 0 15,-6 0 0-15,-1 0 0 0,-4 2 0 16,-4 0 1-16,-3-2-1 15,-2 1 0-15,-2-4 0 16,-1 2 0-16,-5-1 0 16,-4 0 0-16,-1-3 0 0,-9 2 0 15,-3-2 0-15,-8 3 0 16,-10 0 0-16,-8-3 0 16,-4 4 0-16,-15-2 0 0,-4 2-1 15,-11-2 1-15,-5 2 0 16,-10-1 0-16,0-3 0 15,-7 0 0-15,-10 0 1 16,14 3-1-16,-14-3 1 0,0 0 0 16,0 0 0-16,0 0 0 15,0 0 2-15,0 0-3 16,0 0 0-16,0 0 0 16,0 0 0-16,0 0 0 0,0 0 0 15,0 0 0-15,-3-6 0 16,3 6 0-16,-8-10 0 15,8 10 0-15,-10-9 0 16,10 9 0-16,-9-13 0 16,9 13 0-16,-11-18 0 15,6 7 0-15,1-4 0 0,-1 1 0 16,2-4 0-16,1-2 0 16,-4-5 0-16,4-2 0 0,-1-2 0 15,-1-6 0-15,1 0 0 16,1-4 0-16,-3-6 0 15,0-2 0-15,-1-6 0 16,-1 4 0-16,0-6 0 0,-3 1 0 16,0-4 0-16,0 3 0 15,-2-5 0-15,-1 3 0 16,1-3 0-16,1-2 0 16,2 1 0-16,1-2 0 15,1-1 0-15,1-1 0 16,4 0 0-16,-3-1 0 15,3-1 0-15,-3 3 0 0,0-3 0 16,0-2 0-16,3 1 0 16,-4 5 0-16,-1-5 0 15,2 4 0-15,2 0 0 0,-1-1 0 16,2 3 0-16,-2-2 0 16,-1 4 0-16,5-4 0 15,-2 1 0-15,-3 3 0 0,5 0 0 16,-2 1 0-16,2-1 0 15,0 1 0-15,0 2 0 16,0-1 0-16,0 2 0 0,2-1 0 16,-2 0 0-16,2 2 0 15,3-2 0-15,-5 2 0 16,5-1 0-16,-1 1 0 16,-2 1 0-16,2-3 0 15,-1-1 0-15,2 4 0 16,-5-3 0-16,5 3 0 0,-3-4 0 15,-2 7 0-15,0-4 0 16,4 3 0-16,-2 2 0 16,0 2 0-16,1-1 0 15,-1 3 0-15,3-1 0 0,0 0 0 16,-3-1 0-16,3 4 0 16,3 0 0-16,-3 1 0 0,0 2 0 15,2 3 0-15,-2 6 0 16,-3 0 0-16,4 10 0 15,-3-2 0-15,1 4 0 0,-4 7 0 16,3 0 0-16,-3 3 0 16,0 10 0-16,0-15 0 15,0 15 0-15,0-9 0 16,0 9 0-16,0 0 0 16,-5-10 0-16,5 10 0 15,0 0 0-15,-15-6 0 0,2 4 0 16,-2 2 0-16,-4 0 0 15,-9 0 0-15,-6 6 0 16,-12-2 0-16,-11 4 0 16,-7 0 0-16,-15 1 0 15,-11-2 0-15,-10 3 0 0,-6 0 0 16,-11 0 0-16,-11-4 0 16,-3 5 0-16,-6-6 0 0,-5 5 0 15,-7-2 0-15,-5-1 0 16,-5 4 0-16,-7-2 0 15,-3 3 0-15,-8 0 0 0,-7 3 0 16,0-3 0-16,-2 4 0 16,-4-2 0-16,3 1 0 15,-1-4 0-15,2-2 0 16,3 1 0-16,5-2 0 16,7-4 0-16,2-1 0 15,5 2 0-15,3-3 0 0,6 1 0 16,6 1 0-16,0 2 0 15,7-4 0-15,0 1 0 16,9 2 0-16,3-1 0 16,8-1 0-16,6 0 0 15,4-3 0-15,10 3 0 0,7-2 0 16,5 2 0-16,11 0 0 16,2 2 0-16,10 4 0 0,7 2 0 15,2 1-84-15,7 5-5 16</inkml:trace>
  <inkml:trace contextRef="#ctx0" brushRef="#br0" timeOffset="50839.6129">7227 12364 324 0,'0'0'5'0,"0"0"3"0,0 0 2 0,0 0 2 15,-3-13 2-15,3 13 1 16,-12-10-1-16,5 6 2 15,-10-1-5-15,6-1-2 16,-8 5-3-16,1 1-2 16,-7 0-1-16,0 0 0 0,-7 1-2 15,2 7 0-15,0-1 0 16,-2 3-1-16,2 0 0 16,0 0 0-16,3 4 0 0,2-3 0 15,3 2 0-15,-1-1 0 16,3 0-1-16,3 1 1 15,2-4 0-15,-3-1 0 16,9 1 0-16,-1 2-1 0,3-5 1 16,-4 5 0-16,5-2-1 15,0 3 1-15,1 0 0 16,-4 0-1-16,5 0 1 16,-3 5 0-16,0 2 0 0,4 1-1 15,1 6 1-15,0 3 0 16,2 0 1-16,0 9-1 15,0 4 1-15,2 6 0 16,0 3 1-16,-2 4-1 16,3 10 1-16,-3-6 0 0,5 2-1 15,-5 6 1-15,2-7 0 16,3-1 0-16,1-2-1 16,1 5 1-16,0-2 0 15,-2-4 0-15,0 4 0 16,-1-5 0-16,1 2 1 15,-1-2-1-15,-4 2 1 16,0-7-1-16,0-4 0 0,0-2 0 16,0 1 0-16,0-1-2 15,0-3 0-15,0-5 1 16,2 2-1-16,-2-3 0 0,2-1 0 16,1-1 1-16,-1-4-1 15,1 1 1 1,-1-1 1-16,1 1-1 0,-1-3 0 15,2 0-1-15,3 0 1 16,-5-1-1-16,3-2 1 0,0-4-1 16,-3-1 0-16,3-4 1 15,-3 2-1-15,0 0 1 16,-2-3-1-16,0 1 1 16,0-1-1-16,0 1 1 0,0 0 1 15,-2-1-2-15,-3 3 0 16,3-5 0-16,-3 0 0 15,3-2 0-15,2-10 0 16,-5 12 0-16,5-12 0 0,0 0 0 16,0 0 0-16,0 0 0 15,0 0 0-15,0 0 0 16,0 0 0-16,0 0 0 16,0 0 0-16,0 0 0 0,0 0 0 15,0 0 0-15,0 0 0 16,0 0 0-16,12 0 0 15,-3 0 0-15,5-5 0 16,2 0 0-16,7 0 0 16,0-2 0-16,4 2 0 0,3 0 0 15,2 0 0-15,5 3 0 16,-2-1 0-16,4 0 0 16,2 3 0-16,3 0 0 0,-2 0 0 15,3 0 0-15,3 0 0 16,1 0 0-16,1 3 0 15,3-3 0-15,-2 0 0 16,4 0 0-16,-5 0 0 0,5 0 0 16,-6-3 0-16,1 2 0 15,-4-2 0-15,2 0 0 16,-6 3 0-16,1 0 0 16,-1-2 0-16,1-1 0 15,-1 3 0-15,2-2 0 0,-1-3 0 16,-1 2 0-16,6 1 0 15,-7-4 0-15,7 6 0 16,-6 0 0-16,6 0 0 16,-4 0 0-16,0 0 0 0,1 0 0 15,3 0 0-15,-4 3 0 16,4 0 0-16,-1-1 0 16,2-2 0-16,-2 0 0 0,1 3 0 15,2-3 0-15,-1 5 0 16,1-5 0-16,0 2 0 15,0-2 0-15,-3 5 0 16,0-2 0-16,-3 0 0 0,1 1 0 16,-4-1 0-16,1-1 0 15,-3 3 0-15,-2-5 0 16,0 3 0-16,4-3 0 16,-4 0 0-16,3 0 0 15,2 0 0-15,-5 0 0 0,4-3 0 16,-2 1 0-16,1-1 0 15,-1-2 0-15,-1 2 0 16,-3-1 0-16,-3 1 0 16,3-2 0-16,-3-1 0 15,0 2 0-15,1 2 0 0,-4-4 0 16,4 4 0-16,-1-3 0 16,3 3 0-16,-2-3 0 0,-1 2 0 15,0 0 0-15,-2 2 0 16,0 1 0-16,0-3 0 15,-3 3 0-15,3 0 0 16,-1 0 0-16,-2 0 0 0,3 0 0 16,0 0 0-16,-2 0 0 15,-1 4 0-15,-2-1 0 16,0 2 0-16,-2-2 0 16,-4 4 0-16,4-2 0 15,-3 0 0-15,-1 3 0 0,1-3 0 16,-3 0 0-16,6-1 0 15,-5 2 0-15,1-4 0 16,1 3 0-16,-3-2 0 16,1-1 0-16,0 0 0 15,1-2 0-15,-4 0 0 0,3 0 0 16,-4 0 0-16,4 0 0 16,-3 0 0-16,-2-2 0 0,-1 0 0 15,-3-1 0 1,-9 3 0-16,16-5 0 0,-16 5 0 15,12-8 0-15,-12 8 0 16,0 0 0-16,7-7 0 16,-7 7 0-16,0 0 0 0,7-12 0 15,-7 12 0-15,6-11 0 16,-6 11 0-16,7-12 0 16,-7 12 0-16,5-17 0 15,-5 7 0-15,2-2 0 16,1 0 0-16,-1-3 0 0,-2-3 0 15,0-2 0-15,0-4 0 16,0-1 0-16,0-6 0 16,4-1 0-16,-3 1 0 0,2-1 0 15,2-3 0-15,-3 0 0 16,1 1 0-16,2-1 0 16,-3-5 0-16,1 8 0 15,-1-8 0-15,2 1 0 0,-3 0 0 16,2-9 0-16,2 4 0 15,0-4 0-15,0 1 0 16,0-3 0-16,-3-1 0 16,4 3 0-16,-4 0 0 0,-2 5 0 15,0-4 0 1,0 2 0-16,-2 1 0 0,-4-1 0 16,4-2 0-16,-1 2 0 15,1 3 0-15,-1-2 0 0,1 1 0 16,2 4 0-16,-3-1 0 15,1 3 0-15,2 5 0 16,-5-4 0-16,2-1 0 16,-2 1 0-16,3-1 0 15,-3-3 0-15,0-4 0 0,0 1 0 16,-3-1 0-16,7 5 0 16,-3-2 0-16,-1 7 0 0,3 2 0 15,2 2 0-15,-2 5 0 16,-1 6 0-16,0-1 0 15,-1 0 0-15,-2 0 0 16,1 0 0-16,1 3 0 16,-4-2 0-16,1 1 0 0,1-2 0 15,-1-3 0-15,5 6 0 16,-3 0 0-16,3-3 0 16,-1 2 0-16,-2 3 0 15,3-2 0-15,-3 3 0 0,3 1 0 16,-2 1 0-1,-3 2 0-15,2 0 0 0,0 0 0 16,3 0 0-16,2 10 0 16,-7-14 0-16,7 14 0 15,-8-11 0-15,8 11 0 0,0 0 0 16,-12-9 0-16,12 9 0 16,-16-3 0-16,7 3 0 15,-1 0 0-15,-3 0 0 0,1 0 0 16,-1 3 0-16,-2-3 0 15,3 2 0-15,-1 3 0 16,-2-5 0-16,-2 0 0 0,-3 2 0 16,-3-2 0-16,-1 3 0 15,-8-1 0-15,0 1 0 16,-9-3 0-16,-1 3 0 16,-4-3 0-16,-2 0 0 15,-4 0 0-15,-3 0 0 0,3 0 0 16,0 0 0-16,-1-3 0 15,2 3 0-15,-4-3 0 16,-3 1 0-16,4-1 0 16,-8 3 0-16,-3-2 0 15,-2 2 0-15,-7 0 0 0,1 0 0 16,1 0 0-16,-3 0 0 16,5 2 0-16,7 1 0 0,-3-1 0 15,8 1 0-15,0-3 0 16,1 3 0-16,2-3 0 15,-2 1 0-15,-3 2 0 0,0 0 0 16,-2-1 0-16,3 1 0 16,-1-1 0-16,3 2 0 15,5-3 0-15,0 1 0 16,6 1 0-16,0-3 0 16,-1 0 0-16,2 0 0 0,-3 0 0 15,4 0 0-15,-11 3 0 16,2-3 0-16,-3 0 0 15,4 3 0-15,-1-1 0 16,1 0 0-16,3 1 0 16,-2-1 0-16,4 3 0 0,-2 1 0 15,-1-2 0-15,-3 1 0 16,-3 2 0-16,6-2 0 16,-5 3 0-16,0-1 0 0,3 0 0 15,2-2 0-15,5 2 0 16,6-2 0-16,2 3 0 15,2-3 0-15,2-3 0 16,3 4 0-16,0-3 0 0,1-3 0 16,2 2 0-16,-1 1 0 15,1-3 0-15,2 0 0 16,2 0 0-16,4 0 0 16,1 0 0-16,6 0 0 0,1-3 0 15,11 3 0 1,-9-2 0-16,9 2 0 0,0 0 0 15,0 0 0-15,0 0 0 16,0 0 0-16,0 7 0 16,0-7 0-16,25 13-59 0,-5-1-33 15</inkml:trace>
  <inkml:trace contextRef="#ctx0" brushRef="#br0" timeOffset="51712.2257">8985 12178 372 0,'0'0'5'16,"0"0"4"-16,-3 0 2 0,3 0 1 16,-10-3 1-16,10 3 3 15,-12-7-1-15,12 7 1 16,-11-17-3-16,7 9-2 16,-1-4-2-16,2-5 0 15,1-6-9-15,2-2 0 0,0-7 0 16,7-5 0-16,5-5 0 15,4-8 0-15,9-4 0 16,9-3 0-16,3-2 0 16,11 0 0-16,3-2 0 15,4 7 0-15,0 2 0 0,0 11 0 16,-8 5 0-16,-4 9 0 16,-4 10 0-16,-9 2 0 15,-5 10 0-15,-5 5 0 0,-3 0 0 16,-1 0 0-16,-5 2 0 15,-11-2 0-15,18 8 0 16,-18-8 0-16,8 12 0 0,-8-12 0 16,0 10-20-16,0-10-70 15,-13 0-3-15</inkml:trace>
  <inkml:trace contextRef="#ctx0" brushRef="#br0" timeOffset="52302.8866">9817 10924 426 0,'0'0'3'0,"0"0"0"15,-8 5 1-15,1 3 1 16,-3 10 0-16,-3 3 1 0,6 6 1 16,2 8 0-16,5 3-2 15,5 4-1-15,8 0 0 16,4 2-1-16,3-6 0 0,0-1-1 15,0-3 0-15,-5-4-1 16,-5-3 1-16,-3-4 0 16,-5-4 1-16,-2-6 0 15,0-13 1-15,-12 2-1 0,0-7-1 16,-6-17 0-16,-2-10-2 16,1-8 0-16,-4-9 0 15,-2-4 0-15,7-1 0 0,4 0 0 16,2 4 0-1,7 3 0-15,5 5 0 0,12 7 0 16,6 8 0-16,1 2 0 16,11 8 0-16,5 7 0 15,2 5 0-15,-2 8 0 0,3 9 0 16,-11 7 0-16,5 9 0 16,-13 2 0-16,-6-1 0 15,-8 5 0-15,-5 0 0 0,-2-3 0 16,-8-1 0-16,-3-5 0 15,-1-5 0-15,1-3 0 16,1-2 0-16,2-5 0 16,10-10 0-16,-8 12 0 0,8-12 0 15,6 8 0 1,3-8 0-16,6 2 0 0,0-2 0 16,4 3 0-16,2-2 0 15,4 5 0-15,-3-4 0 0,0 9 0 16,3-7-15-16,0 4-35 15,-2 2-37-15,-3-2 0 16</inkml:trace>
  <inkml:trace contextRef="#ctx0" brushRef="#br0" timeOffset="52610.084">10289 11085 422 0,'0'0'6'0,"0"0"2"15,-12-7 3-15,12 7-1 16,-12-5 0-16,12 5 0 0,-15 3 1 15,5 4 0-15,8 8-6 16,-1 2-3-16,3 3-1 16,5 2 0-16,5-4 0 15,3 1 1-15,1-4-2 16,10-7 0-16,0-3 0 0,0-5 0 16,1-3 0-16,-3-7 0 15,1-7 0-15,-6-6 0 16,1 1 0-16,-11-6 0 15,-5 5 0-15,-2 0 0 16,-7 6 0-16,-11 4 0 0,-1 8 0 16,-6 5 0-16,0 8 0 15,-2 2-9-15,4 7-18 16,5-2-57-16,7-7-3 0</inkml:trace>
  <inkml:trace contextRef="#ctx0" brushRef="#br0" timeOffset="52826.7227">10512 10736 464 0,'0'0'4'0,"0"0"3"16,0 0 0-16,0 0 1 15,0 0 0-15,0 0-1 0,-1 7-1 16,1 11-6-16,0 4 0 16,1 5 0-16,10 11 0 15,2 1 0-15,2 3 0 16,2 1 0-16,3-9 0 15,2 3 0-15,-2-7 0 16,2 0-5-16,-9-11-32 0,-1-2-49 16,1-1-5-16</inkml:trace>
  <inkml:trace contextRef="#ctx0" brushRef="#br0" timeOffset="53039.1555">10511 10976 458 0,'0'0'4'15,"0"0"1"-15,0 0 1 0,5-12 1 16,4 5 1-16,7-6 0 16,9-2 1-16,0-4-3 15,12-1-6-15,5 2 0 16,0-3 0-16,3 3 0 0,-8 3 0 16,-2 7 0-1,-11 3-6-15,-4 5-14 0,-20 0-32 16,3 20-37-16,-6-5-2 15</inkml:trace>
  <inkml:trace contextRef="#ctx0" brushRef="#br0" timeOffset="54408.4288">10983 10972 435 0,'0'0'5'15,"0"0"2"-15,-10-5 2 16,10 5 2-16,-12 0 0 0,12 0 1 16,-13-3 1-16,13 3-5 15,0 0-8-15,0 0 0 16,0 0 0-16,18-15 0 15,1 8 0-15,11-4 0 16,2 2 0-16,4-3 0 16,1 1 0-16,-3 4 0 0,-4 2 0 15,-7 5 0-15,-1 0 0 16,-7 0 0-16,-15 0 0 0,10 20 0 16,-10-5 0-16,-5 5 0 15,-9-1 0-15,-7 4 0 16,1 1 0-16,-5 1 0 15,-1 1 0-15,-3-7 0 16,5 6 0-16,2-13 0 0,7 0 0 16,2 0 0-16,13-12 0 15,-7 12 0-15,7-12 0 16,12 0 0-16,6 0 0 16,7-1 0-16,5-7 0 0,4 1 0 15,1-1 0-15,7-1 0 16,-10-2 0-16,6 2 0 15,-10 1 0-15,-4 3 0 16,-7 0 0-16,0 3 0 0,-9 0 0 16,-8 2 0-16,8 0 0 15,-8 0 0-15,0 0 0 16,0 0 0-16,0 0 0 16,-8 2 0-16,8-2 0 0,-15 2 0 15,15-2 0-15,-25 0 0 16,15 0-89-16,10 0-6 15</inkml:trace>
  <inkml:trace contextRef="#ctx0" brushRef="#br0" timeOffset="54725.6729">11435 10240 421 0,'0'0'6'0,"-7"-12"2"15,7 12 2-15,-7-14 2 16,7 14-1-16,-13-13 1 16,13 13 1-16,-13 20 1 0,7 12-10 15,2 9-4-15,2 20 0 16,2 5 0-16,2 11 0 16,4 5 0-16,6-2 0 15,8-4 0-15,3-7 0 0,1-6 0 16,8-12 0-16,1-9 0 15,0-7 0-15,1-10 0 16,-1-8 0-16,1-12 0 0,-1 1 0 16,-1-9 0-16,0-2 0 15,-7-3-91-15,0-4-3 16</inkml:trace>
  <inkml:trace contextRef="#ctx0" brushRef="#br0" timeOffset="55240.2859">11612 10461 433 0,'0'0'5'16,"0"0"3"-16,0 0 2 16,-6-10 0-16,6 10 1 0,0 0 0 15,-8 0 0-15,-1 10 1 16,2 10-12-16,1 7 0 16,5 4 0-16,1 5 0 15,0 3 0-15,5 2 0 0,7-7 0 16,6-6 0-16,-3-4 0 15,11-9 0-15,-1-7 0 16,-2-8 0-16,2-8 0 16,-1-7 0-16,-6-8 0 15,-2-3 0-15,-7-6 0 0,-4-2 0 16,-5 5 0-16,-12 2 0 16,-6 8 0-16,-5 3 0 15,-4 9 0-15,3 7 0 16,-2 3 0-16,6 6 0 0,4 6 0 15,8 2 0-15,5 1 0 16,8 4 0-16,7-5 0 16,7 3 0-16,7-2 0 0,7-3 0 15,1-8 0-15,7-2 0 16,-7-5-41-16,6-12-49 16,0-3-1-16</inkml:trace>
  <inkml:trace contextRef="#ctx0" brushRef="#br0" timeOffset="55465.9933">11873 10079 455 0,'0'0'5'0,"0"0"0"15,0 0 2-15,0 0 1 16,0 0 0-16,4 0 1 0,12 6 0 16,11 10-4-16,5 7-5 15,3 12 0-15,10 10 0 0,0 7 0 16,2 4 0-16,-5 9 0 15,-7 2 0-15,-15 4 0 16,-10 4 0-16,-10-1 0 16,-8-5 0-16,-14-2 0 15,-1 1-80-15,-8-10-9 0</inkml:trace>
  <inkml:trace contextRef="#ctx0" brushRef="#br0" timeOffset="61255.5809">11425 12314 309 0,'0'0'9'16,"0"0"5"-16,0 0 3 16,0 0 4-16,0 0 1 15,0-9 0-15,0 9 2 0,0 0 0 16,0-12-7-16,0 12-5 15,0 0-3-15,0 0-2 16,0 0-3-16,-2-9-4 16,2 9 0-16,-13-3 0 15,13 3 0-15,-15 0 0 0,5 0 0 16,-2 0 0-16,3 0 0 16,-2 6 0-16,1 0 0 15,1 0 0-15,-2 0 0 0,4 3 0 16,0 2 0-16,0 3 0 15,-1-2 0-15,0 3 0 16,3 2 0-16,3 1 0 16,-1 2 0-16,3 0 0 0,0-1 0 15,5 4 0-15,3 1 0 16,0 2 0-16,1-2 0 16,-1 3 0-16,1 0 0 15,-1 3 0-15,2 0 0 0,-3-4 0 16,-2 7 0-16,1-3 0 15,-4-1 0-15,2 3 0 16,-1-1 0-16,2-4 0 16,-2-2 0-16,4 2 0 15,-5-3 0-15,6 1 0 0,-3 0 0 16,0-2 0-16,-3 2 0 16,3-1 0-16,-2 0 0 15,-2 1 0-15,-1 3 0 0,0-1 0 16,0-3 0-16,0 1 0 15,0 6 0-15,0-7 0 16,5 3 0-16,-5-1 0 0,2 1 0 16,0-3 0-16,-2 3 0 15,0 1 0-15,0-1 0 16,0-2 0-16,2 1 0 16,-2 3 0-16,0-2 0 15,0 0 0-15,3 2 0 0,-3-4 0 16,0 3 0-16,0 1 0 15,3 3 0-15,-3 0 0 16,4 1 0-16,-4 1 0 16,0 2 0-16,3-2 0 15,-1 0 0-15,-2-3 0 0,3 3 0 16,-3 0 0-16,0-4 0 16,0 0 0-16,3-1 0 15,-3 4 0-15,0-8 0 0,0 7 0 16,0-6 0-16,0 6 0 15,0-6 0-15,0 6 0 16,-3-4 0-16,0-1 0 16,3 5 0-16,-2-5 0 0,-1 1 0 15,1 1 0-15,0-4 0 16,2 0 0-16,-3 0 0 16,3-5 0-16,0 2 0 15,0-5 0-15,0 0 0 0,-3 1 0 16,3 6 0-16,-2-4 0 15,2-2 0-15,-2 1 0 16,0 1 0-16,-3 0 0 16,5 3 0-16,-4-4 0 15,4-1 0-15,-2-1 0 0,-1 0 0 16,1 3 0-16,2-3 0 16,-2 1 0-16,-1-6 0 15,3 5 0-15,0-4 0 0,-3 2 0 16,3 2 0-16,0 1 0 15,-2 1 0-15,0 1 0 16,2 2 0-16,0 2 0 16,-6-1 0-16,4 0 0 0,-1-1 0 15,1-2 0-15,-3 0 0 16,3-3 0-16,-1 1 0 16,0-6 0-16,3 0 0 15,-1-4 0-15,1 1 0 0,0-9 0 16,0 16 0-16,0-16 0 15,-3 14 0-15,3-1 0 16,0-3 0-16,-2 0 0 16,-2 2 0-16,2 3 0 15,2-5 0-15,-2 3 0 0,2-4 0 16,-3 1 0-16,3-10 0 16,0 17 0-16,0-17 0 15,-2 10 0-15,2-10 0 0,0 15 0 16,0-15 0-16,0 17 0 15,0-8 0-15,0 2 0 16,0-1 0-16,-3 3 0 16,3-6 0-16,0 3 0 0,0-10 0 15,0 12 0-15,0-12 0 16,0 0 0-16,0 0 0 16,0 0 0-16,0 0 0 15,0 0 0-15,0 0 0 16,0 0 0-16,0 0 0 0,0 0 0 15,5 0 0-15,-5 0 0 16,17-2 0-16,-2-1 0 16,3-4 0-16,-2-3 0 15,10 3 0-15,2-1 0 0,-1-1 0 16,5 0 0-16,-7 5 0 16,5-1 0-16,-2 0 0 15,-6 5 0-15,0 0 0 0,-7 0 0 16,-5 5 0-16,-10-5 0 15,13 5 0-15,-13-5 0 16,0 0 0-16,2 13 0 16,-2-13 0-16,0 0 0 0,0 9 0 15,0-9 0-15,-10 0 0 16,10 0 0-16,-18-5 0 16,1-8-90-16,10-9-5 0</inkml:trace>
  <inkml:trace contextRef="#ctx0" brushRef="#br0" timeOffset="63654.0156">11660 12203 300 0,'0'0'8'0,"0"0"5"15,0 0 1 1,0 0 3-16,0 0 3 0,-14-5 1 15,14 5 0-15,0 0-1 16,-10 0-6-16,10 0-4 16,0 0-2-16,0 0-1 15,10 5-1-15,4-3-1 0,0 1 1 16,6-3 0-16,2 5 1 16,8-5-2-16,-3 2-2 15,1-2-3-15,-1 0 0 0,1 3 0 16,-7-3 0-16,-3 3 0 15,2-3 0-15,-8 0 0 16,4 1 0-16,-7-1 0 16,2 0 0-16,-4 0 0 0,-7 0 0 15,15 0 0-15,-15 0 0 16,10 0 0-16,-10 0 0 16,0 0 0-16,0 0 0 15,0 0 0-15,7 13 0 0,-7-13 0 16,0 17 0-16,0-5 0 15,0 3 0-15,0 5 0 16,3 0 0-16,-1 5 0 16,1-5 0-16,1 7 0 15,-1 0 0-15,5 3 0 0,-5-1 0 16,4 3 0-16,-5 6 0 16,3-6 0-16,-3 6 0 15,3-4 0-15,1 0 0 0,-1-2 0 16,0 1 0-16,-1-6 0 15,4 5 0-15,-4-4 0 16,2 1 0-16,-1 1 0 16,0-3 0-16,-3 1 0 0,1 1 0 15,-1-4 0-15,-2-2 0 16,0 2 0-16,2-3 0 16,-2 0 0-16,3-3 0 15,-1 4 0-15,4-5 0 0,-6 1 0 16,5 1 0-1,-3 0 0-15,1 0 0 0,-2 5 0 16,-1-6 0-16,0 3 0 16,0 4 0-16,0-2 0 15,0 1 0-15,0 2 0 0,0-2 0 16,0 0 0-16,0-3 0 16,0 3 0-16,0-5 0 15,0 1 0-15,3 0 0 16,-3 1 0-16,3-2 0 0,-1 1 0 15,-2-1 0-15,0 1 0 16,3-4 0-16,-3 3 0 16,0-1 0-16,0-1 0 0,0 0 0 15,0-1 0-15,-3 0 0 16,1 3 0-16,-1 0 0 16,0-1 0-16,2 4 0 0,-2-3 0 15,-3 2 0-15,5-5 0 16,1 4 0-16,-2-5 0 15,-2 2 0-15,4-1 0 16,0-2 0-16,0-6 0 16,-2 4 0-16,2 3 0 15,0-4 0-15,0-3 0 0,0 4 0 16,0 2 0-16,0-3 0 16,0 2 0-16,0 2 0 15,2-1 0-15,-2 0 0 16,4 0 0-16,-2-3 0 0,-2 5 0 15,0-2 0-15,1 0 0 16,-1 0 0-16,4 0 0 16,-4 0 0-16,2-1 0 0,-2 3 0 15,0-2 0-15,0 2 0 16,0 4 0-16,3-7 0 16,-2 4 0-16,-1-3 0 15,3-1 0-15,0 1 0 0,-3 0 0 16,2-2 0-16,-2 1 0 15,0-1 0-15,0 2 0 16,0-1 0-16,0 1 0 16,0 0 0-16,0 3 0 15,0-4 0-15,3 1 0 0,-3 1 0 16,0-2 0-16,2 1 0 16,-2-1 0-16,0 4 0 15,0-6 0-15,0 6 0 16,3-3 0-16,-3-3 0 0,0 5 0 15,0-2 0-15,3 3 0 16,-3-3 0-16,0-1 0 16,0-1 0-16,0 2 0 0,1 2 0 15,-1-5 0-15,0 3 0 16,0 3 0-16,0-4 0 16,4 1 0-16,-4 0 0 15,0 5 0-15,2-3 0 16,-2 4 0-16,0-5 0 0,0 2 0 15,0 2 0-15,3-5 0 16,-3 4 0-16,0-6 0 16,1 2 0-16,-1-3 0 15,0 0 0-15,0 1 0 0,0-1 0 16,0 0 0-16,-1 1 0 16,-2 0 0-16,3-1 0 15,0 0 0-15,-2 3 0 16,-2-3 0-16,3 0 0 0,1 1 0 15,-3-1 0-15,0 1 0 16,3-2 0-16,-2-2 0 16,2 1 0-16,0-10 0 0,-3 12 0 15,3-12 0-15,0 12 0 16,0-12 0-16,0 12 0 16,0-12 0-16,0 13 0 15,0-1 0-15,0-12 0 0,-2 18 0 16,2-18 0-16,-3 12 0 15,3-12 0-15,-3 15 0 16,3-15 0-16,0 0 0 16,0 0 0-16,0 0 0 15,-10 8 0-15,10-8 0 16,0 0 0-16,-9 2 0 0,9-2 0 16,-10 2 0-16,10-2 0 15,-12 0 0-15,4-9 0 16,3-11-30-16,0-2-66 0</inkml:trace>
  <inkml:trace contextRef="#ctx0" brushRef="#br0" timeOffset="66955.6939">11589 12312 298 0,'0'0'7'0,"0"0"4"16,0 0 4-16,0 0 2 15,-2-13 4-15,2 13 0 16,0 0 1-16,-11-6 1 0,11 6-5 15,-8-6-5-15,8 6-3 16,-16-6-2-16,4 6-2 16,-3 0-1-16,-2 0-2 15,-8 3-1-15,0 6 0 16,-5-3 0-16,0 7-1 0,0 0 0 16,1-1-1-16,4 2 1 15,0-1-1-15,8-1 0 16,1 3 0-16,4 0 0 0,3 2 0 15,0 3 0-15,7 2 0 16,2 5 0-16,0 8 1 16,2 0-1-16,7 4 1 15,-2 4 1-15,2 1-2 0,1 6 0 16,3-1 0-16,-6 1 0 16,3 2 0-16,-2 2 0 15,-1 3 0-15,-2-2 0 16,-2-1 0-16,1 1 0 0,1-1 0 15,-1 1 0-15,0-6 0 16,-1-1 0-16,-2-7 0 16,5-1 0-16,-1-2 0 15,-3-5 0-15,1-3 0 16,-1 1 0-16,0-2 0 0,4 0 0 16,-6 0 0-16,3-2 0 15,-3-1 0-15,0 5 0 16,0-5 0-16,0 4 0 0,0-3 0 15,0 4 0-15,0-2 0 16,1-1 0-16,-1 2 0 16,0-1 0-16,3-2 0 15,0 5 0-15,-1-4 0 16,-2 1 0-16,3 1 0 0,-1-3 0 16,0 3 0-16,1-5 0 15,-1 4 0-15,2-3 0 16,-2-2 0-16,0 1 0 0,3-1 0 15,-5 1 0 1,0 1 0-16,5-2 0 0,-3 3 0 16,-2-5 0-16,0 3 0 15,0 2 0-15,3-4 0 16,-1-4 0-16,-2 1 0 0,3 1 0 16,-3-4 0-16,1 3 0 15,4-4 0-15,-3 7 0 16,-2-1 0-16,0 3 0 15,2 2 0-15,-2-2 0 0,0 2 0 16,0 1 0-16,0-2 0 16,0-1 0-16,0-1 0 15,0-3 0-15,0 1 0 0,-2-2 0 16,2 3 0-16,0-4 0 16,-2 4 0-16,2-1 0 15,-5 3 0-15,5-4 0 16,0 3 0-16,0 0 0 0,-1-2 0 15,1 0 0 1,-3-2 0-16,3 4 0 0,-2-8 0 16,2 1 0-16,-3 1 0 15,3-1 0-15,-2-5 0 16,0 6 0-16,-1-1 0 0,3-2 0 16,-3-1 0-16,3 1 0 15,-2-2 0-15,2 2 0 16,-2-2 0-16,2-4 0 15,0 1 0-15,0 3 0 0,0-4 0 16,0 1 0-16,0-2 0 16,0-8 0-16,0 15 0 15,0-15 0-15,0 10 0 0,0-10 0 16,0 13 0-16,0-13 0 16,0 12 0-16,0-12 0 15,0 14 0-15,0-14 0 0,0 18 0 16,0-18 0-1,7 10 0-15,-7-10 0 0,10 7 0 16,-10-7 0-16,13 2 0 16,-13-2 0-16,19 3 0 15,-6-3 0-15,-1 0 0 16,6 0 0-16,1 0 0 16,1-3 0-16,3 1 0 0,2-4 0 15,-1 5 0-15,-1-7 0 16,-1 6 0-16,1-3 0 0,-1 0 0 15,0 3 0-15,1-6 0 16,-4 5 0-16,1 1 0 16,1 2 0-16,1-2 0 15,-5 2 0-15,2 0 0 0,-1 0 0 16,-2 0 0-16,-2 0 0 16,-2 0 0-16,1 0 0 15,0 0 0-15,-6 2 0 16,-7-2 0-16,17 0 0 15,-9 0 0-15,0 0 0 0,4 0 0 16,-2 0 0-16,2-2 0 16,4-1 0-16,-2-2 0 15,-2 3 0-15,1-1 0 16,-1 0 0-16,1 3 0 16,-6-1 0-16,-7 1 0 0,10 0 0 15,-10 0 0-15,0 0 0 16,0 0 0-16,11-3 0 15,-11 3 0-15,0 0 0 0,0 0 0 16,9-6 0-16,-9 6 0 16,10-4 0-16,-10 4 0 15,10-5 0-15,-10 5 0 0,10-11 0 16,-10 11 0-16,7-14 0 16,-2 7 0-16,0-6 0 15,-3-2 0-15,3 1 0 16,1-4 0-16,-2 1 0 15,-1-3 0-15,0 3 0 0,-1-3 0 16,0-3 0 0,-2 4 0-16,3-6 0 0,-3-2 0 15,0-6 0-15,0 1 0 16,-5-3 0-16,3 1 0 16,-1-7 0-16,3 8 0 0,-3-5 0 15,1 4 0-15,0 4 0 16,2-2 0-16,-2 5 0 15,2-4 0-15,0 5 0 0,0-3 0 16,0-2 0-16,0-1 0 16,4 3 0-16,-2-7 0 15,4 4 0-15,-4 3 0 0,3-7 0 16,1 7 0-16,-5-1 0 16,2 1 0-16,0-1 0 15,-1-2 0-15,-2 0 0 16,0-2 0-16,0 3 0 15,2 2 0-15,-2-3 0 16,3-1 0-16,-3 3 0 16,0 1 0-16,2-1 0 0,1 0 0 15,-3-2 0-15,2 2 0 16,-2-2 0-16,3-2 0 16,-1-2 0-16,-2 4 0 0,0-4 0 15,0 0 0-15,0 2 0 16,0 1 0-16,-2 3 0 15,-1 3 0-15,1-2 0 0,2 2 0 16,-5 1 0-16,5-3 0 16,-5 4 0-16,3-4 0 15,-4-1 0-15,5 0 0 16,-5-2 0-16,1-1 0 0,0 6 0 16,0-2 0-16,1 2 0 15,0-1 0-15,-1 1 0 16,3 5 0-16,-3-3 0 15,0-2 0-15,1 2 0 0,1-7 0 16,-4 1 0-16,1 2 0 16,1 0 0-16,-3-3 0 15,4 4 0-15,-3 3 0 16,5-2 0-16,-4 5 0 16,1 3 0-16,0-5 0 0,0 2 0 15,3-2 0-15,-3-1 0 16,-1-2 0-16,4-1 0 15,0 2 0-15,-1-5 0 0,3 4 0 16,-5 3 0-16,5 1 0 16,-2 1 0-16,0 2 0 15,-1 2 0-15,3 1 0 0,0 0 0 16,-2 0 0-16,-1-4 0 16,3 1 0-16,-2 1 0 15,2 2 0-15,-2-3 0 16,2-2 0-16,0 7 0 15,0-5 0-15,0 5 0 0,0-2 0 16,0-1 0-16,0 2 0 16,-4 0 0-16,4-2 0 15,0 4 0-15,0-1 0 16,-2 3 0-16,2-1 0 16,-3 1 0-16,3 3 0 0,0-2 0 15,0 11 0-15,0-12 0 16,0 12 0-16,0-10 0 15,0 10 0-15,0 0 0 0,0 0 0 16,0 0 0-16,0 0 0 16,0 0 0-16,0 0 0 15,0 0 0-15,0 0 0 0,0 0 0 16,0 0 0-16,0 0 0 16,-7-3 0-16,7 3 0 15,-12 3 0-15,12-3 0 0,-20 7 0 16,2 1 0-1,-6-1 0-15,-6 4 0 0,-7 1 0 16,-1-3 0-16,-4 2 0 16,-6-2 0-16,2 1 0 15,-4-5 0-15,2 2 0 16,9-4 0-16,2 2 0 16,4-5 0-16,8 0 0 0,5 0 0 15,3 0 0-15,2 0 0 16,15 0 0-16,-13-5 0 0,13 5 0 15,0 0 0-15,0 0 0 16,-4 8 0-16,11 6 0 16,13 2-90-16,-8-2-4 15</inkml:trace>
  <inkml:trace contextRef="#ctx0" brushRef="#br1" timeOffset="322156.3983">15748 7424 365 0,'0'0'3'0,"0"0"-2"0,0 0 0 16,0 0 1-16,16 0 1 15,3-3 2-15,10 2 3 16,12 1 0-16,21-5 0 0,15 5 1 15,20-4 1-15,20 2 0 16,20-3-1-16,19 3-1 16,23-5-2-16,13-2-1 15,17-3-1-15,11 2-1 16,5 3-1-16,3 4 0 0,1 1 0 16,-3 2-1-16,0 0 1 15,-7 8-1-15,5 2 0 16,-2-1 1-16,1-2 0 15,9 2-1-15,-2-2 1 0,6-2 0 16,6-1 0-16,-1 2 0 16,-2-2-1-16,-1 2 0 15,-9-1 0-15,-8-1-1 16,-6 2 1-16,-15-2-1 0,-11 2 0 16,-10-4 0-16,-17 0 0 15,-14 0-1-15,-11-2 1 16,-17 0 0-16,-14 0 0 15,-14 0-1-15,-17 0 1 0,-16 0 0 16,-14 3 0-16,-12 2 0 16,-13 3 1-16,-13 1-1 15,-7 9 1-15,-5 2 1 16,-12 9-1-16,-3 11 1 0,-5 10-1 16,-5 9 2-16,0 15 0 15,1 10 0-15,-1 16-3 0,-2 8 0 16,2 12 0-16,2 8 0 15,1 9 0-15,4 4 0 16,2 10 0-16,-2 3 0 16,3 3 0-16,-2 3 0 15,4 3 0-15,-4 1 0 16,-3 2 0-16,5 0 0 0,-5-7 0 16,0-1 0-16,4-9 0 15,0-4 0-15,1-5 0 16,10-12 0-16,1-7 0 15,1-12 0-15,8-5 0 0,0-9 0 16,0-9 0-16,4-6 0 16,1-11 0-16,-1-4 0 15,0-11 0-15,-2-4 0 16,-2-13 0-16,0-3 0 0,0-9 0 16,0-5 0-16,0-3 0 15,-2-5 0-15,-2-2 0 16,4-10 0-16,-21 12 0 0,5-4 0 15,-7-3 0-15,-7-1 0 16,-7 2 0-16,-11-1 0 16,-7 2 0-16,-11-1 0 15,-12-1 0-15,-8-1 0 0,-9 4 0 16,-7-3 0-16,-10 0 0 16,-8-1 0-16,-4 2 0 15,-5-2 0-15,-5-1 0 16,-5 0 0-16,-8-3 0 15,-2 0 0-15,-3 0 0 16,-9 0 0-16,-3 0 0 0,-5 0 0 16,-9 0 0-16,-3 1 0 15,-2 5 0-15,-6 3 0 16,-5-1 0-16,7 0 0 0,-6 1 0 16,9 0 0-16,-3-8 0 15,3-1 0-15,3 3 0 16,7-3 0-16,2-4 0 0,1-5 0 15,4 5 0-15,-2-1 0 16,4 0 0-16,-3 2 0 16,5 0 0-16,-2 3 0 15,4 0 0-15,1-2 0 16,1-1 0-16,1-1 0 0,10-1 0 16,4-5 0-16,5-5 0 15,2 3 0-15,5-3 0 16,11 0 0-16,1 3 0 0,3-4 0 15,5 7 0-15,3-1 0 16,0 3 0-16,5 1 0 16,1 2 0-16,1 1 0 15,6 1 0-15,1 0 0 16,3 2 0-16,8-3 0 0,4-2 0 16,8 2 0-16,5 2 0 15,7 1 0-15,6-3 0 0,9 0 0 16,2 3 0-16,11-2 0 15,2 2 0-15,5 0 0 16,6 0 0-16,0 0 0 16,6 0 0-16,0 2 0 0,3-2 0 15,0 0 0-15,0 3 0 16,0-3 0-16,-3 0 0 16,4 0 0-16,-3 0 0 15,1-5 0-15,-6-3 0 16,4-2 0-16,-1-8 0 0,-2 1 0 15,2-7 0-15,-4-3 0 16,0-9 0-16,-2-1 0 16,4-5 0-16,-4-5 0 15,2-2 0-15,-1-3 0 16,1 0 0-16,-5-3 0 0,4 4 0 16,-6-5 0-16,0 0 0 15,0 4 0-15,-5-5 0 0,-3 2 0 16,4-1 0-16,-3-7 0 15,2 4 0-15,-2-7 0 16,4-5 0-16,3 0 0 16,1-3 0-16,6-6 0 0,3-2 0 15,1-2 0-15,2-3 0 16,3-1 0-16,2-2 0 16,0 1 0-16,0 2 0 15,3 0 0-15,-3 3 0 16,2 3 0-16,-1-1 0 0,5 5 0 15,1 0 0-15,0-1 0 16,1 1 0-16,10-3 0 16,4 6 0-16,5-3 0 15,4 3 0-15,6-1 0 16,5 7 0-16,6-3 0 0,1 9 0 16,3 0 0-16,2 8 0 15,7 0 0-15,-1 4 0 16,1 0 0-16,3 8 0 15,-3 0 0-15,4 2 0 0,2-1 0 16,0 4 0-16,2 4 0 16,2-1 0-16,1 4 0 0,4 2 0 15,5 4 0-15,4 1 0 16,4 4 0-16,3 2 0 16,1-1 0-16,9 3 0 0,4 0 0 15,2 5 0-15,3-2 0 16,2 2 0-16,4 3 0 15,2-1 0-15,-1 0 0 16,1-1 0-16,2 0 0 16,1 3 0-16,5-4 0 15,-1 2 0-15,-3 0 0 16,4 4 0-16,-1-1 0 0,5 1 0 16,0-2 0-16,2 4 0 15,0-8 0-15,3 5 0 0,5-2 0 16,6-1 0-16,-1-4 0 15,2-1 0-15,4 1 0 16,-1-1 0-16,3 3 0 16,-6 1 0-16,-1-4 0 0,-2 6 0 15,2 3 0-15,-9-4 0 16,-4 2 0-16,1 5 0 16,-4-4 0-16,0 1 0 0,-5 0 0 15,-2 1 0-15,-1-4 0 16,-1 1 0-16,2-1 0 15,-2-3 0-15,-8 0 0 16,-3 0 0-16,-10 1 0 16,-4 2 0-16,-14 0 0 15,-14 1 0-15,-12 6 0 0,-12 0 0 16,-11 0 0-16,-9 0 0 16,-9 3 0-16,-9-3 0 15,0 14 0-15,3-2 0 0,-3 4-75 16,0-16-15-16</inkml:trace>
  <inkml:trace contextRef="#ctx0" brushRef="#br1" timeOffset="342269.3037">13116 8014 296 0,'0'0'0'16,"0"0"0"-16,0 0 1 0,10-6 2 15,2 4 4-15,18-4 2 16,10 2 3-16,12-1 1 15,18-3 1-15,12 2 2 16,20-2 0-16,18-1-4 0,16-4-2 16,18-2-3-16,10-3-1 15,20 1-3-15,5-5-1 16,15 0-1-16,12-6 0 16,5-2 1-16,11-1-1 15,1-1 1-15,8-1 2 16,4 1-1-16,5 0 1 0,4-1 0 15,1 1 1-15,2 1 0 16,2 0 0-16,9-2 0 0,-2 4-1 16,7 0 1-16,-2-2-2 15,0 2 1-15,0 4-2 16,0 4-1-16,-4 3 0 16,-6 0 0-16,-1 1-1 0,-14 5-1 15,-2 4 1-15,-10-3-1 16,1 3 1-16,-14-2-1 15,-4 2 1-15,-9 0 0 16,-3 2 0-16,-8-3-1 0,-14 2 1 16,-9 2 0-16,-14 0 0 15,-17 3 1-15,-11 2-1 16,-20 0 0-16,-12 0 0 16,-24 2-1-16,-10 6 1 15,-15-3 0-15,-11-1 0 16,-13 5 0-16,-7-6 0 0,-8 3 1 15,-12-6 0-15,12 7 1 16,-12-7 0-16,0 10 0 16,0-10 0-16,-6 18 1 0,-4-6-1 15,-2 8 0-15,-1 10 0 16,-4 8-1-16,-3 10 0 16,0 15 0-16,-3 16-1 0,1 15 0 15,2 12 3-15,1 23-3 16,-2 12 0-16,2 18 0 15,4 14 0-15,-3 8 0 16,-1 10 0-16,-6 3 0 16,0 2 0-16,-5-3 0 0,0-9 0 15,-8-5 0-15,4-10 0 16,-2-11 0-16,2-9 0 16,2-5 0-16,4-11 0 15,1-8 0-15,5-7 0 0,2-8 0 16,1-9 0-16,3-12 0 15,-2-5 0-15,6-12 0 16,-2-10 0-16,1-10 0 0,-3-8 0 16,4-3 0-16,-2-10 0 15,1-1 0-15,1-3 0 16,0-2 0-16,-4 0 0 16,2-1 0-16,-6 2 0 0,4 1 0 15,-13 2-68-15,5-14-22 16</inkml:trace>
  <inkml:trace contextRef="#ctx0" brushRef="#br1" timeOffset="343251.7039">21265 7917 269 0,'0'0'8'0,"0"-20"2"15,0 5 6-15,0-7 4 16,-5 0 0-16,-2-6 3 0,-1 1 3 15,-4-3 0-15,-4 6-6 16,-3 4-6-16,-6 10-3 16,-2 10-3-16,-11 10-2 0,-8 25-2 15,-3 9 1-15,-2 18-1 16,3 12 0-16,1 16 1 16,10 3 0-16,7 8 0 15,20-3-3-15,10-11-2 0,10-6 0 16,14-7 0-16,14-9 0 15,7-15 0-15,5-8 0 16,9-20 0-16,6-10 0 0,7-12 0 16,-1-10 0-16,5-17 0 15,-2-17 0-15,-2-11 0 16,-2-14 0-16,-12-11 0 16,-11-9 0-16,-20-4 0 15,-17 0 0-15,-17 4 0 16,-26 7 0-16,-22 11 0 0,-17 11 0 15,-10 16 0-15,-10 11 0 16,-1 14 0-16,10 11 0 0,3 13 0 16,15 17 0-16,13 16 0 15,20 16 0-15,15 6 0 16,17 16-11-16,9 3-41 16,21 9-34-16,12-2-3 0</inkml:trace>
  <inkml:trace contextRef="#ctx0" brushRef="#br1" timeOffset="343938.1722">21374 8932 336 0,'0'0'6'0,"-8"-7"4"0,8 7 3 16,-16-12 1 0,3 7 2-16,-2-2 0 0,-5-1 1 15,-5 5 1-15,-3 3-5 16,0 11-4-16,-6 3-1 0,-3 11-2 15,-2 8 1-15,-1 6-2 16,0 10 0-16,5 8-1 16,5 6 1-16,5 0-2 0,13 3-3 15,12-3 0-15,8-3 0 16,17-5 0-16,12-13 0 16,10-11 0-16,10-8 0 0,8-17 0 15,7-9 0-15,1-20 0 16,3-9 0-16,-1-12 0 15,-5-11 0-15,-6-10 0 16,-7-9 0-16,-15-7 0 0,-10-6 0 16,-19 2 0-16,-13 7 0 15,-22 8 0-15,-18 10 0 16,-19 21 0-16,-12 15 0 16,-10 16 0-16,-4 18 0 15,1 17 0-15,1 10 0 16,16 10 0-16,8 7 0 0,22 6 0 15,12 2 0-15,22 5-28 16,28-4-60-16,5-5-4 16</inkml:trace>
  <inkml:trace contextRef="#ctx0" brushRef="#br1" timeOffset="344567.941">21279 9604 361 0,'0'0'5'0,"0"0"3"16,-14-2 3-16,3-1-1 0,-3 3 2 15,-9 0 0-15,-3 5 1 16,-10 5 2-16,-3 10-4 16,-6 4-2-16,0 14 0 15,6 4-2-15,-7 9-1 0,12 7 1 16,1 6-2-16,13 3-1 16,13 0 0-16,7-6-2 15,15-1-2-15,13-7 0 16,11-14 0-16,14-7 0 15,7-12 0-15,9-10 0 0,7-12 0 16,2-14 0-16,-4-8 0 16,-1-15 0-16,-11-7 0 15,-7-8 0-15,-11-11 0 0,-14-12 0 16,-12-6 0-16,-18-4 0 16,-9 5 0-16,-15 2 0 15,-16 14 0-15,-7 14 0 16,-8 18 0-16,-4 16 0 0,-4 18 0 15,4 8 0-15,11 14 0 16,4-7-17-16,4 2-69 16,27-5-5-16</inkml:trace>
  <inkml:trace contextRef="#ctx0" brushRef="#br1" timeOffset="345050.1907">21670 8128 358 0,'0'0'8'0,"-10"0"4"15,10 0 3-15,-16-3 0 16,16 3 1-16,-14 0 1 15,14 0 0-15,-7-10 2 0,12 2-7 16,11-4-3-16,12-2-1 16,10-3-3-16,9-9-5 15,10 3 0-15,5-3 0 0,0 4 0 16,-2 2 0-16,-11 5 0 16,-6 2 0-16,-13 5 0 15,-10 7 0-15,-20 1 0 16,0 0 0-16,-3 9-2 0,-9 4-27 15,9 0-57-15,-14-1-3 16</inkml:trace>
  <inkml:trace contextRef="#ctx0" brushRef="#br1" timeOffset="345474.7868">22367 7922 418 0,'0'0'5'16,"0"0"0"-16,-1-11 1 0,-7 7 1 16,-3 1 1-16,-10-2 0 15,-1 5 1-15,-8 0 1 16,-5 3-5-16,1 12 0 0,-4 0-1 16,8 10-2-16,6-1 1 15,12 3-1-15,3-3 0 16,9 0-1-16,15-2 0 15,11-10-1-15,8-4 1 0,4-8 0 16,-1-10-1-16,6-7 1 16,-6-16-2-16,-1-11 1 15,-10-10-2-15,-4-14 2 16,-10-9-1-16,-9-7 1 0,-3 2-1 16,-20 3 1-1,-4 12 1-15,-5 11 0 0,-2 14 1 16,-1 19-1-16,-2 23 0 15,10 23-1-15,4 19 0 16,10 14 0-16,10 9-1 0,8 10-2 16,9-2-1-16,12 9-8 15,8-12-18-15,-3-7-53 0,11-5-3 16</inkml:trace>
  <inkml:trace contextRef="#ctx0" brushRef="#br1" timeOffset="345851.7431">22563 7960 406 0,'0'0'4'16,"0"0"3"-16,-7-15 1 0,3 4 1 15,4 1 0-15,0-3 0 16,4-3 0-16,5 0-1 16,8 2-3-16,3 5-3 15,5 3-2-15,-3 6-1 0,1 0 1 16,-3 7 1-16,-6 8 0 15,-6 5 1-15,-8 5 0 16,-2 0 0-16,-9 0 1 0,-1-1-1 16,-1-4 1-16,4-3-1 15,-1-7 0-15,10-10 0 16,-15 6 0-16,15-6-1 0,-3-18 0 16,6-9 0-16,7-3-1 15,0 1-2-15,0-4 1 16,0 3-1-16,2 9 0 15,-2 1 0-15,-10 20 0 0,10 0 2 16,-10 9 1-16,-2 16 0 16,-4 4 0-16,6 12-3 15,-2 0-8-15,2-11-55 16,5 17-17-16</inkml:trace>
  <inkml:trace contextRef="#ctx0" brushRef="#br1" timeOffset="346222.1691">21651 9041 387 0,'0'0'6'0,"0"0"4"15,12-7 1-15,3 2 3 16,7-2 2-16,7-3 0 0,12-5 1 15,6 0 0-15,2-3-6 16,7 1-5-16,-5-2-6 16,2 6 0-16,-6-6 0 15,-3 6-24-15,6 4-60 0,-20-2-4 16</inkml:trace>
  <inkml:trace contextRef="#ctx0" brushRef="#br1" timeOffset="346615.9901">22294 8785 461 0,'0'0'3'0,"0"0"2"15,-15-3 0-15,3 3 2 0,-4 0-1 16,-3 4 0 0,-1 7 1-16,-8-2 0 0,7 9-3 15,-5-2-4-15,2 7 0 16,6 0 0-16,6 1 0 15,5-2 0-15,7-2 0 0,0-2 0 16,9-6 0-16,9-7 0 16,4-5 0-16,3-6 0 0,2-15 0 15,1-11 0-15,-3-10 0 16,-4-16 0-16,2-8 0 16,-9-14 0-16,-3-4 0 15,-9 7 0-15,-2 9 0 16,-7 3 0-16,-2 17 0 0,-9 19 0 15,0 24 0-15,1 17 0 16,-1 26 0-16,6 11 0 16,5 11 0-16,5 9 0 15,2 10 0-15,9-7 0 0,8 2-26 16,6-9-58-16,4-15-3 16</inkml:trace>
  <inkml:trace contextRef="#ctx0" brushRef="#br1" timeOffset="346966.5995">22501 8620 381 0,'0'0'4'16,"0"0"0"-16,-5 8 2 15,5-8 2-15,-11 17-1 0,4-1 1 16,2-2 0-16,0 6 0 16,5 0-2-16,0-3-1 15,5-2-2-15,7 0 0 16,4-7-1-16,-2-4 2 0,6-4-1 15,1-7 0-15,-2-6 1 16,-1-2 0-16,-4 3 1 16,-2 0-1-16,-2 2 0 15,-10 10-1-15,8-3 0 16,-8 8 0-16,0 12-1 0,-2 6-1 16,-1 4-1-16,-2 8 1 15,3 1 0-15,0 8 0 16,-2 2 0-16,-1 4-1 15,-1-1 1-15,0 8-1 16,-8-3 0-16,-11 7 0 0,-7-3-3 16,-9 0-8-16,-8-7-20 15,-4 2-52-15,2-10-2 0</inkml:trace>
  <inkml:trace contextRef="#ctx0" brushRef="#br1" timeOffset="347319.0973">21574 9949 390 0,'0'0'4'0,"0"0"4"16,0 0 3-16,9-3 2 0,3-4 1 15,5 2 2-15,9-3 0 16,3-2 2-16,17-2-4 0,3-6-7 16,14-4-7-16,8 2 0 15,6-2 0-15,1 0 0 16,8-4 0-16,-1 7 0 0,-6 2 0 16,-6 5 0-16,-14 4 0 15,-7 4 0-15,-17 1 0 16,-10 3 0-16,-14 3 0 15,-11-3 0-15,-6 14-7 0,-13 1-53 16,3-8-29-16,-1 3-1 16</inkml:trace>
  <inkml:trace contextRef="#ctx0" brushRef="#br1" timeOffset="347766.693">22742 9892 448 0,'0'0'2'0,"-8"-11"0"16,3-4 2-16,-2-2 2 0,-3 3 0 16,-3-6 0-16,-4 5 0 15,-3 0 1-15,-5 10-1 16,-4 5-1-16,3 12-2 15,0 8-1-15,1 5-1 16,7 2 0-16,8 2-1 0,8-3 1 16,7-4-1-16,11-7 1 15,12-13-1-15,6-2 1 16,7-7 0-16,-7-13 1 16,4-13-2-16,-11-6 0 15,-2-10 0-15,-8-11 0 0,-9-5 0 16,-8-1 0-16,-5-1 0 15,-8 4 0-15,-4 12 0 16,2 12 0-16,-3 16 0 0,1 18 0 16,2 17 0-16,8 19 0 15,7 11 0-15,0 5 0 16,15 10 0-16,4 0 0 0,6-1 0 16,5-6 0-16,10-4-40 15,-2-11-46-15,-6-7-2 16</inkml:trace>
  <inkml:trace contextRef="#ctx0" brushRef="#br1" timeOffset="348105.4452">22968 9690 484 0,'0'0'2'16,"0"0"0"-16,0 0 2 15,0 0 0-15,-8-7 0 0,8-3 1 16,12 1 1-16,9-4-6 15,4 1 0-15,9-1 0 16,3-2 0-16,1 8 0 16,0 2 0-16,-6 5 0 0,-8 3 0 15,-9 6 0-15,-15 11 0 16,-5 0 0-16,-12 10 0 16,-8 0 0-16,-5 2 0 15,0 2 0-15,1-1 0 0,9-4 0 16,7-2 0-16,6-4 0 15,9-8 0-15,16-5 0 16,13-8 0-16,12-2 0 16,9-10 0-16,8 0 0 0,0-10 0 15,6-9-31-15,-8 12-58 16,-6-3-4-16</inkml:trace>
  <inkml:trace contextRef="#ctx0" brushRef="#br1" timeOffset="351516.0991">11853 12388 328 0,'0'0'7'0,"0"-12"5"16,-2 2 3-16,-3-5 2 0,-3-4 2 15,-2-6 1-15,-2-1 0 16,-6 2 1-16,-7 7-6 16,0 5-5-16,-9 12-3 0,-6 12-1 15,-9 12-2-15,0 14-1 16,0 14 0-16,0 15 1 16,6 4-4-16,6 9 0 0,15-1 0 15,11 0 0-15,14-5 0 16,22-4 0-16,10-10 0 15,15-11 0-15,17-12 0 16,7-10 0-16,6-15 0 16,7-9 0-16,3-7 0 0,-1-19 0 15,-1-10 0-15,-5-8 0 16,-8-11 0-16,-8-10 0 16,-14-8 0-16,-15-14 0 15,-14-5 0-15,-19-8 0 16,-14 1 0-16,-22 4 0 15,-21 8 0-15,-21 14 0 0,-12 16 0 16,-16 22 0-16,-6 19 0 16,-2 13 0-16,2 20 0 15,7 10 0-15,21 7 0 0,19 11 0 16,23 6 0-16,24 10 0 16,13 2 0-16,18 14-83 15,29 2-8-15</inkml:trace>
  <inkml:trace contextRef="#ctx0" brushRef="#br1" timeOffset="352166.4382">11923 13375 346 0,'0'0'6'0,"0"-16"3"15,0 4 4-15,-6 3 3 0,0-7-1 16,-4 3 2 0,-1 1 0-16,-8 5 1 0,-6 4-6 15,-7 9-4-15,-4 10-2 16,-3 9-1-16,-4 13-1 15,1 8 0-15,0 10 0 16,6 3 1-16,10 10 1 0,8 4-6 16,16-5 0-16,7-1 0 15,20-6 0-15,17-13 0 16,16-12 0-16,11-16 0 0,10-19 0 16,6-8 0-16,-3-23 0 15,3-9 0-15,-9-14 0 16,-9-6 0-16,-12-13 0 0,-20-4 0 15,-13-13 0-15,-17-3 0 16,-14 5 0-16,-21 5 0 16,-18 10 0-16,-12 13 0 0,-11 21 0 15,-12 18 0-15,-3 20 0 16,-3 23 0 0,4 19 0-16,7 10 0 0,14 8 0 15,15 5 0-15,21 3 0 16,15 0 0-16,21 8-19 15,32-6-69-15,7-11-2 16</inkml:trace>
  <inkml:trace contextRef="#ctx0" brushRef="#br1" timeOffset="352693.5959">11863 14023 394 0,'0'0'4'15,"-10"-5"2"-15,-2 3 2 16,-1 0 2-16,-4 2 0 16,-3 0 1-16,0 7 1 0,-5 7 1 15,-2 13-3-15,2 9-2 16,5 5-2-16,1 15 0 0,6 3-1 16,7 0 0-16,6 3-2 15,8-5-3-15,17-10 0 16,5-7 0-16,17-18 0 15,10-12 0-15,3-10 0 0,4-17 0 16,-4-13 0-16,-3-8 0 16,-2-6 0-16,-15-11 0 15,-10-1 0-15,-15-9 0 16,-13-1 0-16,-10-4 0 16,-9 10 0-16,-16 6 0 15,-10 15 0-15,-10 16 0 0,-9 18 0 16,-1 13 0-16,-3 24 0 15,3 10 0-15,9 12 0 16,4-7-17-16,12 4-70 16,21-10-3-16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5"/>
            <a:ext cx="4040188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2"/>
            <a:ext cx="4041775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362205"/>
            <a:ext cx="4041775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600206"/>
            <a:ext cx="3008313" cy="45259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35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1400"/>
            <a:ext cx="9144000" cy="2531943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431366"/>
            <a:ext cx="180975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3"/>
            <a:ext cx="2133600" cy="42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3429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 dirty="0" err="1">
                <a:solidFill>
                  <a:srgbClr val="FFFFFF"/>
                </a:solidFill>
              </a:rPr>
              <a:t>Pilani</a:t>
            </a:r>
            <a:r>
              <a:rPr lang="en-US" altLang="en-US" sz="900" dirty="0">
                <a:solidFill>
                  <a:srgbClr val="FFFFFF"/>
                </a:solidFill>
              </a:rPr>
              <a:t>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028950" y="5410978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3801792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6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1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274644"/>
            <a:ext cx="8518523" cy="943927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8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81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81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6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6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1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000" b="1" kern="1200" spc="-113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892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783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675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566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57168" indent="-25716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199" indent="-2143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28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20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12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9.png"/><Relationship Id="rId7" Type="http://schemas.openxmlformats.org/officeDocument/2006/relationships/image" Target="../media/image20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4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3.xml"/><Relationship Id="rId5" Type="http://schemas.openxmlformats.org/officeDocument/2006/relationships/image" Target="../media/image23.emf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emf"/><Relationship Id="rId5" Type="http://schemas.openxmlformats.org/officeDocument/2006/relationships/customXml" Target="../ink/ink20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emf"/><Relationship Id="rId5" Type="http://schemas.openxmlformats.org/officeDocument/2006/relationships/customXml" Target="../ink/ink23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emf"/><Relationship Id="rId5" Type="http://schemas.openxmlformats.org/officeDocument/2006/relationships/customXml" Target="../ink/ink25.xml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emf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6.png"/><Relationship Id="rId3" Type="http://schemas.openxmlformats.org/officeDocument/2006/relationships/image" Target="../media/image123.png"/><Relationship Id="rId12" Type="http://schemas.openxmlformats.org/officeDocument/2006/relationships/image" Target="../media/image15.png"/><Relationship Id="rId2" Type="http://schemas.openxmlformats.org/officeDocument/2006/relationships/image" Target="../media/image110.png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40.png"/><Relationship Id="rId15" Type="http://schemas.openxmlformats.org/officeDocument/2006/relationships/customXml" Target="../ink/ink5.xml"/><Relationship Id="rId10" Type="http://schemas.openxmlformats.org/officeDocument/2006/relationships/image" Target="../media/image130.png"/><Relationship Id="rId9" Type="http://schemas.openxmlformats.org/officeDocument/2006/relationships/image" Target="../media/image121.png"/><Relationship Id="rId1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emf"/><Relationship Id="rId5" Type="http://schemas.openxmlformats.org/officeDocument/2006/relationships/customXml" Target="../ink/ink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62400" y="3657600"/>
            <a:ext cx="5077848" cy="10858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700" dirty="0"/>
              <a:t>Mechanisms and Robotics</a:t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		</a:t>
            </a:r>
            <a:r>
              <a:rPr lang="en-IN" sz="2700" dirty="0"/>
              <a:t> DE  </a:t>
            </a:r>
            <a:r>
              <a:rPr lang="en-IN" sz="2700" dirty="0" smtClean="0"/>
              <a:t>ES DM </a:t>
            </a:r>
            <a:r>
              <a:rPr lang="en-IN" sz="2700" dirty="0"/>
              <a:t>ZG561</a:t>
            </a:r>
            <a:endParaRPr lang="en-US" sz="27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4286250" y="4914900"/>
            <a:ext cx="4753998" cy="40005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Lecture -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5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943100"/>
                <a:ext cx="8496300" cy="3771900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IN" dirty="0" smtClean="0"/>
                  <a:t>Find the result of rotating the point [7,2,5]T through 90° in the positive direction about the z-axis.</a:t>
                </a:r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90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90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90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90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algn="just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447800"/>
                <a:ext cx="11328400" cy="5029200"/>
              </a:xfrm>
              <a:blipFill rotWithShape="0">
                <a:blip r:embed="rId2"/>
                <a:stretch>
                  <a:fillRect l="-753" t="-848" r="-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Problem 1 - Solution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15200" y="4523760"/>
              <a:ext cx="1597680" cy="1258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640" y="4507200"/>
                <a:ext cx="1630800" cy="12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0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3165" y="234709"/>
            <a:ext cx="6343650" cy="878491"/>
          </a:xfrm>
        </p:spPr>
        <p:txBody>
          <a:bodyPr>
            <a:noAutofit/>
          </a:bodyPr>
          <a:lstStyle/>
          <a:p>
            <a:r>
              <a:rPr lang="en-IN" sz="2800" dirty="0"/>
              <a:t>Homogeneous Transformation Matrices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 bwMode="auto">
              <a:xfrm>
                <a:off x="4559390" y="2784294"/>
                <a:ext cx="3371850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187" y="2569391"/>
                <a:ext cx="4495800" cy="16797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 bwMode="auto">
              <a:xfrm>
                <a:off x="4458540" y="4382899"/>
                <a:ext cx="3499598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4719" y="4700865"/>
                <a:ext cx="4666131" cy="1679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 bwMode="auto">
              <a:xfrm>
                <a:off x="996764" y="4400553"/>
                <a:ext cx="3524810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9018" y="4724403"/>
                <a:ext cx="4699747" cy="16797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73165" y="1855966"/>
            <a:ext cx="8172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Wingdings" panose="05000000000000000000" pitchFamily="2" charset="2"/>
              <a:buChar char="v"/>
            </a:pPr>
            <a:r>
              <a:rPr lang="en-IN" dirty="0"/>
              <a:t>When we want to describe a generalized transformation by a single matrix that combines the effects of translation and rotation, we define a vector by adding 1.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 bwMode="auto">
              <a:xfrm>
                <a:off x="1086689" y="2766637"/>
                <a:ext cx="3371850" cy="1137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8919" y="2545850"/>
                <a:ext cx="4495800" cy="1515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15320" y="614160"/>
              <a:ext cx="7745760" cy="5213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120" y="597600"/>
                <a:ext cx="7772760" cy="52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690880" y="2882880"/>
              <a:ext cx="427320" cy="1246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5400" y="2867400"/>
                <a:ext cx="455040" cy="12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32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Homogeneous Transformation Matrices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 bwMode="auto">
              <a:xfrm>
                <a:off x="2743201" y="1901299"/>
                <a:ext cx="3532094" cy="1138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1392065"/>
                <a:ext cx="4709459" cy="15177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 bwMode="auto">
              <a:xfrm>
                <a:off x="304800" y="3155209"/>
                <a:ext cx="291465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3063945"/>
                <a:ext cx="3886200" cy="14529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/>
              <p:cNvSpPr txBox="1">
                <a:spLocks/>
              </p:cNvSpPr>
              <p:nvPr/>
            </p:nvSpPr>
            <p:spPr bwMode="auto">
              <a:xfrm>
                <a:off x="3219450" y="4476069"/>
                <a:ext cx="2958351" cy="1108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2600" y="4825091"/>
                <a:ext cx="3944468" cy="14782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/>
              <p:cNvSpPr txBox="1">
                <a:spLocks/>
              </p:cNvSpPr>
              <p:nvPr/>
            </p:nvSpPr>
            <p:spPr bwMode="auto">
              <a:xfrm>
                <a:off x="5842747" y="3155209"/>
                <a:ext cx="3301253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IN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0329" y="3063945"/>
                <a:ext cx="4401671" cy="14529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0000" y="723960"/>
              <a:ext cx="8700480" cy="5966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120" y="712800"/>
                <a:ext cx="8728920" cy="59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1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7200" y="3143250"/>
                <a:ext cx="8229600" cy="2360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:r>
                  <a:rPr lang="en-US" sz="1650" dirty="0"/>
                  <a:t> The matrix is divided into four subparts and these sub-matrices are as shown below.</a:t>
                </a:r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:endParaRPr lang="en-US" sz="1650" b="1" dirty="0"/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1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1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1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1650" dirty="0"/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:endParaRPr lang="en-US" sz="1650" dirty="0"/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:r>
                  <a:rPr lang="en-US" sz="1650" dirty="0"/>
                  <a:t> Here </a:t>
                </a:r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650" dirty="0"/>
                  <a:t> is rotation matrix.</a:t>
                </a:r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sz="16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50" dirty="0"/>
                  <a:t> is translation matrix.</a:t>
                </a:r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sz="16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50" dirty="0"/>
                  <a:t> is a non-zero scaling factor.</a:t>
                </a:r>
              </a:p>
              <a:p>
                <a:pPr marL="176209" indent="-176209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sz="16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1650" dirty="0"/>
                  <a:t> is a perspective vector.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48000"/>
                <a:ext cx="10972800" cy="3116238"/>
              </a:xfrm>
              <a:prstGeom prst="rect">
                <a:avLst/>
              </a:prstGeom>
              <a:blipFill rotWithShape="0">
                <a:blip r:embed="rId2"/>
                <a:stretch>
                  <a:fillRect l="-611" t="-1174" r="-222" b="-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85901" y="1984206"/>
                <a:ext cx="3417346" cy="1165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28615" indent="-428615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b="1" i="1">
                                            <a:latin typeface="Cambria Math"/>
                                          </a:rPr>
                                          <m:t>𝒛</m:t>
                                        </m:r>
                                      </m:e>
                                    </m:acc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b="1" i="1">
                                            <a:latin typeface="Cambria Math"/>
                                          </a:rPr>
                                          <m:t>𝒛</m:t>
                                        </m:r>
                                      </m:e>
                                    </m:acc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</m:acc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02607"/>
                <a:ext cx="4487447" cy="15229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381000"/>
            <a:ext cx="8458200" cy="857250"/>
          </a:xfrm>
        </p:spPr>
        <p:txBody>
          <a:bodyPr/>
          <a:lstStyle/>
          <a:p>
            <a:r>
              <a:rPr lang="en-IN" dirty="0" smtClean="0"/>
              <a:t>Homogeneous Transformation Matrices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88760" y="1798560"/>
              <a:ext cx="3678840" cy="371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800" y="1781640"/>
                <a:ext cx="3708360" cy="37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43120" y="1408320"/>
              <a:ext cx="8139600" cy="5306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6200" y="1391400"/>
                <a:ext cx="8173440" cy="53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4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706" y="1531224"/>
            <a:ext cx="5314950" cy="3771900"/>
          </a:xfrm>
        </p:spPr>
        <p:txBody>
          <a:bodyPr/>
          <a:lstStyle/>
          <a:p>
            <a:pPr algn="just"/>
            <a:r>
              <a:rPr lang="en-IN" b="1" dirty="0" smtClean="0"/>
              <a:t>Composite Rotations</a:t>
            </a:r>
          </a:p>
          <a:p>
            <a:pPr algn="just"/>
            <a:endParaRPr lang="en-IN" dirty="0"/>
          </a:p>
          <a:p>
            <a:pPr marL="257175" indent="-257175"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dirty="0" smtClean="0"/>
              <a:t>If the mobile coordinate frame M is to be rotated  by an amount </a:t>
            </a:r>
            <a:r>
              <a:rPr lang="el-GR" dirty="0" smtClean="0"/>
              <a:t>ϕ</a:t>
            </a:r>
            <a:r>
              <a:rPr lang="en-IN" dirty="0" smtClean="0"/>
              <a:t> about the K</a:t>
            </a:r>
            <a:r>
              <a:rPr lang="en-IN" baseline="30000" dirty="0" smtClean="0"/>
              <a:t>th</a:t>
            </a:r>
            <a:r>
              <a:rPr lang="en-IN" dirty="0" smtClean="0"/>
              <a:t> unit vector of the fixed coordinate frame F, </a:t>
            </a:r>
            <a:r>
              <a:rPr lang="en-IN" b="1" dirty="0" smtClean="0"/>
              <a:t>then pre-multiply R by </a:t>
            </a:r>
            <a:r>
              <a:rPr lang="en-IN" b="1" dirty="0" err="1" smtClean="0"/>
              <a:t>R</a:t>
            </a:r>
            <a:r>
              <a:rPr lang="en-IN" sz="1350" b="1" dirty="0" err="1"/>
              <a:t>k</a:t>
            </a:r>
            <a:r>
              <a:rPr lang="en-IN" b="1" dirty="0" smtClean="0"/>
              <a:t>(</a:t>
            </a:r>
            <a:r>
              <a:rPr lang="el-GR" b="1" dirty="0" smtClean="0"/>
              <a:t>ϕ</a:t>
            </a:r>
            <a:r>
              <a:rPr lang="en-IN" b="1" dirty="0" smtClean="0"/>
              <a:t>)</a:t>
            </a:r>
          </a:p>
          <a:p>
            <a:pPr marL="257175" indent="-257175"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dirty="0"/>
              <a:t>If the mobile coordinate frame M is to be rotated  by an amount </a:t>
            </a:r>
            <a:r>
              <a:rPr lang="el-GR" dirty="0"/>
              <a:t>ϕ</a:t>
            </a:r>
            <a:r>
              <a:rPr lang="en-IN" dirty="0"/>
              <a:t> about </a:t>
            </a:r>
            <a:r>
              <a:rPr lang="en-IN" dirty="0" smtClean="0"/>
              <a:t>its own </a:t>
            </a:r>
            <a:r>
              <a:rPr lang="en-IN" dirty="0"/>
              <a:t>K</a:t>
            </a:r>
            <a:r>
              <a:rPr lang="en-IN" baseline="30000" dirty="0"/>
              <a:t>th</a:t>
            </a:r>
            <a:r>
              <a:rPr lang="en-IN" dirty="0" smtClean="0"/>
              <a:t> unit vector, </a:t>
            </a:r>
            <a:r>
              <a:rPr lang="en-IN" b="1" dirty="0"/>
              <a:t>then </a:t>
            </a:r>
            <a:r>
              <a:rPr lang="en-IN" b="1" dirty="0" smtClean="0"/>
              <a:t>post-multiply </a:t>
            </a:r>
            <a:r>
              <a:rPr lang="en-IN" b="1" dirty="0"/>
              <a:t>R by </a:t>
            </a:r>
            <a:r>
              <a:rPr lang="en-IN" b="1" dirty="0" err="1"/>
              <a:t>R</a:t>
            </a:r>
            <a:r>
              <a:rPr lang="en-IN" sz="1350" b="1" dirty="0" err="1"/>
              <a:t>k</a:t>
            </a:r>
            <a:r>
              <a:rPr lang="en-IN" b="1" dirty="0"/>
              <a:t>(</a:t>
            </a:r>
            <a:r>
              <a:rPr lang="el-GR" b="1" dirty="0"/>
              <a:t>ϕ</a:t>
            </a:r>
            <a:r>
              <a:rPr lang="en-IN" b="1" dirty="0"/>
              <a:t>)</a:t>
            </a:r>
            <a:endParaRPr lang="en-US" b="1" dirty="0"/>
          </a:p>
          <a:p>
            <a:pPr marL="257175" indent="-257175" algn="just">
              <a:buFont typeface="Wingdings" panose="05000000000000000000" pitchFamily="2" charset="2"/>
              <a:buChar char="v"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7224" y="609600"/>
            <a:ext cx="7486650" cy="628650"/>
          </a:xfrm>
        </p:spPr>
        <p:txBody>
          <a:bodyPr/>
          <a:lstStyle/>
          <a:p>
            <a:r>
              <a:rPr lang="en-IN" dirty="0" smtClean="0"/>
              <a:t>Post-Multiplication Vs. Pre-Multiplication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75" y="2319499"/>
            <a:ext cx="3514426" cy="21953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200" y="1248480"/>
              <a:ext cx="8873280" cy="5279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" y="1233720"/>
                <a:ext cx="8906400" cy="53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43100"/>
            <a:ext cx="8115300" cy="37719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1500" dirty="0"/>
              <a:t>Find the result of rotating the point [7,2,5]T through 90° in the positive direction about the z-axis followed by a rotation of 90° about the x-axis, followed by a translation of (4,5,6).</a:t>
            </a:r>
          </a:p>
          <a:p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Problem 2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7400" y="2234880"/>
              <a:ext cx="8549640" cy="4089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2218680"/>
                <a:ext cx="8580960" cy="41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14350" y="1943100"/>
                <a:ext cx="8115300" cy="3771900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IN" sz="1500" dirty="0"/>
                  <a:t>Find the result of rotating the point [7,2,5]T through 90° in the positive direction about the z-axis followed by a rotation of 90° about the x-axis, followed by a translation of (4,5,6).</a:t>
                </a:r>
              </a:p>
              <a:p>
                <a:pPr marL="0" indent="0" algn="just"/>
                <a:r>
                  <a:rPr lang="en-IN" sz="1500" b="1" dirty="0"/>
                  <a:t>Solution: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IN" sz="1500" dirty="0"/>
                  <a:t>Trans(4,5,6)*</a:t>
                </a:r>
                <a:r>
                  <a:rPr lang="en-IN" sz="1500" dirty="0" err="1"/>
                  <a:t>Rotx</a:t>
                </a:r>
                <a:r>
                  <a:rPr lang="en-IN" sz="1500" dirty="0"/>
                  <a:t>(90)*</a:t>
                </a:r>
                <a:r>
                  <a:rPr lang="en-IN" sz="1500" dirty="0" err="1"/>
                  <a:t>Rotz</a:t>
                </a:r>
                <a:r>
                  <a:rPr lang="en-IN" sz="1500" dirty="0"/>
                  <a:t>(90)*[7,2,5]T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endParaRPr lang="en-IN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=.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90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90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sz="600" dirty="0"/>
              </a:p>
              <a:p>
                <a:r>
                  <a:rPr lang="en-US" b="1" dirty="0" err="1" smtClean="0"/>
                  <a:t>Ans</a:t>
                </a:r>
                <a:r>
                  <a:rPr lang="en-US" b="1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algn="just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447800"/>
                <a:ext cx="10820400" cy="5029200"/>
              </a:xfrm>
              <a:blipFill rotWithShape="0">
                <a:blip r:embed="rId2"/>
                <a:stretch>
                  <a:fillRect l="-901" t="-606" r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Problem 2 - Solution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12960" y="3282480"/>
              <a:ext cx="8268840" cy="3126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080" y="3269520"/>
                <a:ext cx="8297280" cy="31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11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77631"/>
            <a:ext cx="8439150" cy="3680219"/>
          </a:xfrm>
        </p:spPr>
        <p:txBody>
          <a:bodyPr/>
          <a:lstStyle/>
          <a:p>
            <a:pPr marL="257175" indent="-257175" algn="just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IN" dirty="0" err="1" smtClean="0"/>
              <a:t>Denavit</a:t>
            </a:r>
            <a:r>
              <a:rPr lang="en-IN" dirty="0" smtClean="0"/>
              <a:t> and </a:t>
            </a:r>
            <a:r>
              <a:rPr lang="en-IN" dirty="0" err="1" smtClean="0"/>
              <a:t>Hartenberg</a:t>
            </a:r>
            <a:r>
              <a:rPr lang="en-IN" dirty="0" smtClean="0"/>
              <a:t> (1955) proposed a systematic notation scheme for assigning right handed orthonormal coordinate frames, one to each link in an open kinematic chain of links.</a:t>
            </a:r>
          </a:p>
          <a:p>
            <a:pPr marL="257175" indent="-257175" algn="just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IN" dirty="0" smtClean="0"/>
              <a:t>Once these coordinated frames are assigned, transformations between adjacent coordinate frames  can be represented by a single standard 4X4 homogeneous coordinate transformation matrix.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628650"/>
          </a:xfrm>
        </p:spPr>
        <p:txBody>
          <a:bodyPr/>
          <a:lstStyle/>
          <a:p>
            <a:r>
              <a:rPr lang="en-IN" dirty="0" err="1" smtClean="0"/>
              <a:t>Denavit</a:t>
            </a:r>
            <a:r>
              <a:rPr lang="en-IN" dirty="0" smtClean="0"/>
              <a:t> - </a:t>
            </a:r>
            <a:r>
              <a:rPr lang="en-IN" dirty="0" err="1" smtClean="0"/>
              <a:t>Hartenberg</a:t>
            </a:r>
            <a:r>
              <a:rPr lang="en-IN" dirty="0" smtClean="0"/>
              <a:t> Representation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3100" y="4057650"/>
            <a:ext cx="5403443" cy="147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8840" y="1888560"/>
              <a:ext cx="3858120" cy="2080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440" y="1872720"/>
                <a:ext cx="3887640" cy="21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0840" y="859680"/>
              <a:ext cx="6294240" cy="5142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40" y="842760"/>
                <a:ext cx="6325200" cy="51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8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701488" y="533400"/>
            <a:ext cx="6534150" cy="589360"/>
          </a:xfrm>
        </p:spPr>
        <p:txBody>
          <a:bodyPr>
            <a:noAutofit/>
          </a:bodyPr>
          <a:lstStyle/>
          <a:p>
            <a:r>
              <a:rPr lang="en-IN" sz="3200" dirty="0"/>
              <a:t>Robot Kinematics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505200" y="657225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7048500" y="6572250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99" indent="-214308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12" indent="-171446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03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95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86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77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524000"/>
            <a:ext cx="5829300" cy="3771900"/>
          </a:xfrm>
        </p:spPr>
        <p:txBody>
          <a:bodyPr rtlCol="0">
            <a:noAutofit/>
          </a:bodyPr>
          <a:lstStyle/>
          <a:p>
            <a:r>
              <a:rPr lang="en-IN" dirty="0"/>
              <a:t>Forward kinematics</a:t>
            </a:r>
          </a:p>
          <a:p>
            <a:r>
              <a:rPr lang="en-IN" dirty="0"/>
              <a:t>Rotation</a:t>
            </a:r>
          </a:p>
          <a:p>
            <a:r>
              <a:rPr lang="en-IN" dirty="0"/>
              <a:t>Translation</a:t>
            </a:r>
          </a:p>
          <a:p>
            <a:r>
              <a:rPr lang="en-IN" dirty="0"/>
              <a:t>Post-multiplication Vs. Pre-multiplication</a:t>
            </a:r>
          </a:p>
          <a:p>
            <a:r>
              <a:rPr lang="en-IN" dirty="0"/>
              <a:t>Homogeneous Transformation</a:t>
            </a:r>
          </a:p>
          <a:p>
            <a:r>
              <a:rPr lang="en-IN" dirty="0"/>
              <a:t>Introduction to </a:t>
            </a:r>
            <a:r>
              <a:rPr lang="en-IN" dirty="0" err="1"/>
              <a:t>Denavit</a:t>
            </a:r>
            <a:r>
              <a:rPr lang="en-IN" dirty="0"/>
              <a:t> – </a:t>
            </a:r>
            <a:r>
              <a:rPr lang="en-IN" dirty="0" err="1"/>
              <a:t>Hartenberg</a:t>
            </a:r>
            <a:r>
              <a:rPr lang="en-IN" dirty="0"/>
              <a:t> Parameters</a:t>
            </a:r>
          </a:p>
          <a:p>
            <a:r>
              <a:rPr lang="en-IN" dirty="0"/>
              <a:t>θ – r manipulator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1676400" y="6572253"/>
            <a:ext cx="1600200" cy="273844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1560" y="617040"/>
              <a:ext cx="5055120" cy="4678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080" y="600480"/>
                <a:ext cx="5083560" cy="4708800"/>
              </a:xfrm>
              <a:prstGeom prst="rect">
                <a:avLst/>
              </a:prstGeom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manipulator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14550"/>
            <a:ext cx="5284621" cy="312748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3960" y="869400"/>
              <a:ext cx="5987160" cy="323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560" y="856080"/>
                <a:ext cx="60181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98080" y="1524240"/>
              <a:ext cx="8574480" cy="5279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040" y="1509480"/>
                <a:ext cx="8605440" cy="53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228960" y="927360"/>
              <a:ext cx="8813160" cy="56048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720" y="911520"/>
                <a:ext cx="8840880" cy="56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3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manipulator –  Link Coordinate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742950" y="4357319"/>
            <a:ext cx="748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Solution:</a:t>
            </a:r>
          </a:p>
          <a:p>
            <a:endParaRPr lang="en-IN" b="1" dirty="0"/>
          </a:p>
          <a:p>
            <a:r>
              <a:rPr lang="en-IN" dirty="0"/>
              <a:t>[</a:t>
            </a:r>
            <a:r>
              <a:rPr lang="en-IN" dirty="0" err="1"/>
              <a:t>x’,y’,z</a:t>
            </a:r>
            <a:r>
              <a:rPr lang="en-IN" dirty="0"/>
              <a:t>’] = </a:t>
            </a:r>
            <a:r>
              <a:rPr lang="en-IN" dirty="0" err="1"/>
              <a:t>Rotz</a:t>
            </a:r>
            <a:r>
              <a:rPr lang="en-IN" dirty="0"/>
              <a:t> (</a:t>
            </a:r>
            <a:r>
              <a:rPr lang="en-IN" b="1" dirty="0">
                <a:latin typeface="Symbol" panose="05050102010706020507" pitchFamily="18" charset="2"/>
              </a:rPr>
              <a:t>q</a:t>
            </a:r>
            <a:r>
              <a:rPr lang="en-IN" dirty="0"/>
              <a:t>1)*</a:t>
            </a:r>
            <a:r>
              <a:rPr lang="en-IN" dirty="0" err="1"/>
              <a:t>Transx</a:t>
            </a:r>
            <a:r>
              <a:rPr lang="en-IN" dirty="0"/>
              <a:t>(L1)*</a:t>
            </a:r>
            <a:r>
              <a:rPr lang="en-IN" dirty="0" err="1"/>
              <a:t>Rotz</a:t>
            </a:r>
            <a:r>
              <a:rPr lang="en-IN" dirty="0"/>
              <a:t>(90)* </a:t>
            </a:r>
            <a:r>
              <a:rPr lang="en-IN" dirty="0" err="1"/>
              <a:t>Rotx</a:t>
            </a:r>
            <a:r>
              <a:rPr lang="en-IN" dirty="0"/>
              <a:t>(90)* </a:t>
            </a:r>
            <a:r>
              <a:rPr lang="en-IN" dirty="0" err="1" smtClean="0"/>
              <a:t>Transz</a:t>
            </a:r>
            <a:r>
              <a:rPr lang="en-IN" dirty="0" smtClean="0"/>
              <a:t>(d2)* </a:t>
            </a:r>
            <a:r>
              <a:rPr lang="en-IN" dirty="0"/>
              <a:t>[0,0,0]’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150" y="2343151"/>
            <a:ext cx="6538813" cy="177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99720" y="151560"/>
              <a:ext cx="8963640" cy="5221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" y="136800"/>
                <a:ext cx="8994600" cy="52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22120" y="4678920"/>
              <a:ext cx="8842320" cy="2028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440" y="4663440"/>
                <a:ext cx="8872560" cy="20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manipulator – D-H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503717"/>
              </p:ext>
            </p:extLst>
          </p:nvPr>
        </p:nvGraphicFramePr>
        <p:xfrm>
          <a:off x="1097093" y="4203148"/>
          <a:ext cx="6096000" cy="845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Link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baseline="0" dirty="0" err="1" smtClean="0"/>
                        <a:t>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θ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Home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 smtClean="0"/>
                        <a:t>θ</a:t>
                      </a:r>
                      <a:r>
                        <a:rPr lang="en-IN" sz="1400" dirty="0" smtClean="0"/>
                        <a:t>1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5" y="2171700"/>
            <a:ext cx="6198055" cy="168676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86040" y="990000"/>
              <a:ext cx="3097800" cy="367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120" y="973440"/>
                <a:ext cx="3122280" cy="37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57120" y="424800"/>
              <a:ext cx="8683200" cy="6165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280" y="408600"/>
                <a:ext cx="8712720" cy="61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5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manipulator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/>
              <p:cNvSpPr txBox="1">
                <a:spLocks/>
              </p:cNvSpPr>
              <p:nvPr/>
            </p:nvSpPr>
            <p:spPr>
              <a:xfrm>
                <a:off x="1028701" y="2001822"/>
                <a:ext cx="6507956" cy="372413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891" indent="-342891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32" indent="-28574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971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160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349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537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IN" sz="1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Solution: </a:t>
                </a:r>
                <a:r>
                  <a:rPr lang="en-IN" sz="1200" b="1" dirty="0" err="1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IN" sz="1200" b="1" dirty="0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(</a:t>
                </a:r>
                <a:r>
                  <a:rPr lang="en-IN" sz="1200" b="1" dirty="0">
                    <a:solidFill>
                      <a:srgbClr val="FFC000"/>
                    </a:solidFill>
                    <a:latin typeface="Symbol" panose="05050102010706020507" pitchFamily="18" charset="2"/>
                    <a:cs typeface="Helvetica" panose="020B0604020202020204" pitchFamily="34" charset="0"/>
                  </a:rPr>
                  <a:t>q</a:t>
                </a:r>
                <a:r>
                  <a:rPr lang="en-IN" sz="1200" b="1" dirty="0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1)*</a:t>
                </a:r>
                <a:r>
                  <a:rPr lang="en-IN" sz="1200" b="1" dirty="0" err="1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IN" sz="1200" b="1" dirty="0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IN" sz="1200" b="1" dirty="0" err="1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IN" sz="1200" b="1" dirty="0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(90)* </a:t>
                </a:r>
                <a:r>
                  <a:rPr lang="en-IN" sz="1200" b="1" dirty="0" err="1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IN" sz="1200" b="1" dirty="0">
                    <a:solidFill>
                      <a:srgbClr val="FFC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(90) </a:t>
                </a:r>
                <a:r>
                  <a:rPr lang="en-IN" sz="1200" dirty="0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* </a:t>
                </a:r>
                <a:r>
                  <a:rPr lang="en-IN" sz="1200" b="1" dirty="0" err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IN" sz="1200" b="1" dirty="0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(d1)</a:t>
                </a:r>
                <a:r>
                  <a:rPr lang="en-IN" sz="1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IN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 [0,0,0]’</a:t>
                </a:r>
              </a:p>
              <a:p>
                <a:pPr marL="0" indent="0" eaLnBrk="1" hangingPunct="1">
                  <a:buNone/>
                </a:pPr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:r>
                  <a:rPr lang="en-IN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matrices for joint transformation are given as</a:t>
                </a:r>
              </a:p>
              <a:p>
                <a:pPr marL="0" indent="0" eaLnBrk="1" hangingPunct="1">
                  <a:buNone/>
                </a:pPr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N" sz="1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  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2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IN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eaLnBrk="1" hangingPunct="1"/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:r>
                  <a:rPr lang="en-IN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transformation matrix for the robot is given as</a:t>
                </a:r>
              </a:p>
              <a:p>
                <a:pPr eaLnBrk="1" hangingPunct="1"/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214313" indent="-214313" eaLnBrk="1" hangingPunct="1"/>
                <a:endParaRPr lang="en-US" sz="1200" dirty="0"/>
              </a:p>
            </p:txBody>
          </p:sp>
        </mc:Choice>
        <mc:Fallback xmlns="">
          <p:sp>
            <p:nvSpPr>
              <p:cNvPr id="10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526096"/>
                <a:ext cx="8677275" cy="4965514"/>
              </a:xfrm>
              <a:prstGeom prst="rect">
                <a:avLst/>
              </a:prstGeom>
              <a:blipFill rotWithShape="0">
                <a:blip r:embed="rId2"/>
                <a:stretch>
                  <a:fillRect l="-351" t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/>
          <p:cNvSpPr/>
          <p:nvPr/>
        </p:nvSpPr>
        <p:spPr>
          <a:xfrm rot="5400000">
            <a:off x="3139570" y="918081"/>
            <a:ext cx="158569" cy="28944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5044642" y="2036985"/>
            <a:ext cx="143330" cy="6413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124200" y="2407369"/>
                <a:ext cx="503599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2066825"/>
                <a:ext cx="492378" cy="388504"/>
              </a:xfrm>
              <a:prstGeom prst="rect">
                <a:avLst/>
              </a:prstGeom>
              <a:blipFill rotWithShape="0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67705" y="2430285"/>
                <a:ext cx="503599" cy="38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940" y="2097379"/>
                <a:ext cx="492378" cy="387157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88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manipulator – Forward Kinematics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IN" dirty="0"/>
                  <a:t>The Last column of the theta-r </a:t>
                </a:r>
                <a:r>
                  <a:rPr lang="en-IN" dirty="0" smtClean="0"/>
                  <a:t>manipulator matrix </a:t>
                </a:r>
                <a:r>
                  <a:rPr lang="en-IN" dirty="0"/>
                  <a:t>is 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235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43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Cylindrical arm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4932948" cy="3657600"/>
          </a:xfrm>
        </p:spPr>
      </p:pic>
    </p:spTree>
    <p:extLst>
      <p:ext uri="{BB962C8B-B14F-4D97-AF65-F5344CB8AC3E}">
        <p14:creationId xmlns:p14="http://schemas.microsoft.com/office/powerpoint/2010/main" val="3467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3512344" cy="682229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314700" y="571500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5715000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99" indent="-214308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12" indent="-171446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03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95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86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77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1485900" y="5715003"/>
            <a:ext cx="1600200" cy="273844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28650" y="2339876"/>
            <a:ext cx="71079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 books.</a:t>
            </a: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Industrial </a:t>
            </a:r>
            <a:r>
              <a:rPr lang="en-US" i="1" dirty="0"/>
              <a:t>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 smtClean="0"/>
              <a:t>Groover</a:t>
            </a:r>
            <a:endParaRPr lang="en-US" i="1" dirty="0" smtClean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 smtClean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/>
              <a:t>Industrial Robotics Computer Interfacing and Control – Wesley E. Snyder</a:t>
            </a:r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 smtClean="0"/>
          </a:p>
          <a:p>
            <a:pPr marL="214308" indent="-214308"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381000"/>
            <a:ext cx="8518523" cy="837571"/>
          </a:xfrm>
        </p:spPr>
        <p:txBody>
          <a:bodyPr>
            <a:normAutofit/>
          </a:bodyPr>
          <a:lstStyle/>
          <a:p>
            <a:r>
              <a:rPr lang="en-IN" sz="3200" dirty="0" smtClean="0"/>
              <a:t>Direct Kinematics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6553200" cy="5029200"/>
          </a:xfrm>
        </p:spPr>
        <p:txBody>
          <a:bodyPr/>
          <a:lstStyle/>
          <a:p>
            <a:pPr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sz="2200" dirty="0"/>
              <a:t>A robotic manipulator can be modelled as a chain of rigid bodies called links.</a:t>
            </a:r>
          </a:p>
          <a:p>
            <a:pPr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sz="2200" dirty="0"/>
              <a:t>The links are interconnected to one other by joints.</a:t>
            </a:r>
          </a:p>
          <a:p>
            <a:pPr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sz="2200" dirty="0"/>
              <a:t>The objective is to control both the position and the orientation of the tool in three dimensional space.</a:t>
            </a:r>
          </a:p>
          <a:p>
            <a:pPr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sz="2200" dirty="0"/>
              <a:t>In order to program the tool we must formulate the relationship between the joint variables and the position and the orientation of the tool.</a:t>
            </a:r>
          </a:p>
          <a:p>
            <a:pPr algn="just">
              <a:spcAft>
                <a:spcPts val="1350"/>
              </a:spcAft>
              <a:buFont typeface="Wingdings" panose="05000000000000000000" pitchFamily="2" charset="2"/>
              <a:buChar char="v"/>
            </a:pPr>
            <a:r>
              <a:rPr lang="en-IN" sz="2200" dirty="0"/>
              <a:t>This is called the Direct Kinematics problem.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26" y="1371600"/>
            <a:ext cx="2416325" cy="18481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11320" y="1043280"/>
              <a:ext cx="8830800" cy="4680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840" y="1027080"/>
                <a:ext cx="8862840" cy="47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8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Kinematic Parameters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3" y="1362160"/>
            <a:ext cx="5969082" cy="22551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4" y="3575801"/>
            <a:ext cx="4178261" cy="219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04" y="3514638"/>
            <a:ext cx="4074991" cy="2177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5175" y="584591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Joint Parameters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96100" y="586227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Link Parameters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8720" y="373680"/>
              <a:ext cx="8952480" cy="5724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0" y="357840"/>
                <a:ext cx="8981640" cy="57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4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Coordinate Systems – Right Handed, Left Handed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92253" y="1584115"/>
            <a:ext cx="3874294" cy="36571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800" dirty="0"/>
              <a:t>Directions of Positive X Y Z axes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758"/>
            <a:ext cx="4056232" cy="4343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76" y="2590800"/>
            <a:ext cx="4650917" cy="35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Coordinate Systems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30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314951" y="2628901"/>
            <a:ext cx="3685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IN" dirty="0" smtClean="0"/>
              <a:t>Anticlockwise </a:t>
            </a:r>
            <a:r>
              <a:rPr lang="en-IN" dirty="0"/>
              <a:t>rotation is positive when seen from the opposite direction of the arrow head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" y="2257516"/>
            <a:ext cx="5133502" cy="3990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492" y="1947842"/>
            <a:ext cx="392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</a:pPr>
            <a:r>
              <a:rPr lang="en-IN" dirty="0"/>
              <a:t>Directions of Positive X Y Z rotations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83400" y="696240"/>
              <a:ext cx="8579160" cy="5762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600" y="680400"/>
                <a:ext cx="8606520" cy="57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7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63627" y="3407470"/>
                <a:ext cx="6318980" cy="858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92" indent="-342892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90+</m:t>
                                      </m:r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90−</m:t>
                                      </m:r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b="1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I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02" y="3400293"/>
                <a:ext cx="8425307" cy="11142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63627" y="2206222"/>
                <a:ext cx="3104333" cy="854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 algn="just">
                  <a:spcAft>
                    <a:spcPts val="750"/>
                  </a:spcAft>
                  <a:buFont typeface="Wingdings" panose="05000000000000000000" pitchFamily="2" charset="2"/>
                  <a:buChar char="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acc>
                                <m:accPr>
                                  <m:chr m:val="̂"/>
                                  <m:ctrlPr>
                                    <a:rPr lang="en-IN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02" y="1798629"/>
                <a:ext cx="4139111" cy="11092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38226" y="4691772"/>
                <a:ext cx="4055537" cy="94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 algn="just"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IN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1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100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4" y="5112694"/>
                <a:ext cx="5407382" cy="123546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595193" y="566347"/>
            <a:ext cx="6534150" cy="589360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Rotation Matrices</a:t>
            </a:r>
            <a:endParaRPr lang="en-CA" altLang="en-US" sz="3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858000" y="1936569"/>
            <a:ext cx="1769168" cy="1972386"/>
            <a:chOff x="8382000" y="1868505"/>
            <a:chExt cx="2358890" cy="2629848"/>
          </a:xfrm>
        </p:grpSpPr>
        <p:grpSp>
          <p:nvGrpSpPr>
            <p:cNvPr id="3" name="Group 2"/>
            <p:cNvGrpSpPr/>
            <p:nvPr/>
          </p:nvGrpSpPr>
          <p:grpSpPr>
            <a:xfrm rot="16200000">
              <a:off x="8246521" y="2003984"/>
              <a:ext cx="2629848" cy="2358890"/>
              <a:chOff x="5951671" y="4053279"/>
              <a:chExt cx="2629846" cy="23588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6400800" y="4278008"/>
                <a:ext cx="1821180" cy="1981172"/>
                <a:chOff x="0" y="0"/>
                <a:chExt cx="1821684" cy="1981236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71237" y="555130"/>
                  <a:ext cx="1750447" cy="30558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0" y="530650"/>
                  <a:ext cx="41444" cy="1450586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50074" y="0"/>
                  <a:ext cx="1486229" cy="533436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315" y="559562"/>
                  <a:ext cx="455022" cy="1421674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0" y="1255943"/>
                  <a:ext cx="296699" cy="14456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335888" y="570409"/>
                  <a:ext cx="0" cy="699991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155027" y="111069"/>
                  <a:ext cx="0" cy="45934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 rot="5400000">
                    <a:off x="8130753" y="4679011"/>
                    <a:ext cx="470642" cy="430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IN" sz="15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5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lang="en-IN" sz="1500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176920" y="4663621"/>
                    <a:ext cx="409086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545" r="-11940"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 rot="5400000">
                    <a:off x="7886171" y="4073157"/>
                    <a:ext cx="470642" cy="430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IN" sz="1500" b="1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500" b="1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oMath>
                      </m:oMathPara>
                    </a14:m>
                    <a:endParaRPr lang="en-IN" sz="1500" dirty="0">
                      <a:solidFill>
                        <a:srgbClr val="FF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7932338" y="4057767"/>
                    <a:ext cx="409086" cy="40011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545" r="-10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 rot="5400000">
                    <a:off x="5934999" y="5956328"/>
                    <a:ext cx="464229" cy="430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IN" sz="15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oMath>
                      </m:oMathPara>
                    </a14:m>
                    <a:endParaRPr lang="en-IN" sz="1500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5981166" y="5940938"/>
                    <a:ext cx="402674" cy="40011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615" r="-10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 rot="5400000">
                    <a:off x="6827628" y="5956061"/>
                    <a:ext cx="481328" cy="430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IN" sz="1500" b="1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500" b="1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acc>
                        </m:oMath>
                      </m:oMathPara>
                    </a14:m>
                    <a:endParaRPr lang="en-IN" sz="1500" dirty="0">
                      <a:solidFill>
                        <a:srgbClr val="FF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873527" y="5940938"/>
                    <a:ext cx="420307" cy="40011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545" r="-115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8743791" y="2508366"/>
                  <a:ext cx="52407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790" y="2508366"/>
                  <a:ext cx="39305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9996144" y="3638014"/>
                  <a:ext cx="52407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6144" y="3638014"/>
                  <a:ext cx="39305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/>
              <p14:cNvContentPartPr/>
              <p14:nvPr/>
            </p14:nvContentPartPr>
            <p14:xfrm>
              <a:off x="694080" y="1435680"/>
              <a:ext cx="7942680" cy="48704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7520" y="1419120"/>
                <a:ext cx="7975800" cy="48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6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229351" y="3543300"/>
                <a:ext cx="2812676" cy="827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 algn="just"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3581400"/>
                <a:ext cx="3750235" cy="1072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14400" y="1943101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 algn="just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a typeface="Times New Roman" panose="02020603050405020304" pitchFamily="18" charset="0"/>
              </a:rPr>
              <a:t>Fundamental rotation matrices for rotation about x axis y axis and z axis are given as follows.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0050" y="3545512"/>
                <a:ext cx="2743200" cy="1095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 algn="just"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584349"/>
                <a:ext cx="3657600" cy="1069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26202" y="3545512"/>
                <a:ext cx="2828068" cy="827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 algn="just"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36" y="3584349"/>
                <a:ext cx="3770757" cy="10722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742950" y="513015"/>
            <a:ext cx="4800600" cy="475060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Rotation Matrices</a:t>
            </a:r>
            <a:endParaRPr lang="en-CA" alt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38280" y="3843360"/>
              <a:ext cx="8190720" cy="134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480" y="3835800"/>
                <a:ext cx="8218080" cy="136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43100"/>
            <a:ext cx="8553450" cy="37719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dirty="0" smtClean="0"/>
              <a:t>Find the result of rotating the point [7,2,5]T through 90° in the positive direction about the z-axis.</a:t>
            </a:r>
            <a:endParaRPr lang="en-IN" dirty="0"/>
          </a:p>
          <a:p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Problem 1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8080" y="1863720"/>
              <a:ext cx="8274240" cy="4583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240" y="1848600"/>
                <a:ext cx="8306640" cy="46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4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6817</TotalTime>
  <Words>750</Words>
  <Application>Microsoft Office PowerPoint</Application>
  <PresentationFormat>On-screen Show (4:3)</PresentationFormat>
  <Paragraphs>172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1_Office Theme</vt:lpstr>
      <vt:lpstr>Mechanisms and Robotics     DE  ES DM ZG561</vt:lpstr>
      <vt:lpstr>Robot Kinematics</vt:lpstr>
      <vt:lpstr>Direct Kinematics</vt:lpstr>
      <vt:lpstr>Kinematic Parameters</vt:lpstr>
      <vt:lpstr>Coordinate Systems – Right Handed, Left Handed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dof manipulator – Forward Kinematics</vt:lpstr>
      <vt:lpstr>2 dof manipulator –  Link Coordinate Diagram</vt:lpstr>
      <vt:lpstr>2 dof manipulator – D-H Parameters</vt:lpstr>
      <vt:lpstr>2 dof manipulator – Forward Kinematics</vt:lpstr>
      <vt:lpstr>2 dof manipulator – Forward Kinematics</vt:lpstr>
      <vt:lpstr>Cylindrical arm – Forward Kinematics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805</cp:revision>
  <dcterms:created xsi:type="dcterms:W3CDTF">2015-02-01T05:43:25Z</dcterms:created>
  <dcterms:modified xsi:type="dcterms:W3CDTF">2021-01-30T09:03:16Z</dcterms:modified>
</cp:coreProperties>
</file>